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notesSlides/notesSlide1.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1" r:id="rId1"/>
  </p:sldMasterIdLst>
  <p:notesMasterIdLst>
    <p:notesMasterId r:id="rId21"/>
  </p:notesMasterIdLst>
  <p:handoutMasterIdLst>
    <p:handoutMasterId r:id="rId22"/>
  </p:handoutMasterIdLst>
  <p:sldIdLst>
    <p:sldId id="256" r:id="rId2"/>
    <p:sldId id="263" r:id="rId3"/>
    <p:sldId id="262" r:id="rId4"/>
    <p:sldId id="264" r:id="rId5"/>
    <p:sldId id="257" r:id="rId6"/>
    <p:sldId id="2147469642" r:id="rId7"/>
    <p:sldId id="258" r:id="rId8"/>
    <p:sldId id="265" r:id="rId9"/>
    <p:sldId id="266" r:id="rId10"/>
    <p:sldId id="267" r:id="rId11"/>
    <p:sldId id="268" r:id="rId12"/>
    <p:sldId id="269" r:id="rId13"/>
    <p:sldId id="270" r:id="rId14"/>
    <p:sldId id="259" r:id="rId15"/>
    <p:sldId id="2147469644" r:id="rId16"/>
    <p:sldId id="2147469641" r:id="rId17"/>
    <p:sldId id="261" r:id="rId18"/>
    <p:sldId id="260" r:id="rId19"/>
    <p:sldId id="2147469630" r:id="rId20"/>
  </p:sldIdLst>
  <p:sldSz cx="12192000" cy="6858000"/>
  <p:notesSz cx="7315200" cy="12344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828397AA-FEA3-D241-8E9A-33C3ADCC5EC6}">
          <p14:sldIdLst>
            <p14:sldId id="256"/>
            <p14:sldId id="263"/>
            <p14:sldId id="262"/>
            <p14:sldId id="264"/>
            <p14:sldId id="257"/>
            <p14:sldId id="2147469642"/>
            <p14:sldId id="258"/>
            <p14:sldId id="265"/>
            <p14:sldId id="266"/>
            <p14:sldId id="267"/>
            <p14:sldId id="268"/>
            <p14:sldId id="269"/>
            <p14:sldId id="270"/>
            <p14:sldId id="259"/>
            <p14:sldId id="2147469644"/>
            <p14:sldId id="2147469641"/>
            <p14:sldId id="261"/>
            <p14:sldId id="260"/>
            <p14:sldId id="2147469630"/>
          </p14:sldIdLst>
        </p14:section>
      </p14:sectionLst>
    </p:ext>
    <p:ext uri="{EFAFB233-063F-42B5-8137-9DF3F51BA10A}">
      <p15:sldGuideLst xmlns:p15="http://schemas.microsoft.com/office/powerpoint/2012/main">
        <p15:guide id="1" orient="horz" pos="1584"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3888" userDrawn="1">
          <p15:clr>
            <a:srgbClr val="A4A3A4"/>
          </p15:clr>
        </p15:guide>
        <p15:guide id="2" pos="2304" userDrawn="1">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1F247655-47CC-FB63-C5C7-523D008CD984}" name="Kristen Barcheski" initials="KB" userId="S::kristen.barcheski@oracle.com::59c6070f-981d-4064-b395-2d3768254975" providerId="AD"/>
  <p188:author id="{15BBF38A-F7BC-7B2E-0D61-21D1F83CE523}" name="Michelle Howell" initials="MH" userId="Michelle Howell" providerId="None"/>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Michelle Howell" initials="MH" lastIdx="4" clrIdx="0">
    <p:extLst>
      <p:ext uri="{19B8F6BF-5375-455C-9EA6-DF929625EA0E}">
        <p15:presenceInfo xmlns:p15="http://schemas.microsoft.com/office/powerpoint/2012/main" userId="Michelle Howel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58EA4"/>
    <a:srgbClr val="437C94"/>
    <a:srgbClr val="94BFCE"/>
    <a:srgbClr val="2C5266"/>
    <a:srgbClr val="FACD62"/>
    <a:srgbClr val="E6E6E6"/>
    <a:srgbClr val="81B2C3"/>
    <a:srgbClr val="F5FAFC"/>
    <a:srgbClr val="1F3A4B"/>
    <a:srgbClr val="70899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073A0DAA-6AF3-43AB-8588-CEC1D06C72B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466" autoAdjust="0"/>
    <p:restoredTop sz="95680" autoAdjust="0"/>
  </p:normalViewPr>
  <p:slideViewPr>
    <p:cSldViewPr showGuides="1">
      <p:cViewPr varScale="1">
        <p:scale>
          <a:sx n="214" d="100"/>
          <a:sy n="214" d="100"/>
        </p:scale>
        <p:origin x="3256" y="168"/>
      </p:cViewPr>
      <p:guideLst>
        <p:guide orient="horz" pos="1584"/>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66" d="100"/>
        <a:sy n="166" d="100"/>
      </p:scale>
      <p:origin x="0" y="0"/>
    </p:cViewPr>
  </p:sorterViewPr>
  <p:notesViewPr>
    <p:cSldViewPr showGuides="1">
      <p:cViewPr varScale="1">
        <p:scale>
          <a:sx n="56" d="100"/>
          <a:sy n="56" d="100"/>
        </p:scale>
        <p:origin x="4356" y="96"/>
      </p:cViewPr>
      <p:guideLst>
        <p:guide orient="horz" pos="3888"/>
        <p:guide pos="2304"/>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commentAuthors" Target="commentAuthors.xml"/><Relationship Id="rId28" Type="http://schemas.microsoft.com/office/2018/10/relationships/authors" Target="author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handoutMaster" Target="handoutMasters/handout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554425A-3696-4DFB-B808-D2B88F3EB7C0}"/>
              </a:ext>
            </a:extLst>
          </p:cNvPr>
          <p:cNvSpPr>
            <a:spLocks noGrp="1"/>
          </p:cNvSpPr>
          <p:nvPr>
            <p:ph type="hdr" sz="quarter"/>
          </p:nvPr>
        </p:nvSpPr>
        <p:spPr>
          <a:xfrm>
            <a:off x="2" y="1"/>
            <a:ext cx="3169919" cy="619364"/>
          </a:xfrm>
          <a:prstGeom prst="rect">
            <a:avLst/>
          </a:prstGeom>
        </p:spPr>
        <p:txBody>
          <a:bodyPr vert="horz" lIns="112299" tIns="56150" rIns="112299" bIns="56150" rtlCol="0"/>
          <a:lstStyle>
            <a:lvl1pPr algn="l">
              <a:defRPr sz="1600"/>
            </a:lvl1pPr>
          </a:lstStyle>
          <a:p>
            <a:endParaRPr lang="en-US" dirty="0">
              <a:latin typeface="Oracle Sans Tab" panose="020B0503020204020204" pitchFamily="34" charset="0"/>
            </a:endParaRPr>
          </a:p>
        </p:txBody>
      </p:sp>
      <p:sp>
        <p:nvSpPr>
          <p:cNvPr id="3" name="Date Placeholder 2">
            <a:extLst>
              <a:ext uri="{FF2B5EF4-FFF2-40B4-BE49-F238E27FC236}">
                <a16:creationId xmlns:a16="http://schemas.microsoft.com/office/drawing/2014/main" id="{8F51457F-2D60-4187-92B7-C5BBED78E963}"/>
              </a:ext>
            </a:extLst>
          </p:cNvPr>
          <p:cNvSpPr>
            <a:spLocks noGrp="1"/>
          </p:cNvSpPr>
          <p:nvPr>
            <p:ph type="dt" sz="quarter" idx="1"/>
          </p:nvPr>
        </p:nvSpPr>
        <p:spPr>
          <a:xfrm>
            <a:off x="4143589" y="1"/>
            <a:ext cx="3169919" cy="619364"/>
          </a:xfrm>
          <a:prstGeom prst="rect">
            <a:avLst/>
          </a:prstGeom>
        </p:spPr>
        <p:txBody>
          <a:bodyPr vert="horz" lIns="112299" tIns="56150" rIns="112299" bIns="56150" rtlCol="0"/>
          <a:lstStyle>
            <a:lvl1pPr algn="r">
              <a:defRPr sz="1600"/>
            </a:lvl1pPr>
          </a:lstStyle>
          <a:p>
            <a:fld id="{320DD655-51D6-466D-8D72-5C78765FC630}" type="datetimeFigureOut">
              <a:rPr lang="en-US" smtClean="0">
                <a:latin typeface="Oracle Sans Tab" panose="020B0503020204020204" pitchFamily="34" charset="0"/>
              </a:rPr>
              <a:t>2/28/23</a:t>
            </a:fld>
            <a:endParaRPr lang="en-US" dirty="0">
              <a:latin typeface="Oracle Sans Tab" panose="020B0503020204020204" pitchFamily="34" charset="0"/>
            </a:endParaRPr>
          </a:p>
        </p:txBody>
      </p:sp>
      <p:sp>
        <p:nvSpPr>
          <p:cNvPr id="4" name="Footer Placeholder 3">
            <a:extLst>
              <a:ext uri="{FF2B5EF4-FFF2-40B4-BE49-F238E27FC236}">
                <a16:creationId xmlns:a16="http://schemas.microsoft.com/office/drawing/2014/main" id="{53FA8CCD-D5C0-4680-BEFC-52889AACDB6E}"/>
              </a:ext>
            </a:extLst>
          </p:cNvPr>
          <p:cNvSpPr>
            <a:spLocks noGrp="1"/>
          </p:cNvSpPr>
          <p:nvPr>
            <p:ph type="ftr" sz="quarter" idx="2"/>
          </p:nvPr>
        </p:nvSpPr>
        <p:spPr>
          <a:xfrm>
            <a:off x="2" y="11725038"/>
            <a:ext cx="3169919" cy="619362"/>
          </a:xfrm>
          <a:prstGeom prst="rect">
            <a:avLst/>
          </a:prstGeom>
        </p:spPr>
        <p:txBody>
          <a:bodyPr vert="horz" lIns="112299" tIns="56150" rIns="112299" bIns="56150" rtlCol="0" anchor="b"/>
          <a:lstStyle>
            <a:lvl1pPr algn="l">
              <a:defRPr sz="1600"/>
            </a:lvl1pPr>
          </a:lstStyle>
          <a:p>
            <a:endParaRPr lang="en-US" dirty="0">
              <a:latin typeface="Oracle Sans Tab" panose="020B0503020204020204" pitchFamily="34" charset="0"/>
            </a:endParaRPr>
          </a:p>
        </p:txBody>
      </p:sp>
      <p:sp>
        <p:nvSpPr>
          <p:cNvPr id="5" name="Slide Number Placeholder 4">
            <a:extLst>
              <a:ext uri="{FF2B5EF4-FFF2-40B4-BE49-F238E27FC236}">
                <a16:creationId xmlns:a16="http://schemas.microsoft.com/office/drawing/2014/main" id="{3E50B35B-8976-44A2-B80D-FC8BD07A167F}"/>
              </a:ext>
            </a:extLst>
          </p:cNvPr>
          <p:cNvSpPr>
            <a:spLocks noGrp="1"/>
          </p:cNvSpPr>
          <p:nvPr>
            <p:ph type="sldNum" sz="quarter" idx="3"/>
          </p:nvPr>
        </p:nvSpPr>
        <p:spPr>
          <a:xfrm>
            <a:off x="4143589" y="11725038"/>
            <a:ext cx="3169919" cy="619362"/>
          </a:xfrm>
          <a:prstGeom prst="rect">
            <a:avLst/>
          </a:prstGeom>
        </p:spPr>
        <p:txBody>
          <a:bodyPr vert="horz" lIns="112299" tIns="56150" rIns="112299" bIns="56150" rtlCol="0" anchor="b"/>
          <a:lstStyle>
            <a:lvl1pPr algn="r">
              <a:defRPr sz="1600"/>
            </a:lvl1pPr>
          </a:lstStyle>
          <a:p>
            <a:fld id="{9D34DC6F-9D14-4548-8221-51EE6F5B6657}" type="slidenum">
              <a:rPr lang="en-US" smtClean="0">
                <a:latin typeface="Oracle Sans Tab" panose="020B0503020204020204" pitchFamily="34" charset="0"/>
              </a:rPr>
              <a:t>‹#›</a:t>
            </a:fld>
            <a:endParaRPr lang="en-US" dirty="0">
              <a:latin typeface="Oracle Sans Tab" panose="020B0503020204020204" pitchFamily="34" charset="0"/>
            </a:endParaRPr>
          </a:p>
        </p:txBody>
      </p:sp>
    </p:spTree>
    <p:extLst>
      <p:ext uri="{BB962C8B-B14F-4D97-AF65-F5344CB8AC3E}">
        <p14:creationId xmlns:p14="http://schemas.microsoft.com/office/powerpoint/2010/main" val="1260127831"/>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4T17:25:35.657"/>
    </inkml:context>
    <inkml:brush xml:id="br0">
      <inkml:brushProperty name="width" value="0.35" units="cm"/>
      <inkml:brushProperty name="height" value="2.1" units="cm"/>
      <inkml:brushProperty name="color" value="#849398"/>
      <inkml:brushProperty name="inkEffects" value="pencil"/>
    </inkml:brush>
  </inkml:definitions>
  <inkml:trace contextRef="#ctx0" brushRef="#br0">1 60 16383,'71'-11'0,"1"0"0,0 0 0,26-5 0,-25 6 0,-55 10 0,36 8 0,6 3 0,-20-6 0,14 4 0,0 1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4T17:29:08.533"/>
    </inkml:context>
    <inkml:brush xml:id="br0">
      <inkml:brushProperty name="width" value="0.35" units="cm"/>
      <inkml:brushProperty name="height" value="2.1" units="cm"/>
      <inkml:brushProperty name="color" value="#849398"/>
      <inkml:brushProperty name="inkEffects" value="pencil"/>
    </inkml:brush>
  </inkml:definitions>
  <inkml:trace contextRef="#ctx0" brushRef="#br0">656 159 16383,'90'-4'0,"-1"1"0,1-1 0,-1 0 0,0 1 0,1-1 0,-1 1 0,0-1 0,1 1 0,8-1 0,1-1 0,0 1 0,-3 0 0,-6 0 0,-7 1 0,-11 1 0,9 1 0,-13 2 0,-7-1 0,2 0 0,-6 0 0,2 0 0,-6 0 0,5 0 0,-2-5 0,-31 4 0,11-4 0,-22 5 0,-6 0 0,-40 0 0,-19 0 0,-34-7 0,4 5 0,-19-4 0,16 6 0,14-4 0,-4-1 0,17 4 0,2 0 0,-9-3 0,2 0 0,-38 4 0,40 0 0,5 0 0,13 0 0,18 0 0,-8 0 0,17 0 0,-5 0 0,11 0 0,-21 0 0,14 0 0,-11 0 0,8-3 0,-8-3 0,11 2 0,-14-4 0,23 7 0,-7-4 0,5 2 0,1 0 0,-4-1 0,0 3 0,3-3 0,-21 4 0,19-2 0,-30-3 0,28 3 0,-12-3 0,-11 5 0,20 0 0,-20 0 0,1 0 0,19 0 0,-25 4 0,30-4 0,-19 8 0,16-6 0,-16 3 0,19-3 0,-19-2 0,16 2 0,-11 0 0,16-1 0,-17 1 0,13 0 0,-12-1 0,15 1 0,3 0 0,-9-1 0,8 1 0,-6 0 0,7-2 0,0 3 0,-5-1 0,-3 1 0,2 0 0,0 0 0,4-1 0,2-1 0,-3 3 0,1-3 0,1 3 0,54 8 0,5 0 0,35 8 0,12 3 0,-17-7 0,3 0 0,-10 2 0,4 4 0,-1-3 0,-2-4 0,-1-2 0,-6 0 0,2 2 0,-1-1 0,1-2 0,4 1 0,-3-4 0,4-1 0,-1-3 0,-5 2 0,3 0 0,-3-1 0,4-1 0,-2-2 0,7-2 0,-4-2 0,23 1 0,-3-5 0,-34 4 0,-39-6 0,-16 4 0,-25-9 0,-16 1 0,-11-5 0,-50 1 0,10 1 0,6 5 0,-5 0 0,13 4 0,-1 1 0,-22-5 0,-2 1 0,10 7 0,1 0 0,-5-7 0,-2-1 0,26 8 0,-2 2 0,1-3 0,2-3 0,0-1 0,-1 1 0,-4 3 0,-2 2 0,0-1 0,4-1 0,0-1 0,1 0 0,-31-1 0,1 0 0,4 3 0,4 0 0,13-4 0,4 1 0,9 4 0,4 0 0,-20 0 0,33 0 0,30 0 0,19 0 0,34 0 0,5 0 0,51 0 0,-38 0 0,-1 0 0,45 0 0,-19-1 0,14-2 0,-6-1 0,-2-1 0,2-1 0,7 1 0,10-1 0,-7-1 0,6-7 0,-8 0 0,-9 5 0,-6-1 0,-22-1 0,-7 1 0,15 2 0,-55 3 0,-10 5 0,-22 2 0,-36 10 0,-28 10 0,24-12 0,0 1 0,-25 10 0,22-13 0,3-3 0,7 0 0,-9-2 0,49-3 0,89-16 0,-43 12 0,50-12 0,-65 16 0,-1 0 0,-10-2 0,-27-3 0,12-1 0,-37 1 0,17-2 0,-14 1 0,-1-6 0,16 6 0,6 1 0,16 5 0,40 5 0,15 3 0,17 0 0,9-1 0,-8 2 0,4-1 0,-5-4 0,5-1 0,-1 1 0,25 4 0,1 0 0,-26-4 0,1 0 0,0-1 0,30 2 0,-1 0 0,0 0 0,-2-1 0,-12 0 0,-5 0 0,-13-4 0,-5 2 0,37 5 0,-56-7 0,-10 0 0,-30 0 0,-37 0 0,3 0 0,-40 0 0,3 0 0,-14 0 0,32 0 0,-2 0 0,0 0 0,-1 0 0,-4 0 0,-1 0 0,4 0 0,3 0 0,-19 0 0,-14 0 0,34 6 0,-29-4 0,37 4 0,-9-6 0,11 0 0,9 0 0,-31 0 0,20 0 0,0 0 0,-10 0 0,39 0 0,-12 0 0,17 0 0,-1 0 0,0 0 0,1 0 0,-6 0 0,1 0 0,3 0 0,-3 0 0,7 0 0,-2 0 0,-6-2 0,4 1 0,-4-1 0,-1 2 0,-1-3 0,-15 2 0,-25-2 0,22 3 0,-17-3 0,38 2 0,0-2 0,4 3 0,2 0 0,77 0 0,-26-6 0,33 5 0,10 0 0,-21-2 0,1 0 0,30 3 0,3 0 0,-11 0 0,0 0 0,-21 0 0,2 0 0,-4 0 0,9 0 0,-3 0 0,7 0 0,-1 0 0,-18 4 0,-5 0 0,19-2 0,-17 5 0,-48-7 0,-8 0 0,-58-12 0,32 6 0,-49-9 0,-12 0 0,-1 0 0,20 6 0,-12-1 0,5 1 0,-1 0 0,1 1 0,9 3 0,-4 3 0,-1-2 0,-6-2 0,-1 0 0,2 1 0,-19 3 0,0 2 0,18-3 0,-2-1 0,6 2 0,-1 1 0,5 2 0,-1-1 0,2 0 0,13 0 0,3 0 0,-30 0 0,33 0 0,30 0 0,18 0 0,52 0 0,-8 0 0,8 0 0,4 0 0,39 0 0,-31 0 0,8 0 0,-1 0 0,7 0 0,-3 0 0,16 0 0,1 0 0,-9 0 0,3 0 0,-10 0 0,-19 0 0,-4 0 0,12 0 0,-2 0 0,21 0 0,0 0 0,-18-3 0,-42 2 0,-16-2 0,-55 15 0,3-3 0,-42 4 0,7 0 0,-2-4 0,20-1 0,-22 6 0,12-5 0,-24 6 0,25-6 0,-14-2 0,23 0 0,1-5 0,-24 4 0,55-6 0,-44 6 0,36-4 0,-3 4 0,10-6 0,21 0 0,-5 0 0,9 0 0,-4 0 0,-3 0 0,2 0 0,-20 0 0,12 0 0,-9 0 0,12 0 0,6 0 0,-6 0 0,6 0 0,-3 0 0,68-7 0,18-10 0,-9 11 0,6 1 0,13-7 0,2 1 0,-3 8 0,2 3 0,-18-2 0,3-2 0,0 2 0,2 1 0,2 2 0,0-1 0,1 0 0,0 0 0,0 0 0,-3 0 0,-1 0 0,-2 0 0,25 0 0,-5 0 0,-22 0 0,-5 0 0,29 0 0,-36 0 0,-30 0 0,-13 0 0,-12 0 0,-46 0 0,22 0 0,-22-3 0,-10-1 0,-38 2 0,14-6 0,-2 0 0,20 6 0,-2 2 0,-1-3 0,-6 0 0,3 0 0,-17 3 0,0 0 0,8 0 0,-4 0 0,3 0 0,-18 0 0,1 0 0,23 0 0,-1 0 0,8 0 0,12 0 0,1 0 0,-34 0 0,0 0 0,-14 0 0,46 0 0,3 0 0,-14 0 0,38 0 0,15 0 0,5 0 0,64 0 0,-4 0 0,19 4 0,9 1 0,-15-5 0,2 2 0,22 6 0,3 0 0,-7-6 0,3-2 0,-11 3 0,3 0 0,-1 0 0,20 1 0,-1 0 0,-26-3 0,1-1 0,-4 1 0,9 3 0,-9 0 0,14-4 0,-28 2 0,-51-1 0,-13 1 0,-18-2 0,-9 0 0,-29 0 0,14 0 0,-14 0 0,35 0 0,-1 0 0,14 0 0,-6 0 0,1 0 0,5 0 0,-3 0 0,3 3 0,0-2 0,-15 2 0,2-3 0,0 2 0,-11-1 0,21 1 0,-23 3 0,23-4 0,-21 4 0,26-5 0,-27 0 0,30 2 0,-29-1 0,28 1 0,-18 1 0,19-2 0,-9 2 0,10-1 0,-5-2 0,0 3 0,7-3 0,-7 0 0,8 0 0,-1 0 0,-5 0 0,7 0 0,-5 0 0,2 0 0,3 0 0,-11 0 0,9 0 0,-7 0 0,5 0 0,-4 0 0,-13 0 0,-28 6 0,16-4 0,-14 5 0,37-7 0,-3 0 0,3 0 0,-6 3 0,6-2 0,-35 2 0,27 0 0,-28-2 0,31 2 0,5-3 0,-4 0 0,9 0 0,-3 0 0,4 0 0,0 0 0,1 0 0,-1 0 0,1 0 0,37 0 0,27 0 0,22 0 0,-24 3 0,4 1 0,5-3 0,2 0 0,-4 6 0,3 1 0,15-7 0,1 0 0,-14 2 0,-2 1 0,6-4 0,1 0 0,0 4 0,-1 0 0,-5-4 0,0 1 0,0 3 0,-2 0 0,-9-3 0,-1-2 0,40-5 0,-24 5 0,-24-5 0,-15 3 0,-18 1 0,-5-1 0,-6 1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4T17:29:19.589"/>
    </inkml:context>
    <inkml:brush xml:id="br0">
      <inkml:brushProperty name="width" value="0.35" units="cm"/>
      <inkml:brushProperty name="height" value="2.1" units="cm"/>
      <inkml:brushProperty name="color" value="#849398"/>
      <inkml:brushProperty name="inkEffects" value="pencil"/>
    </inkml:brush>
  </inkml:definitions>
  <inkml:trace contextRef="#ctx0" brushRef="#br0">2616 256 16383,'-26'-2'0,"4"-3"0,12 3 0,-5-1 0,-11-4 0,2 3 0,-18-2 0,19 0 0,-20 5 0,9-7 0,-52-1 0,20 2 0,-33-1 0,30 2 0,1 5 0,0-6 0,0 7 0,0 0 0,13 1 0,0-2 0,-14-3 0,-17 2 0,54-3 0,11 5 0,5 0 0,-14 0 0,17 0 0,-13 0 0,15-2 0,3 2 0,-3-2 0,3 2 0,-1 0 0,-1 0 0,0 2 0,1-2 0,-6 2 0,6-2 0,-5 0 0,-9 5 0,10-3 0,-18 2 0,-16-4 0,8 0 0,-16 0 0,-8 7 0,34-5 0,-19 5 0,34-7 0,4 0 0,3 0 0,43 6 0,-19-5 0,67 5 0,-44-1 0,57 4 0,-3-2 0,-7 0 0,-22-3 0,-2 0 0,-8-2 0,0 1 0,-3 1 0,-12 0 0,12-4 0,-10 3 0,-15-3 0,36 6 0,-42-4 0,51 4 0,-53-6 0,27 0 0,-21 0 0,-12 0 0,13 0 0,-1 0 0,-12 0 0,12 0 0,-15 0 0,15 0 0,-11 0 0,11 0 0,-18 0 0,2 0 0,1-2 0,-2 1 0,5-3 0,-7 2 0,5-3 0,-3 2 0,10-4 0,-6 5 0,7-5 0,-9 6 0,-1-3 0,1 4 0,-3-5 0,-36-3 0,-38-7 0,8 6 0,-4-1 0,-1 0 0,-2 0 0,-6 2 0,-3-1 0,9 1 0,-3-1 0,4 1 0,-9 2 0,1 0 0,-19-5 0,7 1 0,17 8 0,16-4 0,35 6 0,-5 0 0,17 0 0,0 0 0,-10 0 0,7 0 0,-7 0 0,8 2 0,-3 1 0,2 2 0,-3-1 0,6 1 0,-4 2 0,3-2 0,-3 2 0,-3-1 0,3-1 0,-3-1 0,5 0 0,0-1 0,-3-1 0,1 3 0,77-5 0,-2 2 0,5 2 0,7 0 0,-15 0 0,2 2 0,19 2 0,2 2 0,-7-1 0,-1-1 0,14 2 0,0-1 0,-15-4 0,-2 0 0,1 3 0,-3 0 0,-12-7 0,-4 0 0,35 6 0,-27-7 0,-36 0 0,-6 0 0,-16 0 0,-2 0 0,6 0 0,-2 0 0,2 0 0,-2-2 0,-3-3 0,3 0 0,-2-2 0,1 2 0,1 1 0,-2-1 0,1 0 0,-40-8 0,-6 2 0,-47-7 0,35 10 0,-2 0 0,-6 0 0,-2 0 0,-3-1 0,-2 1 0,-14 3 0,1 0 0,11-3 0,0 1 0,-8 6 0,1 0 0,10-3 0,2 1 0,8 2 0,3 2 0,-20-1 0,19 0 0,36 0 0,1 0 0,8 0 0,-2 0 0,-3-2 0,1 1 0,-2-1 0,-2 2 0,4 0 0,-9 0 0,9 0 0,-3 0 0,6 0 0,-6 0 0,0 0 0,-2 2 0,2-1 0,4 1 0,0 0 0,-1-2 0,3 2 0,-3 1 0,3-1 0,-1 3 0,-1 0 0,3-3 0,-2 3 0,1-3 0,-1 3 0,-6 4 0,6-5 0,-5 4 0,9-5 0,-10 3 0,9-4 0,-8 4 0,4-4 0,2 1 0,-3 3 0,8 0 0,1 5 0,4 0 0,3-2 0,0 2 0,2-5 0,-2 3 0,4-2 0,-1-2 0,6 3 0,2-2 0,5 1 0,32-3 0,-3 5 0,39-7 0,-8 4 0,11-6 0,-41 0 0,0 0 0,43-7 0,-37 3 0,-1-1 0,28-9 0,-32 5 0,-4 2 0,-4-1 0,18-4 0,-49 9 0,11-2 0,-15 0 0,-2 3 0,3-5 0,-3 4 0,7-5 0,0 1 0,2 0 0,14-4 0,-16 5 0,26-4 0,-26 4 0,11 1 0,11-4 0,-20 8 0,46-11 0,-46 10 0,19-4 0,-10 1 0,-11 4 0,11-4 0,-10 5 0,-4 0 0,3 0 0,1 0 0,-4 0 0,3 0 0,-6 0 0,17 0 0,-14 0 0,14 0 0,-15 0 0,36 0 0,-22 0 0,28 0 0,-31-3 0,0 2 0,42-9 0,-31 8 0,31-9 0,-42 11 0,0-7 0,-7 7 0,-4-6 0,-65-5 0,0 6 0,4-4 0,-5 0 0,5 8 0,0 0 0,-6-6 0,-2 0 0,-4 5 0,-2 2 0,-9-4 0,-1 0 0,4 4 0,0 0 0,-10 0 0,3 0 0,-22 0 0,35 0 0,2 0 0,-21 0 0,-11 6 0,27-4 0,5 10 0,42-11 0,-30 10 0,32-9 0,-5 3 0,10-3 0,6-2 0,-1 2 0,-8 2 0,5-4 0,-20 3 0,13-3 0,-7 3 0,-25 4 0,32-3 0,-53 9 0,56-10 0,-20 4 0,11 0 0,14-6 0,-12 6 0,16-6 0,2 3 0,35 7 0,38 9 0,-15-5 0,6 0 0,23 3 0,6 0 0,5 0 0,2 1 0,-25-6 0,0 0 0,3-1 0,6-1 0,2-1 0,-1-1 0,-4-2 0,-2-1 0,2 0 0,5 1 0,1-1 0,-2-1 0,-8-4 0,-1-1 0,-2 1 0,27 3 0,-6 1 0,-22-5 0,-8 0 0,19-4 0,-42 4 0,-24-4 0,-9 2 0,-28-7 0,13 2 0,-78-18 0,39 13 0,-22-1 0,-7 1 0,29 3 0,-3 2 0,-12 3 0,-10 2 0,6-2 0,-2-4 0,0 1 0,-24 6 0,-1 0 0,25-3 0,3 0 0,-2 4 0,2 0 0,8 0 0,2 0 0,0 0 0,3 0 0,-16 0 0,16 0 0,31 0 0,12 0 0,11 0 0,35 0 0,18 7 0,35-5 0,-17 5 0,-16-7 0,0 0 0,31 0 0,-6-2 0,-24 1 0,-49-3 0,-4 3 0,-35-1 0,-18 2 0,-3-4 0,-7 0 0,-17 3 0,-6 0 0,10-1 0,-5-2 0,-1 2 0,-10 2 0,-2 0 0,1 0 0,4-2 0,1-2 0,-3 2 0,13 1 0,-3 1 0,2 0 0,6-1 0,-21-4 0,3 1 0,10 3 0,-3 2 0,13-1 0,-10 0 0,7 0 0,83 0 0,26-6 0,31 4 0,24-11 0,-26 8 0,4 0 0,12 0 0,1 1 0,0-1 0,2 1 0,-15 1 0,3 0 0,-4 1 0,6 1 0,-1 0 0,-7-2 0,4-1 0,-7 2 0,-7 2 0,-2 0 0,20 0 0,-8 0 0,-15 0 0,6 0 0,-45 0 0,-6 0 0,4 0 0,-3 0 0,13 0 0,-4 3 0,6-2 0,9 2 0,-16-1 0,24-1 0,-23 4 0,9-4 0,-6 5 0,-9-5 0,9 2 0,-11-3 0,5 0 0,-68 2 0,-38-10 0,25 8 0,-5 0 0,-16-4 0,-5 0 0,22 3 0,-3 2 0,2-1 0,-22 0 0,-1 0 0,23 0 0,-1-1 0,4 2 0,-9 3 0,6 0 0,11-4 0,5 2 0,-21 7 0,38-8 0,39 1 0,59-2 0,31 0 0,-26 0 0,9 1 0,-1-2 0,20-3 0,4 0 0,-3 3 0,7 1 0,-2-1 0,-11-2 0,-1 0 0,3 1 0,-14 1 0,3 1 0,-1 0 0,-1 1 0,13-1 0,-2 0 0,-1 0 0,-4 0 0,-1 0 0,-6 0 0,1-4 0,-8 1 0,29 1 0,-57-5 0,-41 7 0,-56 0 0,-2 0 0,8 3 0,-3 1 0,3-4 0,-1 2 0,0 4 0,0 2 0,-1-4 0,1 0 0,0 1 0,2 0 0,-32 7 0,25-10 0,20 4 0,24-6 0,8 2 0,29 4 0,13-3 0,48 9 0,-24-10 0,4-2 0,6 4 0,2-1 0,14-2 0,-1-2 0,-14 1 0,-3 0 0,2 1 0,-5-2 0,7-2 0,-21 2 0,-53-5 0,-43-1 0,-9 5 0,-7 0 0,0-5 0,-4 0 0,-25 5 0,-3 2 0,6-4 0,-1 0 0,-1 4 0,-2 0 0,-3 0 0,0 0 0,4 0 0,5 0 0,-15 0 0,15 0 0,74 0 0,4 0 0,38 0 0,7 0 0,60 0 0,-13 0 0,-29 0 0,-1 0 0,25 0 0,-2 0 0,-11 0 0,-21 3 0,-5-2 0,-26 2 0,-3-3 0,-54 0 0,-30 0 0,16 0 0,-3 0 0,-10 4 0,0 0 0,7-3 0,4 0 0,-27 7 0,10-8 0,56 0 0,-3 2 0,19-2 0,47 2 0,9-2 0,16 0 0,9 0 0,-7 0 0,2 0 0,-7 0 0,3 0 0,0 0 0,0 0 0,0 0 0,0 0 0,-3 0 0,1 0 0,-2 0 0,36 0 0,-7 0 0,-32 0 0,-6 0 0,40 0 0,-70 0 0,-9 0 0,-20 0 0,-41-6 0,-2 5 0,-15-2 0,-9 0 0,-2 2 0,-3 2 0,-12-1 0,-6 0 0,18-3 0,-3 0 0,3 0 0,-8 2 0,2 0 0,14-2 0,-2 0 0,0 0 0,-25 3 0,3 0 0,15 0 0,1 0 0,-7 0 0,4 0 0,-14 6 0,33-4 0,21 4 0,25-4 0,9-2 0,25 3 0,6-3 0,63 0 0,-25 6 0,-9-5 0,6-1 0,5 3 0,0 0 0,-5 1 0,0-1 0,6-2 0,-2 0 0,33 7 0,-40-8 0,-5 0 0,-30 0 0,-17 0 0,-59-5 0,5 3 0,-6 0 0,-7-1 0,1-1 0,1 0 0,-43 2 0,34-2 0,1 0 0,-18 4 0,12 0 0,18 0 0,39 0 0,4 0 0,8 0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4T17:41:43.596"/>
    </inkml:context>
    <inkml:brush xml:id="br0">
      <inkml:brushProperty name="width" value="0.35" units="cm"/>
      <inkml:brushProperty name="height" value="2.1" units="cm"/>
      <inkml:brushProperty name="color" value="#849398"/>
      <inkml:brushProperty name="inkEffects" value="pencil"/>
    </inkml:brush>
  </inkml:definitions>
  <inkml:trace contextRef="#ctx0" brushRef="#br0">112 125 16383,'98'-2'0,"0"-1"0,0 0 0,0 0 0,0 1 0,0-1 0,-12-2 0,-8 0 0,-2 0 0,6 2 0,9 3 0,10 2 0,0 0 0,-11 1 0,-20-2 0,20-1 0,-14 0 0,-4 0 0,-17 0 0,-21 0 0,-9 0 0,14 0 0,-26 0 0,20 0 0,-19 0 0,-5 0 0,5 0 0,-4 0 0,-3 0 0,7 0 0,-6 0 0,4 2 0,-3-2 0,0 3 0,2-1 0,0-2 0,-3 2 0,6 1 0,-8-2 0,9 2 0,8 2 0,-10-3 0,17 3 0,-3-5 0,-3 0 0,2 2 0,4-2 0,-18 2 0,12-2 0,-23 0 0,-34-6 0,-8 5 0,-13-8 0,-19 8 0,2-10 0,8 10 0,6-3 0,-1 0 0,-18 4 0,-19 0 0,39 0 0,5 0 0,9 0 0,-11 0 0,1 0 0,10 0 0,-55 0 0,58 0 0,-56 0 0,64 0 0,-23-1 0,-7-1 0,-14 1 0,-19-2 0,29 3 0,2-7 0,34 6 0,-55-6 0,60 7 0,-27 0 0,35-3 0,0 2 0,3-2 0,7 3 0,-3 0 0,1 0 0,-4 0 0,2 0 0,-4 3 0,3-2 0,-4 2 0,0 0 0,5-2 0,-10 5 0,9-5 0,-9 5 0,-6 0 0,9-2 0,-23 1 0,23-2 0,-7-2 0,10 2 0,11-1 0,25 5 0,25 4 0,-1-3 0,17-1 0,-29-2 0,63-4 0,-39 4 0,39-5 0,-52 0 0,-1 0 0,22 0 0,-27 0 0,9-2 0,-28 1 0,-12-1 0,6 0 0,-8 1 0,3-1 0,-33-2 0,12 0 0,-22-1 0,19 2 0,8 3 0,-2 0 0,-19-3 0,-12-3 0,-22 2 0,4-2 0,-28 6 0,44 0 0,-53 0 0,45 0 0,-2 0 0,11 0 0,30 0 0,-1 0 0,5 0 0,-10 3 0,10-2 0,-27 2 0,-4 3 0,7-2 0,-14 3 0,28-2 0,-1-4 0,5 2 0,11-1 0,22 0 0,-5 1 0,13 1 0,3-3 0,-2 1 0,5-2 0,18 0 0,-30 2 0,39-1 0,-29 1 0,34-2 0,-35 0 0,31 0 0,-30 0 0,5 0 0,3 0 0,-31 0 0,21 0 0,-23 0 0,7 0 0,-4 0 0,-2 0 0,3-2 0,-4-1 0,5-2 0,24 3 0,-18-1 0,33-2 0,-32 4 0,23-4 0,24-2 0,-14 5 0,24-5 0,-42 7 0,8 0 0,-18 0 0,39 0 0,-39 0 0,27 0 0,-40-2 0,1 1 0,-2-1 0,-3 2 0,3 0 0,-1 0 0,1 0 0,7 0 0,-1 0 0,7 0 0,9 0 0,2 5 0,0-4 0,-2 4 0,-11-5 0,-5 0 0,-2 0 0,-6 0 0,1 0 0,-50-4 0,30 3 0,-44-3 0,45 4 0,-21 0 0,18 0 0,-10 0 0,-2 5 0,16-4 0,-21 4 0,22-3 0,-7-2 0,-10 3 0,11-3 0,-11 2 0,-21-2 0,22 5 0,-28-4 0,20 2 0,-33 5 0,12-6 0,-13 5 0,24-2 0,8-4 0,-42 4 0,24-5 0,-24 5 0,41-4 0,4 4 0,-11-5 0,21 0 0,-15 0 0,29 0 0,-2 0 0,-1 0 0,2 0 0,-8 0 0,2 0 0,-7 0 0,0 0 0,5 0 0,1 0 0,8 0 0,63 2 0,-39-1 0,34 0 0,1 0 0,-28-1 0,28 0 0,1 0 0,-24 0 0,23 0 0,1 7 0,-24-6 0,23 6 0,-31-7 0,32 0 0,-30 2 0,29-1 0,-41 1 0,29-2 0,-24 0 0,25 0 0,-30 0 0,9 0 0,-4 0 0,0 0 0,-4 0 0,-3 0 0,-52-23 0,27 15 0,-29-14 0,-10-2 0,-39 0 0,26 6 0,-6 2 0,-13 1 0,2 3 0,28 4 0,1 1 0,-25-2 0,2 1 0,-10 1 0,26 2 0,0 2 0,-28 3 0,38 0 0,17 0 0,29 0 0,4 2 0,23 20 0,-8-11 0,25 27 0,-25-28 0,28 23 0,-25-22 0,30 18 0,-34-20 0,14 4 0,-20-8 0,2-3 0,-30-12 0,-1 6 0,-11-10 0,12 13 0,16-1 0,3 2 0,41 11 0,1-2 0,19 4 0,-7-5 0,4-2 0,34-4 0,-35 2 0,1-1 0,7-2 0,-4-2 0,-5 1 0,14 0 0,18 0 0,-50 0 0,19 1 0,-1-2 0,-23-2 0,34 3 0,-45-6 0,7 6 0,-17-2 0,-1 2 0,4-3 0,-5 3 0,7-2 0,-5 0 0,1 1 0,1-1 0,0 2 0,-1 0 0,6-3 0,-4 2 0,19-2 0,-19 1 0,19 1 0,-6-1 0,0-1 0,0 2 0,-9-4 0,-3 5 0,-1-5 0,2 5 0,-4-2 0,-2-1 0,8 0 0,-7 0 0,7-2 0,-10 4 0,4-1 0,1 0 0,-2 1 0,3-3 0,-4 1 0,3 1 0,-1 0 0,1 2 0,6-2 0,0 1 0,48-1 0,-22-3 0,16 4 0,2 1 0,-5-5 0,10 0 0,-1 2 0,-9 1 0,2-1 0,4-2 0,23-2 0,-16 5 0,-6-8 0,-52 9 0,1-4 0,-45 4 0,21-1 0,-35 2 0,11 6 0,-20 2 0,7-1 0,-1-1 0,9 0 0,16-4 0,-11 4 0,-4 0 0,25-4 0,-20 4 0,11-1 0,12-4 0,-18 4 0,5 0 0,7-2 0,-6 3 0,16-2 0,-1-4 0,-15 12 0,11-9 0,-11 9 0,16-12 0,1 5 0,-6-2 0,8 0 0,-7 0 0,4 0 0,4-3 0,-9 2 0,6-2 0,-9 0 0,2 0 0,-28 0 0,7 5 0,-30-4 0,8 4 0,-10-5 0,0 0 0,10 0 0,3 0 0,21 0 0,2 0 0,16 0 0,2 0 0,6 0 0,-1 0 0,42 2 0,12-8 0,42 7 0,-32-8 0,2-1 0,2 7 0,0 0 0,-5-2 0,0-1 0,13-1 0,-3 2 0,1 1 0,-9-2 0,-4 0 0,-13 4 0,8 0 0,-32-2 0,-10-1 0,-28-6 0,-14 6 0,-7-7 0,-8 9 0,-14-2 0,14 3 0,-24 0 0,-1 0 0,35 0 0,-21 0 0,21 0 0,21 0 0,-14 0 0,27 0 0,1 0 0,30 2 0,-10-1 0,24 1 0,5 4 0,5-4 0,11 4 0,-13-6 0,-14 0 0,-10 3 0,-5-2 0,-3 2 0,-6-3 0,2-2 0,1 1 0,0-1 0,3 0 0,-7 1 0,5-1 0,-3 2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4T17:41:53.683"/>
    </inkml:context>
    <inkml:brush xml:id="br0">
      <inkml:brushProperty name="width" value="0.35" units="cm"/>
      <inkml:brushProperty name="height" value="2.1" units="cm"/>
      <inkml:brushProperty name="color" value="#849398"/>
      <inkml:brushProperty name="inkEffects" value="pencil"/>
    </inkml:brush>
  </inkml:definitions>
  <inkml:trace contextRef="#ctx0" brushRef="#br0">236 141 16383,'61'-21'0,"-3"4"0,30-1 0,-28 10 0,12 1 0,4 0 0,21 5 0,-10-1 0,2-1 0,-29 2 0,-4 1 0,37 0 0,-33-2 0,-30 3 0,-12 0 0,-1 0 0,-3 0 0,-5 0 0,-3 0 0,20 0 0,-14 0 0,21 0 0,-17 0 0,0 2 0,24-1 0,-18 1 0,20-2 0,0 6 0,-16-5 0,16 5 0,0 1 0,-21-6 0,15 5 0,-27-6 0,6 3 0,-6-2 0,3 2 0,-5-3 0,10 3 0,-8-2 0,10 4 0,-83-4 0,-10 1 0,25-2 0,-4 0 0,-16-1 0,-1 2 0,10 3 0,-1 0 0,-24-3 0,-5 0 0,0 4 0,4-1 0,25-4 0,2 0 0,-3 3 0,6 0 0,6-1 0,-16 5 0,40-7 0,3 0 0,18 0 0,0 0 0,49 0 0,-5 0 0,45 0 0,-29 4 0,0 0 0,24-2 0,-9 2 0,1 0 0,26-4 0,-34 0 0,0 0 0,31 0 0,6 0 0,-50 0 0,2 0 0,-31 0 0,-5 0 0,-3 0 0,-6 0 0,4-2 0,-5 1 0,8-1 0,-7 2 0,-40-10 0,-24 0 0,-25-8 0,17 9 0,-1 1 0,-23-7 0,12 6 0,-1 0 0,-21 0 0,41 5 0,3 0 0,-13-1 0,-8 4 0,26-4 0,0 5 0,25 0 0,15 0 0,3 0 0,-4 0 0,3 0 0,-2 0 0,-1 0 0,5 0 0,-5 0 0,1 0 0,0 0 0,1 0 0,0 0 0,1 0 0,-1 0 0,-1 0 0,1 0 0,-3 0 0,4 0 0,-11 3 0,10-2 0,-8 4 0,8-4 0,1 3 0,-3-3 0,5 3 0,-5-3 0,2 3 0,-1-2 0,-2 1 0,-3 2 0,4-2 0,-9 1 0,12-2 0,-6 0 0,6-1 0,-4 1 0,2 0 0,1-2 0,-2 5 0,5-5 0,-5 5 0,-6-5 0,5 4 0,-5-3 0,8 1 0,4-2 0,68 2 0,-18 5 0,11-5 0,5-1 0,31 5 0,-31-5 0,3-2 0,11 1 0,2 0 0,14 1 0,4-2 0,-15-1 0,4-2 0,-7 1 0,-3 2 0,-1 0 0,-2-2 0,5 0 0,-11 0 0,14 3 0,-17 0 0,-1 0 0,-1-3 0,-13 2 0,-34-2 0,-6 3 0,2 0 0,1 0 0,2 0 0,0 0 0,-5 0 0,8 0 0,-7 0 0,5 0 0,5 0 0,-10 0 0,10 0 0,-10 0 0,4 2 0,-5-1 0,5 1 0,-5-2 0,8 0 0,1 0 0,5 0 0,-5 0 0,4 0 0,-4 0 0,-3 0 0,0 0 0,-9 0 0,-53 0 0,-13 0 0,11 0 0,-4 0 0,-5 0 0,-3 0 0,-22 0 0,0 0 0,20-3 0,0-1 0,-30 3 0,5 0 0,3-5 0,31 5 0,3 2 0,4-1 0,2 0 0,35 0 0,5 0 0,-2 0 0,-1 0 0,-7 0 0,6 0 0,-9 0 0,-13 0 0,12 0 0,-19 0 0,29-3 0,-9 3 0,-6-2 0,10 2 0,-14 0 0,21 0 0,-13 0 0,6 0 0,0 0 0,4 0 0,7 0 0,-4 2 0,-3-2 0,-1 3 0,-1-1 0,4-2 0,3 2 0,-6-2 0,-11 0 0,8 0 0,-7 3 0,19-3 0,-1 2 0,-9 1 0,4-2 0,-6 2 0,1 0 0,-10-2 0,8 2 0,-6-1 0,18-1 0,-2 1 0,-5-2 0,2 0 0,-5 0 0,6 2 0,2-1 0,-2 1 0,1-2 0,-4 2 0,1-2 0,0 3 0,2-3 0,0 0 0,-4 0 0,2 0 0,-1 0 0,5 0 0,43 0 0,-8 0 0,53 0 0,15 0 0,-40-1 0,3 2 0,29 1 0,13 2 0,-6-1 0,0-2 0,-1 0 0,-12 2 0,4 0 0,-3 0 0,-11-3 0,-3 0 0,0 0 0,26 0 0,-2 0 0,0 0 0,-2 0 0,-8 0 0,-4 0 0,-16 0 0,-5 0 0,26-2 0,-49 1 0,-32-1 0,-68 1 0,-38 2 0,40-1 0,-2 0 0,-15-2 0,-9-1 0,3 0 0,16 3 0,3-1 0,2 0 0,-15-3 0,1 1 0,12 2 0,-3 1 0,2 1 0,-21-1 0,3 0 0,2 0 0,3 0 0,10-1 0,3 2 0,-1 2 0,4 1 0,-21-2 0,-3 6 0,34-8 0,26 0 0,3 0 0,19 0 0,48 0 0,9 0 0,47 0 0,-15 0 0,0 0 0,-27 0 0,0 0 0,22 0 0,0 0 0,22 0 0,-46 0 0,20 0 0,-49 0 0,7 0 0,-15 0 0,4 0 0,-11 0 0,21 0 0,-19 0 0,19 0 0,7 0 0,-10 0 0,25-5 0,-28 4 0,18-4 0,-8 0 0,11 4 0,-11-7 0,-8 7 0,-13-2 0,-6 3 0,-43-11 0,8 4 0,-31-2 0,-7-1 0,-15-4 0,15 10 0,-1-1 0,-24-8 0,24 12 0,1 0 0,-25-12 0,29 12 0,4 1 0,0-6 0,4 6 0,26 0 0,6 0 0,15 0 0,2-2 0,-13 1 0,9-1 0,-27 2 0,21 0 0,-17 0 0,19 0 0,-1 0 0,9 0 0,-4 0 0,-3 0 0,4 2 0,-4-1 0,-1 3 0,6-4 0,-8 2 0,2-2 0,2 3 0,-1-3 0,5 2 0,-2-2 0,1 2 0,-9-1 0,6 1 0,-9 1 0,-17-2 0,1 2 0,-4-1 0,-1-1 0,23 1 0,-24 3 0,18-4 0,-2 4 0,11-5 0,7 2 0,29 7 0,-12-2 0,37 7 0,-32-11 0,11 4 0,-16-6 0,-1 1 0,5 0 0,-4-2 0,2 5 0,-2-5 0,4 2 0,-2-2 0,8 0 0,-9 0 0,4 0 0,-4 0 0,-3 0 0,0 0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4T17:49:28.226"/>
    </inkml:context>
    <inkml:brush xml:id="br0">
      <inkml:brushProperty name="width" value="0.35" units="cm"/>
      <inkml:brushProperty name="height" value="2.1" units="cm"/>
      <inkml:brushProperty name="color" value="#849398"/>
      <inkml:brushProperty name="inkEffects" value="pencil"/>
    </inkml:brush>
  </inkml:definitions>
  <inkml:trace contextRef="#ctx0" brushRef="#br0">1102 175 16383,'92'-2'0,"1"0"0,-1 0 0,-6 1 0,-2-1 0,-31 0 0,-42 0 0,-3 2 0,-29-9 0,15 8 0,-23-6 0,17 7 0,6 0 0,-6 0 0,-5 0 0,10 0 0,-27 0 0,22 0 0,-13 0 0,16 0 0,-27 0 0,20 0 0,-25 0 0,30 0 0,-8 0 0,-8 0 0,9-2 0,-8 2 0,19-3 0,0 3 0,-5 0 0,5 0 0,-5 0 0,3 0 0,4 0 0,-9 0 0,4 0 0,0 0 0,36 0 0,-11 0 0,40 5 0,11-3 0,-24 3 0,11-5 0,-1 0 0,-21 0 0,53 0 0,-65 0 0,21 0 0,-33 0 0,1 0 0,-74-17 0,28 13 0,-54-18 0,47 21 0,-41-12 0,41 11 0,-28-6 0,57 8 0,1 0 0,8 0 0,-2 0 0,-3 0 0,-14 0 0,3-3 0,-19 2 0,18-2 0,-49 3 0,46 0 0,-29 0 0,46 0 0,0 2 0,64 11 0,-24-3 0,23 4 0,9 0 0,32 2 0,-7 1 0,-33-13 0,-1 0 0,18 2 0,-16-4 0,-4 5 0,-42-7 0,3 0 0,-5 0 0,1 0 0,5 0 0,-4 0 0,9 0 0,-11 0 0,5 0 0,-3 0 0,-3 0 0,-29 0 0,-22-5 0,-14 4 0,-5-4 0,30 5 0,-2 0 0,21 0 0,-1 0 0,11 0 0,-2 2 0,-5-2 0,2 3 0,-4-3 0,4 0 0,1 0 0,-1 0 0,40 0 0,-5 0 0,25 0 0,-8 0 0,-8 0 0,21 0 0,-23 0 0,-3 0 0,-30 0 0,-35 0 0,-7 0 0,-8 0 0,-12 0 0,37 0 0,-37 0 0,26 5 0,-2-4 0,14 4 0,22-5 0,74-19 0,-30 15 0,49-18 0,-6 13 0,-50 4 0,50-7 0,-74 10 0,4 0 0,-42 10 0,-33 4 0,15-2 0,-17-2 0,42-8 0,8 2 0,0-2 0,6 5 0,-6-4 0,-4 5 0,-4-2 0,5 0 0,3-1 0,7-3 0,29-10 0,1-2 0,27-5 0,15-1 0,-16 6 0,15 4 0,-38 1 0,-4 7 0,-23-3 0,-32 15 0,-8 3 0,-11 2 0,-33 3 0,11-8 0,17-3 0,-3-1 0,5 0 0,3 0 0,-30 6 0,31-6 0,27-1 0,18-9 0,11-13 0,-4 6 0,9-10 0,-11 14 0,5-2 0,5-16 0,-5 12 0,7-12 0,-12 18 0,5 3 0,4 14 0,-5-6 0,7 12 0,-11-13 0,12-18 0,-7 1 0,5-8 0,-6 8 0,-2 7 0,6 26 0,-4-8 0,5 16 0,-8-14 0,3-5 0,-4-3 0,11-25 0,-4-6 0,5-8 0,-7 7 0,0 10 0,-4 6 0,5 0 0,5 23 0,-3 0 0,7 10 0,-11-12 0,3-3 0,0 4 0,-4-4 0,9-24 0,-11 2 0,6-18 0,-4 14 0,0 9 0,1 1 0,6 27 0,-1 6 0,2 5 0,-1 9 0,-9-26 0,7 16 0,-7-19 0,2 2 0,-1-4 0,2-33 0,-2 17 0,2-26 0,-2 24 0,0 3 0,17 45 0,-12-24 0,21 60 0,-23-59 0,8 17 0,-9-24 0,-3-3 0,17-25 0,-8 6 0,10-21 0,-10 12 0,1 1 0,-1-21 0,0 23 0,-3-14 0,-3 31 0,-1 2 0,8 14 0,-4 1 0,9 10 0,-9-4 0,7 0 0,-7 0 0,3-7 0,-5 0 0,-2-8 0,-1-32 0,1 11 0,-2-27 0,2 21 0,-1 5 0,-1 4 0,1 5 0,11 34 0,-8-18 0,10 26 0,-12-26 0,1-1 0,5-39 0,-2 15 0,2-26 0,-6 27 0,-3 7 0,6 2 0,14 44 0,-6-26 0,5 34 0,-7-20 0,-8-13 0,9 10 0,-8-14 0,-3-4 0,3-24 0,-5 11 0,2-48 0,-2 35 0,0-14 0,0 23 0,2 10 0,3 24 0,-2-12 0,4 17 0,-7-18 0,2-1 0,1-36 0,-3 14 0,2-31 0,4 3 0,-4 16 0,4-16 0,-4 26 0,-2 1 0,3 8 0,6 37 0,-7-3 0,10 18 0,-11-4 0,1-30 0,-2 19 0,2-24 0,-2 6 0,6-41 0,-6 22 0,4-30 0,-4 32 0,0-2 0,0-4 0,15 52 0,0-9 0,6 24 0,-10-16 0,-6-32 0,-5 7 0,-22-31 0,-14 15 0,-27-18 0,6 19 0,-9 0 0,-2 0 0,18 0 0,-23 0 0,51 0 0,-13 0 0,27 0 0,6 0 0,17-11 0,-6 9 0,12-11 0,-15 12 0,1-1 0,4-2 0,2 0 0,3-1 0,45-6 0,-24 10 0,21-10 0,2-1 0,-15 5 0,9-5 0,-4 1 0,-26 4 0,20 0 0,-39 2 0,-5 5 0,-27-9 0,-1 2 0,-23-2 0,-25-3 0,23 5 0,-12-1 0,23 3 0,23 5 0,0 0 0,13 2 0,4 1 0,-11 2 0,-3 1 0,-5 1 0,0 1 0,5-5 0,3 1 0,78-9 0,-20 3 0,9 0 0,-1-1 0,-6 0 0,-10 2 0,-28-2 0,-8 3 0,-37 0 0,6 0 0,-39 6 0,22-4 0,2 4 0,19-6 0,13 0 0,11 0 0,-56 23 0,36-14 0,-27 7 0,-1-2 0,28-9 0,-21 2 0,42-7 0,39-12 0,-21 7 0,21-8 0,-38 13 0,-34 7 0,25-3 0,-19 3 0,109-22 0,-50 8 0,54-10 0,-79 14 0,-22 13 0,2-6 0,-27 12 0,2-1 0,-2-7 0,5 7 0,24-15 0,50-7 0,24-9 0,-12 6 0,4 0 0,-2-1 0,-1 0 0,41 2 0,-34 2 0,-23 7 0,-30 0 0,-78 19 0,-1-7 0,-22 11 0,1-8 0,72-10 0,-24 2 0,44-7 0,4-2 0,32-11 0,-17 6 0,25-9 0,-25 10 0,-6 2 0,-39 6 0,-3-1 0,-19 4 0,-1 0 0,13-4 0,-25 4 0,61-5 0,6 0 0,14-5 0,10-1 0,12-6 0,5 1 0,32-2 0,-39 6 0,18-1 0,-53 8 0,-2 0 0,-53 10 0,19-2 0,-52 9 0,55-8 0,-21-3 0,39-2 0,-10-3 0,16 1 0,52-14 0,17-6 0,18 3 0,17-7 0,-57 21 0,7-6 0,-39 7 0,-8 0 0,-22 0 0,-49 8 0,7-7 0,11 3 0,-4 0 0,-6 1 0,3-2 0,-22-1 0,15 3 0,6-1 0,27-2 0,-12-2 0,42 3 0,45-9 0,20-5 0,-2 1 0,10 1 0,16 1 0,-13 0 0,7 1 0,-12 3 0,-7 2 0,-28 2 0,-19 0 0,0 0 0,-35 16 0,14-10 0,-20 12 0,21-15 0,3-1 0,43-4 0,-1-5 0,32 4 0,27-3 0,-42 1 0,-1 4 0,-1 1 0,-13-5 0,5 5 0,-33 0 0,-12 0 0,-32 8 0,18-4 0,-62 11 0,21-4 0,-26 3 0,23-2 0,6-5 0,18 1 0,2-7 0,13 4 0,15-5 0,-23-2 0,-61 1 0,24 0 0,-6 0 0,4 1 0,-4 0 0,-1 0 0,4 0 0,1 0 0,-3 0 0,-10 0 0,-2 0 0,1 0 0,6 0 0,2 0 0,3 0 0,-17 0 0,4 0 0,11 0 0,11 0 0,20 0 0,12 0 0,28 0 0,39-8 0,-7 1 0,21-2 0,7 1 0,30 1 0,1-2 0,6 1 0,-24 2 0,3 2 0,4 0 0,6 0 0,-6 1 0,3-1 0,-1 0 0,2 3 0,6 2 0,-11-1 0,-16 0 0,-5 0 0,7-1 0,-10 0 0,-22 0 0,-31-1 0,3 2 0,8 0 0,-6 0 0,6 0 0,-3 0 0,-5 0 0,-30 19 0,-1-10 0,-21 14 0,-5-11 0,-1-2 0,3 3 0,-2-4 0,-3-1 0,-21 5 0,39-9 0,-20 3 0,54-4 0,4-6 0,15-2 0,-4-1 0,7-2 0,-9 5 0,5-2 0,-7 4 0,4-2 0,7-10 0,7 5 0,16-11 0,2 13 0,-9-2 0,-15 7 0,-16 0 0,-31 13 0,-3-2 0,-9 7 0,-24-11 0,14 3 0,-9-5 0,23 3 0,23-4 0,11-3 0,69-22 0,-18 11 0,27-6 0,5 2 0,-1 7 0,-1-1 0,3 2 0,16 5 0,-9-6 0,-36 8 0,-51 0 0,-6 0 0,-5 0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4T17:49:36.175"/>
    </inkml:context>
    <inkml:brush xml:id="br0">
      <inkml:brushProperty name="width" value="0.35" units="cm"/>
      <inkml:brushProperty name="height" value="2.1" units="cm"/>
      <inkml:brushProperty name="color" value="#849398"/>
      <inkml:brushProperty name="inkEffects" value="pencil"/>
    </inkml:brush>
  </inkml:definitions>
  <inkml:trace contextRef="#ctx0" brushRef="#br0">328 42 16383,'37'-4'0,"-3"-2"0,-2 5 0,-14-2 0,32 3 0,-34 0 0,19 0 0,-28 0 0,0 0 0,4-2 0,-4 1 0,6-1 0,-6 2 0,1 0 0,5-2 0,-7 1 0,8-1 0,-7 2 0,1 0 0,-48 0 0,27 2 0,-34-1 0,22 1 0,16-2 0,-14 0 0,19 0 0,-3 0 0,-7 0 0,5 0 0,-4 0 0,4 0 0,3 0 0,-8 0 0,6 0 0,-1 0 0,-2 0 0,5 0 0,-5 0 0,1 0 0,2 0 0,-3 0 0,4 0 0,-3 2 0,0-1 0,42 5 0,-18-2 0,45 6 0,-24-6 0,9 1 0,1-5 0,-1 0 0,1 0 0,0 0 0,-16 0 0,-4 0 0,-15 0 0,-3 0 0,-38 0 0,5 0 0,-45 0 0,23 0 0,-17 0 0,18 0 0,7 0 0,10 0 0,19 0 0,-2 0 0,6 0 0,32 0 0,0 0 0,16 0 0,1 0 0,-8 5 0,10-3 0,-15 3 0,-5-5 0,-15 0 0,-1 0 0,3 0 0,-3 0 0,2 0 0,-39-5 0,3 3 0,-43-9 0,1 10 0,-13-12 0,30 12 0,-1 0 0,-42-12 0,2 11 0,35-5 0,20 7 0,22 0 0,7 0 0,48-5 0,-11 4 0,50-4 0,-32 5 0,8 0 0,-10 0 0,-11 0 0,-2 0 0,-11 0 0,0 0 0,-5 0 0,-4 0 0,-5 0 0,2 0 0,-1 0 0,4 0 0,-2 0 0,-3 0 0,4 0 0,-3 0 0,4 0 0,-3 0 0,1 0 0,0 0 0,-1 0 0,1 0 0,-45 5 0,20-4 0,-36 4 0,35-5 0,-4 0 0,11 2 0,-5-1 0,9 1 0,-4-2 0,-4 3 0,2-2 0,-19 2 0,16-3 0,-11 2 0,18-1 0,4 1 0,76-2 0,-33 0 0,12 2 0,6 2 0,-7 0 0,-3 1 0,30 7 0,21-4 0,-24 2 0,-40-6 0,16 4 0,-40-6 0,29-2 0,-24 0 0,20 0 0,-26 0 0,-3 0 0,4 0 0,-36 0 0,4 0 0,-33 0 0,-2 0 0,-1 0 0,-11 0 0,-1 0 0,12 0 0,-9 0 0,19 0 0,2 0 0,14 0 0,15 0 0,1 0 0,5 0 0,1 0 0,-1 0 0,-2 0 0,4 0 0,-3 0 0,4 0 0,-3 0 0,1 0 0,-1 0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4T17:49:39.767"/>
    </inkml:context>
    <inkml:brush xml:id="br0">
      <inkml:brushProperty name="width" value="0.35" units="cm"/>
      <inkml:brushProperty name="height" value="2.1" units="cm"/>
      <inkml:brushProperty name="color" value="#849398"/>
      <inkml:brushProperty name="inkEffects" value="pencil"/>
    </inkml:brush>
  </inkml:definitions>
  <inkml:trace contextRef="#ctx0" brushRef="#br0">69 0 16383,'77'0'0,"-3"0"0,5 0 0,13 0 0,2 0 0,-13 0 0,6 0 0,-27 0 0,19 0 0,-11 0 0,-10 0 0,-14 0 0,-17 0 0,-15 0 0,-3 0 0,-1 0 0,-38 6 0,17-4 0,-44 4 0,-40 2 0,26-6 0,8 2 0,-5 0 0,0-3 0,3-2 0,-30 1 0,30 0 0,-1 0 0,-33 0 0,44 0 0,-14 0 0,49 3 0,12-2 0,0 2 0,36-3 0,22 7 0,-1-5 0,-2 5 0,-27-7 0,-4 0 0,0 0 0,4 0 0,-9 0 0,3 0 0,-2 0 0,-4 0 0,3 0 0,-3-2 0,1-1 0,1 0 0,5 1 0,-5 2 0,10 0 0,-9 0 0,4 0 0,-6 0 0,1 0 0,5 0 0,-5 0 0,5 0 0,0 0 0,-4 0 0,3 0 0,-4 0 0,5 0 0,-7 0 0,4 0 0,-42-5 0,4 4 0,-43-4 0,1-2 0,-14 5 0,12-4 0,4 6 0,37 0 0,6 0 0,16 0 0,2 0 0,28-3 0,1 2 0,57-2 0,-18 3 0,-9-1 0,2 2 0,28 5 0,-34-5 0,2 0 0,-1 3 0,0-1 0,44-3 0,-30 0 0,-3 0 0,-43 0 0,5 0 0,-12 0 0,-12 0 0,-22 0 0,4 0 0,-60 0 0,47 0 0,-41 0 0,-2 0 0,32 0 0,-22 0 0,4 0 0,39-2 0,-35 1 0,44-1 0,-15 2 0,22 0 0,0 0 0,-15-2 0,4 1 0,-14-1 0,14 2 0,-4 0 0,4 0 0,1 0 0,0 0 0,7 0 0,1 0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4T17:52:25.771"/>
    </inkml:context>
    <inkml:brush xml:id="br0">
      <inkml:brushProperty name="width" value="0.35" units="cm"/>
      <inkml:brushProperty name="height" value="2.1" units="cm"/>
      <inkml:brushProperty name="color" value="#849398"/>
      <inkml:brushProperty name="inkEffects" value="pencil"/>
    </inkml:brush>
  </inkml:definitions>
  <inkml:trace contextRef="#ctx0" brushRef="#br0">1 85 16383,'90'16'0,"1"0"0,0 0 0,-1 0 0,14 1 0,-5 0 0,-23-5 0,-16-4 0,-41-8 0,-10 0 0,-4 0 0,6 0 0,0 0 0,1 0 0,-3 0 0,0 0 0,-1 0 0,4-2 0,0 2 0,-4-4 0,3 3 0,-4-3 0,21-2 0,-14 3 0,13-4 0,-18 6 0,6-4 0,-2 4 0,2-2 0,-3 1 0,-5 2 0,5-3 0,-2 3 0,2 0 0,2 0 0,-4 0 0,-1-2 0,0 2 0,17-2 0,-12-1 0,11 3 0,-16-4 0,-4 1 0,-24-2 0,-5 3 0,-46-1 0,31 3 0,-24 1 0,1-2 0,28-1 0,-24 2 0,3 0 0,34-2 0,-31 2 0,17 0 0,8 0 0,-2 0 0,20 2 0,-6-2 0,8 2 0,-2-2 0,-1 3 0,2-3 0,-8 2 0,9-2 0,-7 0 0,-9 0 0,12 0 0,-14 0 0,13 0 0,1 0 0,-4-2 0,6 2 0,58-12 0,-10 10 0,54-14 0,-25 14 0,-6-4 0,-6 6 0,-7-5 0,-22 4 0,5-4 0,-23 5 0,6 0 0,-8 0 0,0 0 0,2 0 0,17 0 0,-6 0 0,32 0 0,-26 0 0,57 0 0,-51 0 0,41 0 0,14 0 0,-29 0 0,39 0 0,-27 0 0,-30-3 0,5 2 0,-40-2 0,-10 3 0,-14 0 0,9 0 0,-24 0 0,-6 0 0,9 0 0,-31 0 0,41 0 0,-53 0 0,45 0 0,-55 0 0,55 0 0,-54 0 0,54 0 0,-55 0 0,60 0 0,-48 0 0,56 0 0,-20-2 0,11 2 0,11-3 0,-11 1 0,0 2 0,12-4 0,-18 3 0,5-1 0,7 0 0,-11 1 0,4-6 0,7 6 0,-6-4 0,15 5 0,-4 0 0,5 0 0,-3 0 0,5 0 0,-1 0 0,-3 0 0,1 0 0,-7 3 0,1-2 0,-5 2 0,0 0 0,5-2 0,1 2 0,5-3 0,60-13 0,-32 6 0,80-13 0,-69 15 0,64-9 0,-62 13 0,51-6 0,-63 7 0,15 0 0,-29 0 0,2 0 0,6 2 0,-4-2 0,12 3 0,-12-3 0,21 0 0,-14 3 0,11-3 0,3 4 0,-11-4 0,7 0 0,4 0 0,-18 0 0,18 0 0,-24 0 0,8 0 0,-41 4 0,14 0 0,-29 1 0,21-2 0,-32 4 0,25-5 0,-25 5 0,21-7 0,9 0 0,-51 0 0,32 0 0,-34 0 0,42 0 0,3 0 0,-1 0 0,13 0 0,-42 0 0,42 0 0,-27 0 0,36-3 0,3 3 0,-4-2 0,3 2 0,-2 0 0,-10-2 0,9 1 0,-10-1 0,14 0 0,-7 1 0,8-1 0,-7 2 0,5 0 0,-1 0 0,-1 0 0,1 0 0,-1 0 0,1 0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4T22:16:37.603"/>
    </inkml:context>
    <inkml:brush xml:id="br0">
      <inkml:brushProperty name="width" value="0.35" units="cm"/>
      <inkml:brushProperty name="height" value="2.1" units="cm"/>
      <inkml:brushProperty name="color" value="#849398"/>
      <inkml:brushProperty name="inkEffects" value="pencil"/>
    </inkml:brush>
  </inkml:definitions>
  <inkml:trace contextRef="#ctx0" brushRef="#br0">1 59 16383,'45'0'0,"-4"0"0,-31-2 0,0 0 0,-1-1 0,5-2 0,-7 4 0,9-4 0,-10 4 0,3-3 0,2 1 0,-2-2 0,2 3 0,-4 0 0,0 0 0,5 1 0,-4-1 0,3 2 0,-3 2 0,1-1 0,1 3 0,-1-2 0,-1 1 0,-29 4 0,15-6 0,-22 3 0,21-4 0,3-2 0,-10 1 0,9-3 0,-8 3 0,3-1 0,5 2 0,25 2 0,-13-1 0,24 1 0,-27-2 0,1 0 0,8 2 0,-6-1 0,9 1 0,-9 0 0,1-2 0,3 3 0,-40-1 0,23-2 0,-32 2 0,23-2 0,4 0 0,-4 0 0,8 0 0,-2 0 0,-1-2 0,2 2 0,-3-2 0,4 2 0,-3-3 0,1 3 0,33 0 0,-19 0 0,28 3 0,-28-3 0,-1 0 0,10 0 0,-7 0 0,6 0 0,-4 0 0,-3 0 0,7 0 0,-5 0 0,9 0 0,-8 0 0,5 0 0,-9 0 0,4 0 0,1 0 0,7 0 0,-6 0 0,4 0 0,-11 0 0,-29-5 0,16 4 0,-24-3 0,24 4 0,-1-2 0,1 1 0,-6-1 0,4 0 0,-4 2 0,6-3 0,-6 0 0,4 3 0,-1-4 0,3 2 0,1 2 0,-1-2 0,-1 0 0,1 1 0,-1-1 0,0 2 0,-1-2 0,3 1 0,-3-1 0,3 2 0,-1 0 0,-1 0 0,32 6 0,-17-2 0,28 3 0,-28-5 0,2 0 0,4-1 0,-5 3 0,8-3 0,-7 1 0,3-2 0,1 2 0,-3-2 0,3 3 0,-3-3 0,1 2 0,3-2 0,-4 2 0,3-2 0,-3 0 0,1 0 0,1 0 0,-1 0 0,1 0 0,0 2 0,-1-1 0,1 1 0,-1-2 0,1 0 0,-1 0 0,-38-9 0,20 7 0,-36-11 0,29 9 0,-15 0 0,12-1 0,-11 5 0,21-5 0,-5 5 0,1-2 0,2 2 0,-3-2 0,6 1 0,-1-1 0,0 2 0,1 0 0,-1 0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4T22:16:41.898"/>
    </inkml:context>
    <inkml:brush xml:id="br0">
      <inkml:brushProperty name="width" value="0.35" units="cm"/>
      <inkml:brushProperty name="height" value="2.1" units="cm"/>
      <inkml:brushProperty name="color" value="#849398"/>
      <inkml:brushProperty name="inkEffects" value="pencil"/>
    </inkml:brush>
  </inkml:definitions>
  <inkml:trace contextRef="#ctx0" brushRef="#br0">0 88 16383,'24'0'0,"-4"0"0,-14 0 0,2 0 0,6 2 0,-4-1 0,4 3 0,-4-4 0,-1 5 0,16-5 0,-11 2 0,9 0 0,-16-1 0,-2 1 0,6-2 0,-3 0 0,4 0 0,-3 0 0,-1 0 0,1 0 0,1 0 0,1-2 0,-3 1 0,4-1 0,-5 2 0,3 0 0,1 0 0,-3-2 0,3 2 0,-40-20 0,5 5 0,-17-7 0,0 7 0,18 6 0,-9 3 0,11-2 0,9 8 0,3-2 0,1 0 0,-1 1 0,21 18 0,-8-10 0,18 15 0,-14-17 0,-2-3 0,3 3 0,-1-3 0,2 1 0,1-1 0,-5-2 0,7 2 0,-5-1 0,2 1 0,1-2 0,-5 0 0,5 0 0,-1 0 0,-2 0 0,3 0 0,-4 0 0,3 0 0,1-2 0,-3 1 0,4-3 0,-5 1 0,1-2 0,-29 11 0,12-6 0,-27 9 0,20-9 0,-5 0 0,0 0 0,0 0 0,0 0 0,0 0 0,0 0 0,5 0 0,3 0 0,6 0 0,-2 0 0,1 0 0,-3 0 0,1 0 0,37 4 0,-19-3 0,34 6 0,-31-6 0,18 2 0,-11-3 0,13 0 0,-15 0 0,4 0 0,-10 0 0,3 0 0,-6 0 0,2 0 0,-1 0 0,4-2 0,-3 2 0,-1-2 0,3-1 0,-5 1 0,3-3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4T17:25:39.218"/>
    </inkml:context>
    <inkml:brush xml:id="br0">
      <inkml:brushProperty name="width" value="0.35" units="cm"/>
      <inkml:brushProperty name="height" value="2.1" units="cm"/>
      <inkml:brushProperty name="color" value="#849398"/>
      <inkml:brushProperty name="inkEffects" value="pencil"/>
    </inkml:brush>
  </inkml:definitions>
  <inkml:trace contextRef="#ctx0" brushRef="#br0">0 15 16383,'26'-3'0,"-4"-1"0,-13 4 0,6-2 0,-4 2 0,4 0 0,-6 0 0,1 0 0,-1 0 0,1 0 0,2 0 0,-4 0 0,5 0 0,-7 0 0,7 0 0,-5 0 0,2 0 0,1 0 0,-3 0 0,1-3 0,10 3 0,-12-2 0,17 2 0,-17 0 0,12 0 0,-13 0 0,14 0 0,-14 0 0,8 0 0,-1 0 0,-2 0 0,9 0 0,-9 0 0,1 0 0,17 0 0,-17 0 0,33 0 0,-31 0 0,9 0 0,2 0 0,-16 0 0,15 0 0,-18 0 0,10 0 0,-9 0 0,5 2 0,-3-2 0,-3 3 0,5-3 0,-1 0 0,-3 0 0,4 2 0,-3-2 0,2 2 0,1 0 0,-5-1 0,5 1 0,-1 0 0,-2-1 0,3 1 0,-4-2 0,3 0 0,2 2 0,-2-1 0,-1 1 0,0-2 0,-1 0 0,1 0 0,1 0 0,-1-5 0,1 4 0,4-5 0,-4 3 0,9 1 0,-10-3 0,5 5 0,-6-2 0,-1 2 0,0 0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4T22:16:45.509"/>
    </inkml:context>
    <inkml:brush xml:id="br0">
      <inkml:brushProperty name="width" value="0.35" units="cm"/>
      <inkml:brushProperty name="height" value="2.1" units="cm"/>
      <inkml:brushProperty name="color" value="#849398"/>
      <inkml:brushProperty name="inkEffects" value="pencil"/>
    </inkml:brush>
  </inkml:definitions>
  <inkml:trace contextRef="#ctx0" brushRef="#br0">1 35 16383,'55'4'0,"-17"1"0,3-4 0,8 10 0,11-3 0,-4 3 0,18 2 0,-10-11 0,8 9 0,-17-9 0,-25 3 0,-21-5 0,3 0 0,-6 0 0,-32-7 0,21 3 0,-30-2 0,20-2 0,4 7 0,-4-4 0,8 5 0,0-3 0,-2 1 0,-1-1 0,-2 1 0,5 0 0,-2 1 0,-3-3 0,1 4 0,0-3 0,2 1 0,1 2 0,-4-2 0,4 0 0,-3 1 0,2-1 0,1 2 0,-6-2 0,9 1 0,-9-1 0,4 2 0,-7 0 0,4 0 0,-2 0 0,6 0 0,-1 0 0,0 0 0,1-2 0,-1 1 0,1-1 0,-1 2 0,1 0 0,-1-2 0,0 2 0,31-11 0,-17 9 0,24-7 0,-23 9 0,0 0 0,8 0 0,-6 0 0,6 0 0,-4 0 0,-3 0 0,7 0 0,-39-2 0,23 0 0,-32-1 0,30 1 0,-2 2 0,-4 0 0,-3 0 0,1 0 0,1 0 0,6 0 0,-2 0 0,-4-2 0,4 1 0,-3-1 0,4 2 0,-3 0 0,1 0 0,33 2 0,-19-1 0,30 1 0,-30-2 0,2 0 0,4 2 0,-4-2 0,6 3 0,-5-3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4T17:25:40.643"/>
    </inkml:context>
    <inkml:brush xml:id="br0">
      <inkml:brushProperty name="width" value="0.35" units="cm"/>
      <inkml:brushProperty name="height" value="2.1" units="cm"/>
      <inkml:brushProperty name="color" value="#849398"/>
      <inkml:brushProperty name="inkEffects" value="pencil"/>
    </inkml:brush>
  </inkml:definitions>
  <inkml:trace contextRef="#ctx0" brushRef="#br0">1 71 16383,'62'-13'0,"-22"6"0,7-2 0,16 1 0,-32 3 0,43-2 0,-9-1 0,-23 7 0,21-7 0,-21 8 0,-21 0 0,15 0 0,-11 0 0,-13 0 0,10 0 0,-17 0 0,0 0 0,8 0 0,-6-2 0,8 2 0,-7-3 0,-1 3 0,6 0 0,-6 0 0,4 0 0,0 0 0,-5 0 0,8 0 0,-7 0 0,1 0 0,-1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4T17:25:42.093"/>
    </inkml:context>
    <inkml:brush xml:id="br0">
      <inkml:brushProperty name="width" value="0.35" units="cm"/>
      <inkml:brushProperty name="height" value="2.1" units="cm"/>
      <inkml:brushProperty name="color" value="#849398"/>
      <inkml:brushProperty name="inkEffects" value="pencil"/>
    </inkml:brush>
  </inkml:definitions>
  <inkml:trace contextRef="#ctx0" brushRef="#br0">0 21 16383,'24'-3'0,"3"1"0,-13 2 0,7 0 0,31-7 0,18 5 0,24-4 0,-3 6 0,-2 0 0,-19 0 0,9 0 0,-11 0 0,-20 0 0,-6 0 0,-26 0 0,-2 0 0,1 0 0,-6 0 0,3 0 0,-5 0 0,0 0 0,5 0 0,-4 0 0,5 0 0,-7 0 0,12 3 0,-11-2 0,8 2 0,-11-3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4T17:25:43.447"/>
    </inkml:context>
    <inkml:brush xml:id="br0">
      <inkml:brushProperty name="width" value="0.35" units="cm"/>
      <inkml:brushProperty name="height" value="2.1" units="cm"/>
      <inkml:brushProperty name="color" value="#849398"/>
      <inkml:brushProperty name="inkEffects" value="pencil"/>
    </inkml:brush>
  </inkml:definitions>
  <inkml:trace contextRef="#ctx0" brushRef="#br0">1 16 16383,'41'-7'0,"-15"3"0,30-1 0,-34 5 0,56 0 0,-49 0 0,64 0 0,-41 0 0,19 0 0,-2 0 0,-45 0 0,31 5 0,-46-3 0,18 3 0,-14-5 0,-2 0 0,3 0 0,1 0 0,-6 0 0,5 0 0,-9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4T17:25:44.485"/>
    </inkml:context>
    <inkml:brush xml:id="br0">
      <inkml:brushProperty name="width" value="0.35" units="cm"/>
      <inkml:brushProperty name="height" value="2.1" units="cm"/>
      <inkml:brushProperty name="color" value="#849398"/>
      <inkml:brushProperty name="inkEffects" value="pencil"/>
    </inkml:brush>
  </inkml:definitions>
  <inkml:trace contextRef="#ctx0" brushRef="#br0">0 81 16383,'21'-11'0,"-4"2"0,-5 7 0,2-3 0,2 4 0,4-5 0,38 5 0,-27-6 0,32 7 0,-31-3 0,34 3 0,-24 0 0,31 0 0,-49 0 0,7 0 0,5-5 0,-18 3 0,8-3 0,-21 5 0,0 0 0,8-2 0,1 2 0,4-2 0,2 2 0,-5 0 0,17 0 0,-8-3 0,18 2 0,-19-2 0,18-1 0,-22 4 0,3-6 0,-15 6 0,-3-2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4T17:25:45.484"/>
    </inkml:context>
    <inkml:brush xml:id="br0">
      <inkml:brushProperty name="width" value="0.35" units="cm"/>
      <inkml:brushProperty name="height" value="2.1" units="cm"/>
      <inkml:brushProperty name="color" value="#849398"/>
      <inkml:brushProperty name="inkEffects" value="pencil"/>
    </inkml:brush>
  </inkml:definitions>
  <inkml:trace contextRef="#ctx0" brushRef="#br0">0 38 16383,'24'-5'0,"3"-3"0,-19 8 0,23-4 0,-18 4 0,28 0 0,-28 0 0,38-6 0,-29 5 0,51-5 0,-3 6 0,-8 0 0,32 0 0,-65 0 0,55 0 0,-55 0 0,44 0 0,-52 0 0,13 0 0,-20-3 0,-8 2 0,6-2 0,-2 3 0,-5 0 0,9 0 0,-6 0 0,3 0 0,-1 0 0,-3 0 0,0 0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4T17:25:46.413"/>
    </inkml:context>
    <inkml:brush xml:id="br0">
      <inkml:brushProperty name="width" value="0.35" units="cm"/>
      <inkml:brushProperty name="height" value="2.1" units="cm"/>
      <inkml:brushProperty name="color" value="#849398"/>
      <inkml:brushProperty name="inkEffects" value="pencil"/>
    </inkml:brush>
  </inkml:definitions>
  <inkml:trace contextRef="#ctx0" brushRef="#br0">0 24 16383,'32'-7'0,"11"2"0,-14 0 0,26 4 0,3-4 0,-11 5 0,27 0 0,-14 0 0,22 0 0,-30 0 0,10 0 0,-31 0 0,9 0 0,-10 0 0,-21 0 0,5 0 0,-9 2 0,5-2 0,-1 3 0,-1-3 0,3 0 0,-3 0 0,1 0 0,1 0 0,-1 0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4T17:25:47.457"/>
    </inkml:context>
    <inkml:brush xml:id="br0">
      <inkml:brushProperty name="width" value="0.35" units="cm"/>
      <inkml:brushProperty name="height" value="2.1" units="cm"/>
      <inkml:brushProperty name="color" value="#849398"/>
      <inkml:brushProperty name="inkEffects" value="pencil"/>
    </inkml:brush>
  </inkml:definitions>
  <inkml:trace contextRef="#ctx0" brushRef="#br0">1 13 16383,'39'-6'0,"38"3"0,-14 0 0,17 3 0,-27 0 0,1 0 0,0 0 0,-1 0 0,35 3 0,-26-3 0,-9 1 0,-29 2 0,41 2 0,-50-2 0,12 3 0,-13-4 0,-5 0 0,6 1 0,-6-1 0,-1 3 0,21 0 0,-17 1 0,33 4 0,-31-4 0,11-1 0,-16-3 0,6 1 0,-6-2 0,3 2 0,-7-3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2" y="1"/>
            <a:ext cx="3169919" cy="619364"/>
          </a:xfrm>
          <a:prstGeom prst="rect">
            <a:avLst/>
          </a:prstGeom>
        </p:spPr>
        <p:txBody>
          <a:bodyPr vert="horz" lIns="112299" tIns="56150" rIns="112299" bIns="56150" rtlCol="0"/>
          <a:lstStyle>
            <a:lvl1pPr algn="l">
              <a:defRPr sz="1600">
                <a:latin typeface="+mn-lt"/>
              </a:defRPr>
            </a:lvl1pPr>
          </a:lstStyle>
          <a:p>
            <a:endParaRPr lang="en-US" dirty="0"/>
          </a:p>
        </p:txBody>
      </p:sp>
      <p:sp>
        <p:nvSpPr>
          <p:cNvPr id="3" name="Date Placeholder 2"/>
          <p:cNvSpPr>
            <a:spLocks noGrp="1"/>
          </p:cNvSpPr>
          <p:nvPr>
            <p:ph type="dt" idx="1"/>
          </p:nvPr>
        </p:nvSpPr>
        <p:spPr>
          <a:xfrm>
            <a:off x="4143589" y="1"/>
            <a:ext cx="3169919" cy="619364"/>
          </a:xfrm>
          <a:prstGeom prst="rect">
            <a:avLst/>
          </a:prstGeom>
        </p:spPr>
        <p:txBody>
          <a:bodyPr vert="horz" lIns="112299" tIns="56150" rIns="112299" bIns="56150" rtlCol="0"/>
          <a:lstStyle>
            <a:lvl1pPr algn="r">
              <a:defRPr sz="1600">
                <a:latin typeface="+mn-lt"/>
              </a:defRPr>
            </a:lvl1pPr>
          </a:lstStyle>
          <a:p>
            <a:fld id="{4F9C25BA-F9B0-4418-8CA0-3A9DF1256BA5}" type="datetimeFigureOut">
              <a:rPr lang="en-US" smtClean="0"/>
              <a:pPr/>
              <a:t>2/28/23</a:t>
            </a:fld>
            <a:endParaRPr lang="en-US" dirty="0"/>
          </a:p>
        </p:txBody>
      </p:sp>
      <p:sp>
        <p:nvSpPr>
          <p:cNvPr id="4" name="Slide Image Placeholder 3"/>
          <p:cNvSpPr>
            <a:spLocks noGrp="1" noRot="1" noChangeAspect="1"/>
          </p:cNvSpPr>
          <p:nvPr>
            <p:ph type="sldImg" idx="2"/>
          </p:nvPr>
        </p:nvSpPr>
        <p:spPr>
          <a:xfrm>
            <a:off x="-44450" y="1543050"/>
            <a:ext cx="7404100" cy="4165600"/>
          </a:xfrm>
          <a:prstGeom prst="rect">
            <a:avLst/>
          </a:prstGeom>
          <a:noFill/>
          <a:ln w="12700">
            <a:solidFill>
              <a:prstClr val="black"/>
            </a:solidFill>
          </a:ln>
        </p:spPr>
        <p:txBody>
          <a:bodyPr vert="horz" lIns="112299" tIns="56150" rIns="112299" bIns="56150" rtlCol="0" anchor="ctr"/>
          <a:lstStyle/>
          <a:p>
            <a:endParaRPr lang="en-US" dirty="0"/>
          </a:p>
        </p:txBody>
      </p:sp>
      <p:sp>
        <p:nvSpPr>
          <p:cNvPr id="5" name="Notes Placeholder 4"/>
          <p:cNvSpPr>
            <a:spLocks noGrp="1"/>
          </p:cNvSpPr>
          <p:nvPr>
            <p:ph type="body" sz="quarter" idx="3"/>
          </p:nvPr>
        </p:nvSpPr>
        <p:spPr>
          <a:xfrm>
            <a:off x="731520" y="5940742"/>
            <a:ext cx="5852160" cy="4860608"/>
          </a:xfrm>
          <a:prstGeom prst="rect">
            <a:avLst/>
          </a:prstGeom>
          <a:noFill/>
        </p:spPr>
        <p:txBody>
          <a:bodyPr vert="horz" lIns="0" tIns="0" rIns="0" bIns="0" rtlCol="0">
            <a:noAutofit/>
          </a:bodyPr>
          <a:lstStyle/>
          <a:p>
            <a:pPr marR="0" lvl="0" indent="0" fontAlgn="auto">
              <a:lnSpc>
                <a:spcPct val="95000"/>
              </a:lnSpc>
              <a:spcBef>
                <a:spcPts val="736"/>
              </a:spcBef>
              <a:spcAft>
                <a:spcPts val="0"/>
              </a:spcAft>
              <a:buClrTx/>
              <a:buSzTx/>
              <a:buFont typeface="System Font Regular"/>
              <a:buNone/>
              <a:tabLst/>
            </a:pPr>
            <a:r>
              <a:rPr lang="en-US" dirty="0"/>
              <a:t>Edit Master text styles</a:t>
            </a:r>
          </a:p>
          <a:p>
            <a:pPr marL="449199" marR="0" lvl="1" indent="-224599" fontAlgn="auto">
              <a:lnSpc>
                <a:spcPct val="95000"/>
              </a:lnSpc>
              <a:spcBef>
                <a:spcPts val="736"/>
              </a:spcBef>
              <a:spcAft>
                <a:spcPts val="0"/>
              </a:spcAft>
              <a:buClrTx/>
              <a:buSzPct val="100000"/>
              <a:buFont typeface="Arial" panose="020B0604020202020204" pitchFamily="34" charset="0"/>
              <a:buChar char="•"/>
              <a:tabLst/>
            </a:pPr>
            <a:r>
              <a:rPr lang="en-US" dirty="0"/>
              <a:t>Second level</a:t>
            </a:r>
          </a:p>
          <a:p>
            <a:pPr marL="898397" marR="0" lvl="2" indent="-224599" fontAlgn="auto">
              <a:lnSpc>
                <a:spcPct val="95000"/>
              </a:lnSpc>
              <a:spcBef>
                <a:spcPts val="491"/>
              </a:spcBef>
              <a:spcAft>
                <a:spcPts val="0"/>
              </a:spcAft>
              <a:buClrTx/>
              <a:buSzPct val="120000"/>
              <a:buFont typeface="System Font Regular"/>
              <a:buChar char="-"/>
              <a:tabLst/>
            </a:pPr>
            <a:r>
              <a:rPr lang="en-US" dirty="0"/>
              <a:t>Third level</a:t>
            </a:r>
          </a:p>
          <a:p>
            <a:pPr marL="1347596" marR="0" lvl="3" indent="-224599" fontAlgn="auto">
              <a:lnSpc>
                <a:spcPct val="95000"/>
              </a:lnSpc>
              <a:spcBef>
                <a:spcPts val="491"/>
              </a:spcBef>
              <a:spcAft>
                <a:spcPts val="0"/>
              </a:spcAft>
              <a:buClrTx/>
              <a:buSzPct val="100000"/>
              <a:buFont typeface="System Font Regular"/>
              <a:buChar char="◦"/>
              <a:tabLst/>
            </a:pPr>
            <a:r>
              <a:rPr lang="en-US" dirty="0"/>
              <a:t>Fourth level</a:t>
            </a:r>
          </a:p>
          <a:p>
            <a:pPr marL="1796796" marR="0" lvl="4" indent="-224599" fontAlgn="auto">
              <a:lnSpc>
                <a:spcPct val="95000"/>
              </a:lnSpc>
              <a:spcBef>
                <a:spcPts val="491"/>
              </a:spcBef>
              <a:spcAft>
                <a:spcPts val="0"/>
              </a:spcAft>
              <a:buClrTx/>
              <a:buSzTx/>
              <a:buFont typeface="System Font Regular"/>
              <a:buChar char="•"/>
              <a:tabLst/>
            </a:pPr>
            <a:r>
              <a:rPr lang="en-US" dirty="0"/>
              <a:t>Fifth level</a:t>
            </a:r>
          </a:p>
        </p:txBody>
      </p:sp>
      <p:sp>
        <p:nvSpPr>
          <p:cNvPr id="7" name="Slide Number Placeholder 6"/>
          <p:cNvSpPr>
            <a:spLocks noGrp="1"/>
          </p:cNvSpPr>
          <p:nvPr>
            <p:ph type="sldNum" sz="quarter" idx="5"/>
          </p:nvPr>
        </p:nvSpPr>
        <p:spPr>
          <a:xfrm>
            <a:off x="4143589" y="11725038"/>
            <a:ext cx="3169919" cy="619362"/>
          </a:xfrm>
          <a:prstGeom prst="rect">
            <a:avLst/>
          </a:prstGeom>
        </p:spPr>
        <p:txBody>
          <a:bodyPr vert="horz" lIns="112299" tIns="56150" rIns="112299" bIns="56150" rtlCol="0" anchor="b"/>
          <a:lstStyle>
            <a:lvl1pPr algn="r">
              <a:defRPr sz="1600">
                <a:latin typeface="+mn-lt"/>
              </a:defRPr>
            </a:lvl1pPr>
          </a:lstStyle>
          <a:p>
            <a:fld id="{9EDC5964-3162-43B5-B1EC-63C8D166D7D3}" type="slidenum">
              <a:rPr lang="en-US" smtClean="0"/>
              <a:pPr/>
              <a:t>‹#›</a:t>
            </a:fld>
            <a:endParaRPr lang="en-US" dirty="0"/>
          </a:p>
        </p:txBody>
      </p:sp>
      <p:sp>
        <p:nvSpPr>
          <p:cNvPr id="6" name="Footer Placeholder 5"/>
          <p:cNvSpPr>
            <a:spLocks noGrp="1"/>
          </p:cNvSpPr>
          <p:nvPr>
            <p:ph type="ftr" sz="quarter" idx="4"/>
          </p:nvPr>
        </p:nvSpPr>
        <p:spPr>
          <a:xfrm>
            <a:off x="2" y="11725038"/>
            <a:ext cx="3169919" cy="619362"/>
          </a:xfrm>
          <a:prstGeom prst="rect">
            <a:avLst/>
          </a:prstGeom>
        </p:spPr>
        <p:txBody>
          <a:bodyPr vert="horz" lIns="112299" tIns="56150" rIns="112299" bIns="56150" rtlCol="0" anchor="b"/>
          <a:lstStyle>
            <a:lvl1pPr algn="l">
              <a:defRPr sz="1600">
                <a:latin typeface="+mn-lt"/>
              </a:defRPr>
            </a:lvl1pPr>
          </a:lstStyle>
          <a:p>
            <a:endParaRPr lang="en-US" dirty="0"/>
          </a:p>
        </p:txBody>
      </p:sp>
    </p:spTree>
    <p:extLst>
      <p:ext uri="{BB962C8B-B14F-4D97-AF65-F5344CB8AC3E}">
        <p14:creationId xmlns:p14="http://schemas.microsoft.com/office/powerpoint/2010/main" val="684971693"/>
      </p:ext>
    </p:extLst>
  </p:cSld>
  <p:clrMap bg1="lt1" tx1="dk1" bg2="lt2" tx2="dk2" accent1="accent1" accent2="accent2" accent3="accent3" accent4="accent4" accent5="accent5" accent6="accent6" hlink="hlink" folHlink="folHlink"/>
  <p:notesStyle>
    <a:lvl1pPr marL="0" algn="l" defTabSz="914400" rtl="0" eaLnBrk="1" latinLnBrk="0" hangingPunct="1">
      <a:defRPr lang="en-US" sz="1200" b="0" i="0" kern="1200">
        <a:solidFill>
          <a:schemeClr val="tx1"/>
        </a:solidFill>
        <a:latin typeface="Oracle Sans Tab" panose="020B0503020204020204" pitchFamily="34" charset="0"/>
        <a:ea typeface="+mn-ea"/>
        <a:cs typeface="Oracle Sans Tab" panose="020B0503020204020204" pitchFamily="34" charset="0"/>
      </a:defRPr>
    </a:lvl1pPr>
    <a:lvl2pPr marL="457200" algn="l" defTabSz="914400" rtl="0" eaLnBrk="1" latinLnBrk="0" hangingPunct="1">
      <a:defRPr lang="en-US" sz="1200" b="0" i="0" kern="1200">
        <a:solidFill>
          <a:schemeClr val="tx1"/>
        </a:solidFill>
        <a:latin typeface="Oracle Sans Tab" panose="020B0503020204020204" pitchFamily="34" charset="0"/>
        <a:ea typeface="+mn-ea"/>
        <a:cs typeface="Oracle Sans Tab" panose="020B0503020204020204" pitchFamily="34" charset="0"/>
      </a:defRPr>
    </a:lvl2pPr>
    <a:lvl3pPr marL="914400" algn="l" defTabSz="914400" rtl="0" eaLnBrk="1" latinLnBrk="0" hangingPunct="1">
      <a:defRPr lang="en-US" sz="1100" kern="1200">
        <a:solidFill>
          <a:schemeClr val="tx1"/>
        </a:solidFill>
        <a:latin typeface="Oracle Sans Tab Light" panose="020B0403020204020204" pitchFamily="34" charset="0"/>
        <a:ea typeface="+mn-ea"/>
        <a:cs typeface="Oracle Sans Tab Light" panose="020B0403020204020204" pitchFamily="34" charset="0"/>
      </a:defRPr>
    </a:lvl3pPr>
    <a:lvl4pPr marL="1371600" algn="l" defTabSz="914400" rtl="0" eaLnBrk="1" latinLnBrk="0" hangingPunct="1">
      <a:defRPr lang="en-US" sz="1050" kern="1200">
        <a:solidFill>
          <a:schemeClr val="tx1"/>
        </a:solidFill>
        <a:latin typeface="Oracle Sans Tab Light" panose="020B0403020204020204" pitchFamily="34" charset="0"/>
        <a:ea typeface="+mn-ea"/>
        <a:cs typeface="Oracle Sans Tab Light" panose="020B0403020204020204" pitchFamily="34" charset="0"/>
      </a:defRPr>
    </a:lvl4pPr>
    <a:lvl5pPr marL="1828800" algn="l" defTabSz="914400" rtl="0" eaLnBrk="1" latinLnBrk="0" hangingPunct="1">
      <a:defRPr lang="en-US" sz="1000" kern="1200">
        <a:solidFill>
          <a:schemeClr val="tx1"/>
        </a:solidFill>
        <a:latin typeface="Oracle Sans Tab Light" panose="020B0403020204020204" pitchFamily="34" charset="0"/>
        <a:ea typeface="+mn-ea"/>
        <a:cs typeface="Oracle Sans Tab Light" panose="020B0403020204020204"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EDC5964-3162-43B5-B1EC-63C8D166D7D3}" type="slidenum">
              <a:rPr lang="en-US" smtClean="0"/>
              <a:pPr/>
              <a:t>18</a:t>
            </a:fld>
            <a:endParaRPr lang="en-US" dirty="0"/>
          </a:p>
        </p:txBody>
      </p:sp>
    </p:spTree>
    <p:extLst>
      <p:ext uri="{BB962C8B-B14F-4D97-AF65-F5344CB8AC3E}">
        <p14:creationId xmlns:p14="http://schemas.microsoft.com/office/powerpoint/2010/main" val="30330204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1.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15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15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15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15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15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15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15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7.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7.jpe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7.jpe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9.jpg"/><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20.jpg"/><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Light - Title 1 Column">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B4B5BB6C-77A2-4299-98DB-F23A8BBC354D}"/>
              </a:ext>
            </a:extLst>
          </p:cNvPr>
          <p:cNvSpPr>
            <a:spLocks noGrp="1"/>
          </p:cNvSpPr>
          <p:nvPr>
            <p:ph type="title" hasCustomPrompt="1"/>
          </p:nvPr>
        </p:nvSpPr>
        <p:spPr/>
        <p:txBody>
          <a:bodyPr/>
          <a:lstStyle/>
          <a:p>
            <a:r>
              <a:rPr lang="en-US" dirty="0"/>
              <a:t>Title</a:t>
            </a:r>
          </a:p>
        </p:txBody>
      </p:sp>
      <p:sp>
        <p:nvSpPr>
          <p:cNvPr id="7" name="Content Placeholder 6">
            <a:extLst>
              <a:ext uri="{FF2B5EF4-FFF2-40B4-BE49-F238E27FC236}">
                <a16:creationId xmlns:a16="http://schemas.microsoft.com/office/drawing/2014/main" id="{07A30E9B-4EB7-4882-9E42-67210E9CC0B4}"/>
              </a:ext>
            </a:extLst>
          </p:cNvPr>
          <p:cNvSpPr>
            <a:spLocks noGrp="1"/>
          </p:cNvSpPr>
          <p:nvPr>
            <p:ph sz="quarter" idx="13"/>
          </p:nvPr>
        </p:nvSpPr>
        <p:spPr>
          <a:xfrm>
            <a:off x="771525" y="1600200"/>
            <a:ext cx="10677525" cy="4507992"/>
          </a:xfrm>
        </p:spPr>
        <p:txBody>
          <a:bodyPr/>
          <a:lstStyle>
            <a:lvl4pPr>
              <a:defRPr>
                <a:latin typeface="Oracle Sans Tab Light" panose="020B0403020204020204"/>
              </a:defRPr>
            </a:lvl4pPr>
            <a:lvl5pPr>
              <a:defRPr>
                <a:latin typeface="Oracle Sans Tab Light" panose="020B0403020204020204"/>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Slide Number">
            <a:extLst>
              <a:ext uri="{FF2B5EF4-FFF2-40B4-BE49-F238E27FC236}">
                <a16:creationId xmlns:a16="http://schemas.microsoft.com/office/drawing/2014/main" id="{5D441708-8B15-4FCB-89B4-E673D271FDD5}"/>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900">
                <a:solidFill>
                  <a:srgbClr val="8B8580"/>
                </a:solidFill>
              </a:defRPr>
            </a:lvl1pPr>
          </a:lstStyle>
          <a:p>
            <a:fld id="{345D60D9-5372-5F40-9443-0F9AE5BDC3C8}" type="slidenum">
              <a:rPr lang="en-US" smtClean="0"/>
              <a:pPr/>
              <a:t>‹#›</a:t>
            </a:fld>
            <a:endParaRPr lang="en-US" dirty="0"/>
          </a:p>
        </p:txBody>
      </p:sp>
      <p:sp>
        <p:nvSpPr>
          <p:cNvPr id="18" name="Footer">
            <a:extLst>
              <a:ext uri="{FF2B5EF4-FFF2-40B4-BE49-F238E27FC236}">
                <a16:creationId xmlns:a16="http://schemas.microsoft.com/office/drawing/2014/main" id="{C80D3E3D-D429-473E-903C-04622CCE81D0}"/>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900">
                <a:solidFill>
                  <a:srgbClr val="8B8580"/>
                </a:solidFill>
              </a:defRPr>
            </a:lvl1pPr>
          </a:lstStyle>
          <a:p>
            <a:r>
              <a:rPr lang="en-US"/>
              <a:t>Copyright © 2022, Oracle and/or its affiliates  |  Confidential: Internal</a:t>
            </a:r>
            <a:endParaRPr lang="en-US" dirty="0"/>
          </a:p>
        </p:txBody>
      </p:sp>
      <p:sp>
        <p:nvSpPr>
          <p:cNvPr id="19" name="Date">
            <a:extLst>
              <a:ext uri="{FF2B5EF4-FFF2-40B4-BE49-F238E27FC236}">
                <a16:creationId xmlns:a16="http://schemas.microsoft.com/office/drawing/2014/main" id="{2702B7E4-DD93-4403-964F-982773FE3422}"/>
              </a:ext>
            </a:extLst>
          </p:cNvPr>
          <p:cNvSpPr>
            <a:spLocks noGrp="1"/>
          </p:cNvSpPr>
          <p:nvPr>
            <p:ph type="dt" sz="half" idx="2"/>
          </p:nvPr>
        </p:nvSpPr>
        <p:spPr>
          <a:xfrm>
            <a:off x="6873138" y="6425604"/>
            <a:ext cx="2743200" cy="363500"/>
          </a:xfrm>
          <a:prstGeom prst="rect">
            <a:avLst/>
          </a:prstGeom>
        </p:spPr>
        <p:txBody>
          <a:bodyPr vert="horz" lIns="0" tIns="0" rIns="0" bIns="0" rtlCol="0" anchor="ctr"/>
          <a:lstStyle>
            <a:lvl1pPr>
              <a:defRPr lang="en-US" sz="900" smtClean="0">
                <a:solidFill>
                  <a:srgbClr val="8B8580"/>
                </a:solidFill>
              </a:defRPr>
            </a:lvl1pPr>
          </a:lstStyle>
          <a:p>
            <a:r>
              <a:rPr lang="en-US"/>
              <a:t>[Date]</a:t>
            </a:r>
            <a:endParaRPr lang="en-US" dirty="0"/>
          </a:p>
        </p:txBody>
      </p:sp>
    </p:spTree>
    <p:extLst>
      <p:ext uri="{BB962C8B-B14F-4D97-AF65-F5344CB8AC3E}">
        <p14:creationId xmlns:p14="http://schemas.microsoft.com/office/powerpoint/2010/main" val="3577567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Light - Title/Subtitle 1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E4D9CD-CDC4-4642-8CDA-7351404FC2D2}"/>
              </a:ext>
            </a:extLst>
          </p:cNvPr>
          <p:cNvSpPr>
            <a:spLocks noGrp="1"/>
          </p:cNvSpPr>
          <p:nvPr>
            <p:ph type="title" hasCustomPrompt="1"/>
          </p:nvPr>
        </p:nvSpPr>
        <p:spPr/>
        <p:txBody>
          <a:bodyPr/>
          <a:lstStyle>
            <a:lvl1pPr>
              <a:defRPr/>
            </a:lvl1pPr>
          </a:lstStyle>
          <a:p>
            <a:r>
              <a:rPr lang="en-US" dirty="0"/>
              <a:t>Title</a:t>
            </a:r>
          </a:p>
        </p:txBody>
      </p:sp>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709"/>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600201"/>
            <a:ext cx="10671175" cy="45069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7">
            <a:extLst>
              <a:ext uri="{FF2B5EF4-FFF2-40B4-BE49-F238E27FC236}">
                <a16:creationId xmlns:a16="http://schemas.microsoft.com/office/drawing/2014/main" id="{7A59FA82-C146-45DF-AE7B-4B5698706BEA}"/>
              </a:ext>
            </a:extLst>
          </p:cNvPr>
          <p:cNvSpPr>
            <a:spLocks noGrp="1"/>
          </p:cNvSpPr>
          <p:nvPr>
            <p:ph type="sldNum" sz="quarter" idx="17"/>
          </p:nvPr>
        </p:nvSpPr>
        <p:spPr/>
        <p:txBody>
          <a:bodyPr/>
          <a:lstStyle/>
          <a:p>
            <a:fld id="{345D60D9-5372-5F40-9443-0F9AE5BDC3C8}" type="slidenum">
              <a:rPr lang="en-US" smtClean="0"/>
              <a:pPr/>
              <a:t>‹#›</a:t>
            </a:fld>
            <a:endParaRPr lang="en-US" dirty="0"/>
          </a:p>
        </p:txBody>
      </p:sp>
      <p:sp>
        <p:nvSpPr>
          <p:cNvPr id="7" name="Footer Placeholder 6">
            <a:extLst>
              <a:ext uri="{FF2B5EF4-FFF2-40B4-BE49-F238E27FC236}">
                <a16:creationId xmlns:a16="http://schemas.microsoft.com/office/drawing/2014/main" id="{E2CE12F3-375D-4B05-A71D-DA14DF8ADB8E}"/>
              </a:ext>
            </a:extLst>
          </p:cNvPr>
          <p:cNvSpPr>
            <a:spLocks noGrp="1"/>
          </p:cNvSpPr>
          <p:nvPr>
            <p:ph type="ftr" sz="quarter" idx="16"/>
          </p:nvPr>
        </p:nvSpPr>
        <p:spPr/>
        <p:txBody>
          <a:bodyPr/>
          <a:lstStyle/>
          <a:p>
            <a:r>
              <a:rPr lang="en-US"/>
              <a:t>Copyright © 2022, Oracle and/or its affiliates  |  Confidential: Internal</a:t>
            </a:r>
            <a:endParaRPr lang="en-US" dirty="0"/>
          </a:p>
        </p:txBody>
      </p:sp>
      <p:sp>
        <p:nvSpPr>
          <p:cNvPr id="5" name="Date Placeholder 4">
            <a:extLst>
              <a:ext uri="{FF2B5EF4-FFF2-40B4-BE49-F238E27FC236}">
                <a16:creationId xmlns:a16="http://schemas.microsoft.com/office/drawing/2014/main" id="{48C5C278-52DE-4C8A-933B-1109B3282E51}"/>
              </a:ext>
            </a:extLst>
          </p:cNvPr>
          <p:cNvSpPr>
            <a:spLocks noGrp="1"/>
          </p:cNvSpPr>
          <p:nvPr>
            <p:ph type="dt" sz="half" idx="15"/>
          </p:nvPr>
        </p:nvSpPr>
        <p:spPr/>
        <p:txBody>
          <a:bodyPr/>
          <a:lstStyle/>
          <a:p>
            <a:r>
              <a:rPr lang="en-US"/>
              <a:t>[Date]</a:t>
            </a:r>
            <a:endParaRPr lang="en-US" dirty="0"/>
          </a:p>
        </p:txBody>
      </p:sp>
    </p:spTree>
    <p:extLst>
      <p:ext uri="{BB962C8B-B14F-4D97-AF65-F5344CB8AC3E}">
        <p14:creationId xmlns:p14="http://schemas.microsoft.com/office/powerpoint/2010/main" val="3317995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Mission Statement">
    <p:spTree>
      <p:nvGrpSpPr>
        <p:cNvPr id="1" name=""/>
        <p:cNvGrpSpPr/>
        <p:nvPr/>
      </p:nvGrpSpPr>
      <p:grpSpPr>
        <a:xfrm>
          <a:off x="0" y="0"/>
          <a:ext cx="0" cy="0"/>
          <a:chOff x="0" y="0"/>
          <a:chExt cx="0" cy="0"/>
        </a:xfrm>
      </p:grpSpPr>
      <p:pic>
        <p:nvPicPr>
          <p:cNvPr id="4" name="Illustration">
            <a:extLst>
              <a:ext uri="{FF2B5EF4-FFF2-40B4-BE49-F238E27FC236}">
                <a16:creationId xmlns:a16="http://schemas.microsoft.com/office/drawing/2014/main" id="{7F6A0B0D-9890-B044-B4D0-946D1FDB962D}"/>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bwMode="invGray">
          <a:xfrm>
            <a:off x="0" y="0"/>
            <a:ext cx="12192000" cy="6858000"/>
          </a:xfrm>
          <a:prstGeom prst="rect">
            <a:avLst/>
          </a:prstGeom>
        </p:spPr>
      </p:pic>
      <p:sp>
        <p:nvSpPr>
          <p:cNvPr id="5" name="TextBox 4">
            <a:extLst>
              <a:ext uri="{FF2B5EF4-FFF2-40B4-BE49-F238E27FC236}">
                <a16:creationId xmlns:a16="http://schemas.microsoft.com/office/drawing/2014/main" id="{1138CAED-6966-416F-96DE-48D3061CAD63}"/>
              </a:ext>
            </a:extLst>
          </p:cNvPr>
          <p:cNvSpPr txBox="1"/>
          <p:nvPr userDrawn="1"/>
        </p:nvSpPr>
        <p:spPr>
          <a:xfrm>
            <a:off x="768876" y="1828800"/>
            <a:ext cx="6053328" cy="2279335"/>
          </a:xfrm>
          <a:prstGeom prst="rect">
            <a:avLst/>
          </a:prstGeom>
        </p:spPr>
        <p:txBody>
          <a:bodyPr vert="horz" lIns="0" tIns="0" rIns="0" bIns="0" rtlCol="0" anchor="b">
            <a:noAutofit/>
          </a:bodyPr>
          <a:lstStyle>
            <a:lvl1pPr>
              <a:lnSpc>
                <a:spcPct val="100000"/>
              </a:lnSpc>
              <a:spcBef>
                <a:spcPct val="0"/>
              </a:spcBef>
              <a:buNone/>
              <a:defRPr lang="en-US" sz="3000" b="0" i="0" baseline="0" dirty="0">
                <a:latin typeface="+mj-lt"/>
                <a:cs typeface="+mj-cs"/>
              </a:defRPr>
            </a:lvl1pPr>
          </a:lstStyle>
          <a:p>
            <a:pPr lvl="0"/>
            <a:r>
              <a:rPr lang="en-US" dirty="0"/>
              <a:t>Our mission is to help people see data in new ways, discover insights,</a:t>
            </a:r>
            <a:br>
              <a:rPr lang="en-US" dirty="0"/>
            </a:br>
            <a:r>
              <a:rPr lang="en-US" dirty="0"/>
              <a:t>unlock endless possibilities.</a:t>
            </a:r>
          </a:p>
        </p:txBody>
      </p:sp>
    </p:spTree>
    <p:extLst>
      <p:ext uri="{BB962C8B-B14F-4D97-AF65-F5344CB8AC3E}">
        <p14:creationId xmlns:p14="http://schemas.microsoft.com/office/powerpoint/2010/main" val="9853090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Light - Thank You_Pillar">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5342989-2257-954C-9D70-722D66CAB28D}"/>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550924" y="0"/>
            <a:ext cx="5641075" cy="6857999"/>
          </a:xfrm>
          <a:prstGeom prst="rect">
            <a:avLst/>
          </a:prstGeom>
        </p:spPr>
      </p:pic>
      <p:pic>
        <p:nvPicPr>
          <p:cNvPr id="26" name="OTag">
            <a:extLst>
              <a:ext uri="{FF2B5EF4-FFF2-40B4-BE49-F238E27FC236}">
                <a16:creationId xmlns:a16="http://schemas.microsoft.com/office/drawing/2014/main" id="{42D6F87D-23AA-1D42-BDBA-F6833AC9A0E3}"/>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3" name="Thank You">
            <a:extLst>
              <a:ext uri="{FF2B5EF4-FFF2-40B4-BE49-F238E27FC236}">
                <a16:creationId xmlns:a16="http://schemas.microsoft.com/office/drawing/2014/main" id="{701BFB4F-AD1A-4B21-826E-A2F61F5D8AAB}"/>
              </a:ext>
            </a:extLst>
          </p:cNvPr>
          <p:cNvSpPr>
            <a:spLocks noGrp="1"/>
          </p:cNvSpPr>
          <p:nvPr>
            <p:ph type="title" hasCustomPrompt="1"/>
          </p:nvPr>
        </p:nvSpPr>
        <p:spPr>
          <a:xfrm>
            <a:off x="768875" y="3482230"/>
            <a:ext cx="5022325" cy="822960"/>
          </a:xfrm>
          <a:noFill/>
        </p:spPr>
        <p:txBody>
          <a:bodyPr vert="horz" lIns="0" tIns="0" rIns="0" bIns="0" rtlCol="0" anchor="b" anchorCtr="0">
            <a:noAutofit/>
          </a:bodyPr>
          <a:lstStyle>
            <a:lvl1pPr>
              <a:defRPr lang="en-US" sz="3200" b="0">
                <a:latin typeface="+mj-lt"/>
                <a:cs typeface="Oracle Sans Tab" panose="020B0503020204020204" pitchFamily="34" charset="0"/>
              </a:defRPr>
            </a:lvl1pPr>
          </a:lstStyle>
          <a:p>
            <a:pPr marL="0" marR="0" lvl="0" indent="0" fontAlgn="t">
              <a:lnSpc>
                <a:spcPct val="100000"/>
              </a:lnSpc>
              <a:spcBef>
                <a:spcPts val="0"/>
              </a:spcBef>
              <a:spcAft>
                <a:spcPts val="0"/>
              </a:spcAft>
              <a:buClrTx/>
              <a:buSzTx/>
              <a:buFont typeface="System Font Regular"/>
              <a:tabLst/>
            </a:pPr>
            <a:r>
              <a:rPr lang="en-US" dirty="0"/>
              <a:t>Thank you</a:t>
            </a:r>
          </a:p>
        </p:txBody>
      </p:sp>
      <p:cxnSp>
        <p:nvCxnSpPr>
          <p:cNvPr id="17" name="Accent Mark">
            <a:extLst>
              <a:ext uri="{FF2B5EF4-FFF2-40B4-BE49-F238E27FC236}">
                <a16:creationId xmlns:a16="http://schemas.microsoft.com/office/drawing/2014/main" id="{067F8F82-B054-48B8-A81C-65FC099A0B9D}"/>
              </a:ext>
              <a:ext uri="{C183D7F6-B498-43B3-948B-1728B52AA6E4}">
                <adec:decorative xmlns:adec="http://schemas.microsoft.com/office/drawing/2017/decorative" val="1"/>
              </a:ext>
            </a:extLst>
          </p:cNvPr>
          <p:cNvCxnSpPr>
            <a:cxnSpLocks/>
          </p:cNvCxnSpPr>
          <p:nvPr userDrawn="1"/>
        </p:nvCxnSpPr>
        <p:spPr>
          <a:xfrm flipH="1">
            <a:off x="768350" y="4508728"/>
            <a:ext cx="301752" cy="0"/>
          </a:xfrm>
          <a:prstGeom prst="line">
            <a:avLst/>
          </a:prstGeom>
          <a:ln w="38100" cap="flat">
            <a:solidFill>
              <a:srgbClr val="C74634"/>
            </a:solidFill>
            <a:prstDash val="solid"/>
          </a:ln>
        </p:spPr>
        <p:style>
          <a:lnRef idx="1">
            <a:schemeClr val="accent1"/>
          </a:lnRef>
          <a:fillRef idx="0">
            <a:schemeClr val="accent1"/>
          </a:fillRef>
          <a:effectRef idx="0">
            <a:schemeClr val="accent1"/>
          </a:effectRef>
          <a:fontRef idx="minor">
            <a:schemeClr val="tx1"/>
          </a:fontRef>
        </p:style>
      </p:cxnSp>
      <p:sp>
        <p:nvSpPr>
          <p:cNvPr id="11" name="Text Field">
            <a:extLst>
              <a:ext uri="{FF2B5EF4-FFF2-40B4-BE49-F238E27FC236}">
                <a16:creationId xmlns:a16="http://schemas.microsoft.com/office/drawing/2014/main" id="{F273E805-B8FF-F84B-99E6-4636F8BD3EBF}"/>
              </a:ext>
            </a:extLst>
          </p:cNvPr>
          <p:cNvSpPr>
            <a:spLocks noGrp="1"/>
          </p:cNvSpPr>
          <p:nvPr>
            <p:ph type="body" sz="quarter" idx="37"/>
          </p:nvPr>
        </p:nvSpPr>
        <p:spPr>
          <a:xfrm>
            <a:off x="762000" y="4773585"/>
            <a:ext cx="5029200" cy="266291"/>
          </a:xfrm>
          <a:prstGeom prst="rect">
            <a:avLst/>
          </a:prstGeom>
        </p:spPr>
        <p:txBody>
          <a:bodyPr>
            <a:noAutofit/>
          </a:bodyPr>
          <a:lstStyle>
            <a:lvl1pPr>
              <a:defRPr b="1"/>
            </a:lvl1pPr>
          </a:lstStyle>
          <a:p>
            <a:pPr lvl="0"/>
            <a:r>
              <a:rPr lang="en-US"/>
              <a:t>Click to edit Master text styles</a:t>
            </a:r>
          </a:p>
        </p:txBody>
      </p:sp>
      <p:sp>
        <p:nvSpPr>
          <p:cNvPr id="10" name="Text Field 2">
            <a:extLst>
              <a:ext uri="{FF2B5EF4-FFF2-40B4-BE49-F238E27FC236}">
                <a16:creationId xmlns:a16="http://schemas.microsoft.com/office/drawing/2014/main" id="{283762D0-0D31-A347-AD9E-095398CD17C5}"/>
              </a:ext>
            </a:extLst>
          </p:cNvPr>
          <p:cNvSpPr>
            <a:spLocks noGrp="1"/>
          </p:cNvSpPr>
          <p:nvPr>
            <p:ph type="body" sz="quarter" idx="36"/>
          </p:nvPr>
        </p:nvSpPr>
        <p:spPr>
          <a:xfrm>
            <a:off x="762000" y="5111178"/>
            <a:ext cx="5029200" cy="895181"/>
          </a:xfrm>
          <a:prstGeom prst="rect">
            <a:avLst/>
          </a:prstGeom>
        </p:spPr>
        <p:txBody>
          <a:bodyPr>
            <a:noAutofit/>
          </a:bodyPr>
          <a:lstStyle>
            <a:lvl1pPr>
              <a:defRPr/>
            </a:lvl1pPr>
          </a:lstStyle>
          <a:p>
            <a:pPr lvl="0"/>
            <a:r>
              <a:rPr lang="en-US"/>
              <a:t>Click to edit Master text styles</a:t>
            </a:r>
          </a:p>
        </p:txBody>
      </p:sp>
      <p:sp>
        <p:nvSpPr>
          <p:cNvPr id="6" name="Slide Number Placeholder 5">
            <a:extLst>
              <a:ext uri="{FF2B5EF4-FFF2-40B4-BE49-F238E27FC236}">
                <a16:creationId xmlns:a16="http://schemas.microsoft.com/office/drawing/2014/main" id="{30968FA8-1974-461B-87A5-6D7032FA1C85}"/>
              </a:ext>
            </a:extLst>
          </p:cNvPr>
          <p:cNvSpPr>
            <a:spLocks noGrp="1"/>
          </p:cNvSpPr>
          <p:nvPr>
            <p:ph type="sldNum" sz="quarter" idx="40"/>
          </p:nvPr>
        </p:nvSpPr>
        <p:spPr/>
        <p:txBody>
          <a:bodyPr/>
          <a:lstStyle/>
          <a:p>
            <a:fld id="{345D60D9-5372-5F40-9443-0F9AE5BDC3C8}" type="slidenum">
              <a:rPr lang="en-US" smtClean="0"/>
              <a:pPr/>
              <a:t>‹#›</a:t>
            </a:fld>
            <a:endParaRPr lang="en-US" dirty="0"/>
          </a:p>
        </p:txBody>
      </p:sp>
      <p:sp>
        <p:nvSpPr>
          <p:cNvPr id="5" name="Footer Placeholder 4">
            <a:extLst>
              <a:ext uri="{FF2B5EF4-FFF2-40B4-BE49-F238E27FC236}">
                <a16:creationId xmlns:a16="http://schemas.microsoft.com/office/drawing/2014/main" id="{572AC1E3-E104-4942-8AE8-198E477A85F9}"/>
              </a:ext>
            </a:extLst>
          </p:cNvPr>
          <p:cNvSpPr>
            <a:spLocks noGrp="1"/>
          </p:cNvSpPr>
          <p:nvPr>
            <p:ph type="ftr" sz="quarter" idx="39"/>
          </p:nvPr>
        </p:nvSpPr>
        <p:spPr/>
        <p:txBody>
          <a:bodyPr/>
          <a:lstStyle/>
          <a:p>
            <a:r>
              <a:rPr lang="en-US"/>
              <a:t>Copyright © 2022, Oracle and/or its affiliates  |  Confidential: Internal</a:t>
            </a:r>
            <a:endParaRPr lang="en-US" dirty="0"/>
          </a:p>
        </p:txBody>
      </p:sp>
      <p:sp>
        <p:nvSpPr>
          <p:cNvPr id="4" name="Date Placeholder 3">
            <a:extLst>
              <a:ext uri="{FF2B5EF4-FFF2-40B4-BE49-F238E27FC236}">
                <a16:creationId xmlns:a16="http://schemas.microsoft.com/office/drawing/2014/main" id="{3698BC18-3443-48B2-97E6-989B7098DC52}"/>
              </a:ext>
            </a:extLst>
          </p:cNvPr>
          <p:cNvSpPr>
            <a:spLocks noGrp="1"/>
          </p:cNvSpPr>
          <p:nvPr>
            <p:ph type="dt" sz="half" idx="38"/>
          </p:nvPr>
        </p:nvSpPr>
        <p:spPr/>
        <p:txBody>
          <a:bodyPr/>
          <a:lstStyle/>
          <a:p>
            <a:r>
              <a:rPr lang="en-US"/>
              <a:t>[Date]</a:t>
            </a:r>
            <a:endParaRPr lang="en-US" dirty="0"/>
          </a:p>
        </p:txBody>
      </p:sp>
    </p:spTree>
    <p:extLst>
      <p:ext uri="{BB962C8B-B14F-4D97-AF65-F5344CB8AC3E}">
        <p14:creationId xmlns:p14="http://schemas.microsoft.com/office/powerpoint/2010/main" val="14138398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Dark - Thank You_Pillar">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2615EA7C-A050-FB45-A121-27DDCCF9D4E8}"/>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550924" y="0"/>
            <a:ext cx="5641075" cy="6857999"/>
          </a:xfrm>
          <a:prstGeom prst="rect">
            <a:avLst/>
          </a:prstGeom>
        </p:spPr>
      </p:pic>
      <p:sp>
        <p:nvSpPr>
          <p:cNvPr id="3" name="Thank you">
            <a:extLst>
              <a:ext uri="{FF2B5EF4-FFF2-40B4-BE49-F238E27FC236}">
                <a16:creationId xmlns:a16="http://schemas.microsoft.com/office/drawing/2014/main" id="{1F390879-C7C7-4224-97BB-1C165BFB5AA3}"/>
              </a:ext>
            </a:extLst>
          </p:cNvPr>
          <p:cNvSpPr>
            <a:spLocks noGrp="1"/>
          </p:cNvSpPr>
          <p:nvPr>
            <p:ph type="title" hasCustomPrompt="1"/>
          </p:nvPr>
        </p:nvSpPr>
        <p:spPr>
          <a:xfrm>
            <a:off x="768875" y="3483973"/>
            <a:ext cx="5029200" cy="822960"/>
          </a:xfrm>
          <a:noFill/>
        </p:spPr>
        <p:txBody>
          <a:bodyPr vert="horz" lIns="0" tIns="0" rIns="0" bIns="0" rtlCol="0" anchor="b" anchorCtr="0">
            <a:noAutofit/>
          </a:bodyPr>
          <a:lstStyle>
            <a:lvl1pPr>
              <a:defRPr lang="en-US" sz="3200" b="0">
                <a:latin typeface="+mj-lt"/>
                <a:cs typeface="Oracle Sans Tab" panose="020B0503020204020204" pitchFamily="34" charset="0"/>
              </a:defRPr>
            </a:lvl1pPr>
          </a:lstStyle>
          <a:p>
            <a:pPr marL="0" marR="0" lvl="0" indent="0" fontAlgn="t">
              <a:lnSpc>
                <a:spcPct val="100000"/>
              </a:lnSpc>
              <a:spcBef>
                <a:spcPts val="0"/>
              </a:spcBef>
              <a:spcAft>
                <a:spcPts val="0"/>
              </a:spcAft>
              <a:buClrTx/>
              <a:buSzTx/>
              <a:buFont typeface="System Font Regular"/>
              <a:tabLst/>
            </a:pPr>
            <a:r>
              <a:rPr lang="en-US" dirty="0"/>
              <a:t>Thank you</a:t>
            </a:r>
          </a:p>
        </p:txBody>
      </p:sp>
      <p:cxnSp>
        <p:nvCxnSpPr>
          <p:cNvPr id="17" name="Accent Mark">
            <a:extLst>
              <a:ext uri="{FF2B5EF4-FFF2-40B4-BE49-F238E27FC236}">
                <a16:creationId xmlns:a16="http://schemas.microsoft.com/office/drawing/2014/main" id="{067F8F82-B054-48B8-A81C-65FC099A0B9D}"/>
              </a:ext>
              <a:ext uri="{C183D7F6-B498-43B3-948B-1728B52AA6E4}">
                <adec:decorative xmlns:adec="http://schemas.microsoft.com/office/drawing/2017/decorative" val="1"/>
              </a:ext>
            </a:extLst>
          </p:cNvPr>
          <p:cNvCxnSpPr>
            <a:cxnSpLocks/>
          </p:cNvCxnSpPr>
          <p:nvPr userDrawn="1"/>
        </p:nvCxnSpPr>
        <p:spPr>
          <a:xfrm flipH="1">
            <a:off x="768350" y="4508728"/>
            <a:ext cx="301752" cy="0"/>
          </a:xfrm>
          <a:prstGeom prst="line">
            <a:avLst/>
          </a:prstGeom>
          <a:ln w="38100" cap="flat">
            <a:solidFill>
              <a:srgbClr val="C74634"/>
            </a:solidFill>
            <a:prstDash val="solid"/>
          </a:ln>
        </p:spPr>
        <p:style>
          <a:lnRef idx="1">
            <a:schemeClr val="accent1"/>
          </a:lnRef>
          <a:fillRef idx="0">
            <a:schemeClr val="accent1"/>
          </a:fillRef>
          <a:effectRef idx="0">
            <a:schemeClr val="accent1"/>
          </a:effectRef>
          <a:fontRef idx="minor">
            <a:schemeClr val="tx1"/>
          </a:fontRef>
        </p:style>
      </p:cxnSp>
      <p:sp>
        <p:nvSpPr>
          <p:cNvPr id="11" name="Text Field">
            <a:extLst>
              <a:ext uri="{FF2B5EF4-FFF2-40B4-BE49-F238E27FC236}">
                <a16:creationId xmlns:a16="http://schemas.microsoft.com/office/drawing/2014/main" id="{F273E805-B8FF-F84B-99E6-4636F8BD3EBF}"/>
              </a:ext>
            </a:extLst>
          </p:cNvPr>
          <p:cNvSpPr>
            <a:spLocks noGrp="1"/>
          </p:cNvSpPr>
          <p:nvPr>
            <p:ph type="body" sz="quarter" idx="37"/>
          </p:nvPr>
        </p:nvSpPr>
        <p:spPr>
          <a:xfrm>
            <a:off x="762000" y="4773585"/>
            <a:ext cx="5029200" cy="266291"/>
          </a:xfrm>
          <a:prstGeom prst="rect">
            <a:avLst/>
          </a:prstGeom>
        </p:spPr>
        <p:txBody>
          <a:bodyPr>
            <a:noAutofit/>
          </a:bodyPr>
          <a:lstStyle>
            <a:lvl1pPr>
              <a:defRPr b="1"/>
            </a:lvl1pPr>
          </a:lstStyle>
          <a:p>
            <a:pPr lvl="0"/>
            <a:r>
              <a:rPr lang="en-US"/>
              <a:t>Click to edit Master text styles</a:t>
            </a:r>
          </a:p>
        </p:txBody>
      </p:sp>
      <p:sp>
        <p:nvSpPr>
          <p:cNvPr id="10" name="Text Field 2">
            <a:extLst>
              <a:ext uri="{FF2B5EF4-FFF2-40B4-BE49-F238E27FC236}">
                <a16:creationId xmlns:a16="http://schemas.microsoft.com/office/drawing/2014/main" id="{283762D0-0D31-A347-AD9E-095398CD17C5}"/>
              </a:ext>
            </a:extLst>
          </p:cNvPr>
          <p:cNvSpPr>
            <a:spLocks noGrp="1"/>
          </p:cNvSpPr>
          <p:nvPr>
            <p:ph type="body" sz="quarter" idx="36"/>
          </p:nvPr>
        </p:nvSpPr>
        <p:spPr>
          <a:xfrm>
            <a:off x="762000" y="5111178"/>
            <a:ext cx="5029200" cy="895181"/>
          </a:xfrm>
          <a:prstGeom prst="rect">
            <a:avLst/>
          </a:prstGeom>
        </p:spPr>
        <p:txBody>
          <a:bodyPr>
            <a:noAutofit/>
          </a:bodyPr>
          <a:lstStyle>
            <a:lvl1pPr>
              <a:defRPr/>
            </a:lvl1pPr>
          </a:lstStyle>
          <a:p>
            <a:pPr lvl="0"/>
            <a:r>
              <a:rPr lang="en-US"/>
              <a:t>Click to edit Master text styles</a:t>
            </a:r>
          </a:p>
        </p:txBody>
      </p:sp>
      <p:sp>
        <p:nvSpPr>
          <p:cNvPr id="6" name="Slide Number Placeholder 5">
            <a:extLst>
              <a:ext uri="{FF2B5EF4-FFF2-40B4-BE49-F238E27FC236}">
                <a16:creationId xmlns:a16="http://schemas.microsoft.com/office/drawing/2014/main" id="{A05CE80B-FDBC-4834-99C6-9621F96B934D}"/>
              </a:ext>
            </a:extLst>
          </p:cNvPr>
          <p:cNvSpPr>
            <a:spLocks noGrp="1"/>
          </p:cNvSpPr>
          <p:nvPr>
            <p:ph type="sldNum" sz="quarter" idx="40"/>
          </p:nvPr>
        </p:nvSpPr>
        <p:spPr/>
        <p:txBody>
          <a:bodyPr/>
          <a:lstStyle/>
          <a:p>
            <a:fld id="{345D60D9-5372-5F40-9443-0F9AE5BDC3C8}" type="slidenum">
              <a:rPr lang="en-US" smtClean="0"/>
              <a:pPr/>
              <a:t>‹#›</a:t>
            </a:fld>
            <a:endParaRPr lang="en-US" dirty="0"/>
          </a:p>
        </p:txBody>
      </p:sp>
      <p:sp>
        <p:nvSpPr>
          <p:cNvPr id="5" name="Footer Placeholder 4">
            <a:extLst>
              <a:ext uri="{FF2B5EF4-FFF2-40B4-BE49-F238E27FC236}">
                <a16:creationId xmlns:a16="http://schemas.microsoft.com/office/drawing/2014/main" id="{736FFAC2-A591-4775-8C17-E779B8580987}"/>
              </a:ext>
            </a:extLst>
          </p:cNvPr>
          <p:cNvSpPr>
            <a:spLocks noGrp="1"/>
          </p:cNvSpPr>
          <p:nvPr>
            <p:ph type="ftr" sz="quarter" idx="39"/>
          </p:nvPr>
        </p:nvSpPr>
        <p:spPr/>
        <p:txBody>
          <a:bodyPr/>
          <a:lstStyle/>
          <a:p>
            <a:r>
              <a:rPr lang="en-US"/>
              <a:t>Copyright © 2022, Oracle and/or its affiliates  |  Confidential: Internal</a:t>
            </a:r>
            <a:endParaRPr lang="en-US" dirty="0"/>
          </a:p>
        </p:txBody>
      </p:sp>
      <p:sp>
        <p:nvSpPr>
          <p:cNvPr id="4" name="Date Placeholder 3">
            <a:extLst>
              <a:ext uri="{FF2B5EF4-FFF2-40B4-BE49-F238E27FC236}">
                <a16:creationId xmlns:a16="http://schemas.microsoft.com/office/drawing/2014/main" id="{B8DBDF9E-BB65-47CA-AE22-65479E3B2B11}"/>
              </a:ext>
            </a:extLst>
          </p:cNvPr>
          <p:cNvSpPr>
            <a:spLocks noGrp="1"/>
          </p:cNvSpPr>
          <p:nvPr>
            <p:ph type="dt" sz="half" idx="38"/>
          </p:nvPr>
        </p:nvSpPr>
        <p:spPr/>
        <p:txBody>
          <a:bodyPr/>
          <a:lstStyle/>
          <a:p>
            <a:r>
              <a:rPr lang="en-US"/>
              <a:t>[Date]</a:t>
            </a:r>
            <a:endParaRPr lang="en-US" dirty="0"/>
          </a:p>
        </p:txBody>
      </p:sp>
      <p:pic>
        <p:nvPicPr>
          <p:cNvPr id="26" name="OTag">
            <a:extLst>
              <a:ext uri="{FF2B5EF4-FFF2-40B4-BE49-F238E27FC236}">
                <a16:creationId xmlns:a16="http://schemas.microsoft.com/office/drawing/2014/main" id="{42D6F87D-23AA-1D42-BDBA-F6833AC9A0E3}"/>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40088972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Light - Closing Slide">
    <p:spTree>
      <p:nvGrpSpPr>
        <p:cNvPr id="1" name=""/>
        <p:cNvGrpSpPr/>
        <p:nvPr/>
      </p:nvGrpSpPr>
      <p:grpSpPr>
        <a:xfrm>
          <a:off x="0" y="0"/>
          <a:ext cx="0" cy="0"/>
          <a:chOff x="0" y="0"/>
          <a:chExt cx="0" cy="0"/>
        </a:xfrm>
      </p:grpSpPr>
      <p:pic>
        <p:nvPicPr>
          <p:cNvPr id="3" name="Oracle Logo" descr="Oracle Logo">
            <a:extLst>
              <a:ext uri="{FF2B5EF4-FFF2-40B4-BE49-F238E27FC236}">
                <a16:creationId xmlns:a16="http://schemas.microsoft.com/office/drawing/2014/main" id="{675A5E3C-9B7E-1248-9024-5EE790FC6832}"/>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3647854" y="2915192"/>
            <a:ext cx="4896293" cy="1027617"/>
          </a:xfrm>
          <a:prstGeom prst="rect">
            <a:avLst/>
          </a:prstGeom>
        </p:spPr>
      </p:pic>
    </p:spTree>
    <p:extLst>
      <p:ext uri="{BB962C8B-B14F-4D97-AF65-F5344CB8AC3E}">
        <p14:creationId xmlns:p14="http://schemas.microsoft.com/office/powerpoint/2010/main" val="1664312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Dark - Closing Slide">
    <p:spTree>
      <p:nvGrpSpPr>
        <p:cNvPr id="1" name=""/>
        <p:cNvGrpSpPr/>
        <p:nvPr/>
      </p:nvGrpSpPr>
      <p:grpSpPr>
        <a:xfrm>
          <a:off x="0" y="0"/>
          <a:ext cx="0" cy="0"/>
          <a:chOff x="0" y="0"/>
          <a:chExt cx="0" cy="0"/>
        </a:xfrm>
      </p:grpSpPr>
      <p:pic>
        <p:nvPicPr>
          <p:cNvPr id="4" name="Oracle Logo" descr="Oracle Logo">
            <a:extLst>
              <a:ext uri="{FF2B5EF4-FFF2-40B4-BE49-F238E27FC236}">
                <a16:creationId xmlns:a16="http://schemas.microsoft.com/office/drawing/2014/main" id="{11C3E469-1A28-4EAE-BB94-ADAB90F021AE}"/>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invGray">
          <a:xfrm>
            <a:off x="3647854" y="2915192"/>
            <a:ext cx="4896292" cy="1027617"/>
          </a:xfrm>
          <a:prstGeom prst="rect">
            <a:avLst/>
          </a:prstGeom>
        </p:spPr>
      </p:pic>
    </p:spTree>
    <p:extLst>
      <p:ext uri="{BB962C8B-B14F-4D97-AF65-F5344CB8AC3E}">
        <p14:creationId xmlns:p14="http://schemas.microsoft.com/office/powerpoint/2010/main" val="5135231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Light - Title/Subtitle">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C6A8D35-C90D-428D-8E15-6F958679D947}"/>
              </a:ext>
            </a:extLst>
          </p:cNvPr>
          <p:cNvSpPr>
            <a:spLocks noGrp="1"/>
          </p:cNvSpPr>
          <p:nvPr>
            <p:ph type="title" hasCustomPrompt="1"/>
          </p:nvPr>
        </p:nvSpPr>
        <p:spPr/>
        <p:txBody>
          <a:bodyPr/>
          <a:lstStyle>
            <a:lvl1pPr>
              <a:defRPr/>
            </a:lvl1pPr>
          </a:lstStyle>
          <a:p>
            <a:r>
              <a:rPr lang="en-US" dirty="0"/>
              <a:t>Title</a:t>
            </a:r>
          </a:p>
        </p:txBody>
      </p:sp>
      <p:sp>
        <p:nvSpPr>
          <p:cNvPr id="15" name="Subtitle">
            <a:extLst>
              <a:ext uri="{FF2B5EF4-FFF2-40B4-BE49-F238E27FC236}">
                <a16:creationId xmlns:a16="http://schemas.microsoft.com/office/drawing/2014/main" id="{FC0004EB-159B-A345-859C-0E83416ED930}"/>
              </a:ext>
            </a:extLst>
          </p:cNvPr>
          <p:cNvSpPr>
            <a:spLocks noGrp="1"/>
          </p:cNvSpPr>
          <p:nvPr>
            <p:ph type="body" sz="quarter" idx="11" hasCustomPrompt="1"/>
          </p:nvPr>
        </p:nvSpPr>
        <p:spPr>
          <a:xfrm>
            <a:off x="762000" y="1024235"/>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6" name="Slide Number Placeholder 5">
            <a:extLst>
              <a:ext uri="{FF2B5EF4-FFF2-40B4-BE49-F238E27FC236}">
                <a16:creationId xmlns:a16="http://schemas.microsoft.com/office/drawing/2014/main" id="{0A9C1380-E61D-4D70-B7A9-EA2CA56D1441}"/>
              </a:ext>
            </a:extLst>
          </p:cNvPr>
          <p:cNvSpPr>
            <a:spLocks noGrp="1"/>
          </p:cNvSpPr>
          <p:nvPr>
            <p:ph type="sldNum" sz="quarter" idx="14"/>
          </p:nvPr>
        </p:nvSpPr>
        <p:spPr/>
        <p:txBody>
          <a:bodyPr/>
          <a:lstStyle/>
          <a:p>
            <a:fld id="{345D60D9-5372-5F40-9443-0F9AE5BDC3C8}" type="slidenum">
              <a:rPr lang="en-US" smtClean="0"/>
              <a:pPr/>
              <a:t>‹#›</a:t>
            </a:fld>
            <a:endParaRPr lang="en-US" dirty="0"/>
          </a:p>
        </p:txBody>
      </p:sp>
      <p:sp>
        <p:nvSpPr>
          <p:cNvPr id="5" name="Footer Placeholder 4">
            <a:extLst>
              <a:ext uri="{FF2B5EF4-FFF2-40B4-BE49-F238E27FC236}">
                <a16:creationId xmlns:a16="http://schemas.microsoft.com/office/drawing/2014/main" id="{947ED885-1287-4046-BFFE-E5DEC702C7AE}"/>
              </a:ext>
            </a:extLst>
          </p:cNvPr>
          <p:cNvSpPr>
            <a:spLocks noGrp="1"/>
          </p:cNvSpPr>
          <p:nvPr>
            <p:ph type="ftr" sz="quarter" idx="13"/>
          </p:nvPr>
        </p:nvSpPr>
        <p:spPr/>
        <p:txBody>
          <a:bodyPr/>
          <a:lstStyle/>
          <a:p>
            <a:r>
              <a:rPr lang="en-US"/>
              <a:t>Copyright © 2022, Oracle and/or its affiliates  |  Confidential: Internal</a:t>
            </a:r>
            <a:endParaRPr lang="en-US" dirty="0"/>
          </a:p>
        </p:txBody>
      </p:sp>
      <p:sp>
        <p:nvSpPr>
          <p:cNvPr id="3" name="Date Placeholder 2">
            <a:extLst>
              <a:ext uri="{FF2B5EF4-FFF2-40B4-BE49-F238E27FC236}">
                <a16:creationId xmlns:a16="http://schemas.microsoft.com/office/drawing/2014/main" id="{56526A55-50C7-43D1-9A4E-DE6E31578685}"/>
              </a:ext>
            </a:extLst>
          </p:cNvPr>
          <p:cNvSpPr>
            <a:spLocks noGrp="1"/>
          </p:cNvSpPr>
          <p:nvPr>
            <p:ph type="dt" sz="half" idx="12"/>
          </p:nvPr>
        </p:nvSpPr>
        <p:spPr/>
        <p:txBody>
          <a:bodyPr/>
          <a:lstStyle/>
          <a:p>
            <a:r>
              <a:rPr lang="en-US"/>
              <a:t>[Date]</a:t>
            </a:r>
            <a:endParaRPr lang="en-US" dirty="0"/>
          </a:p>
        </p:txBody>
      </p:sp>
    </p:spTree>
    <p:extLst>
      <p:ext uri="{BB962C8B-B14F-4D97-AF65-F5344CB8AC3E}">
        <p14:creationId xmlns:p14="http://schemas.microsoft.com/office/powerpoint/2010/main" val="1311853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Dark - Title/Subtitle">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471FF06-338B-46FE-B4FE-F72B7ABAED7F}"/>
              </a:ext>
            </a:extLst>
          </p:cNvPr>
          <p:cNvSpPr>
            <a:spLocks noGrp="1"/>
          </p:cNvSpPr>
          <p:nvPr>
            <p:ph type="title" hasCustomPrompt="1"/>
          </p:nvPr>
        </p:nvSpPr>
        <p:spPr/>
        <p:txBody>
          <a:bodyPr/>
          <a:lstStyle>
            <a:lvl1pPr>
              <a:defRPr/>
            </a:lvl1pPr>
          </a:lstStyle>
          <a:p>
            <a:r>
              <a:rPr lang="en-US" dirty="0"/>
              <a:t>Title</a:t>
            </a:r>
          </a:p>
        </p:txBody>
      </p:sp>
      <p:sp>
        <p:nvSpPr>
          <p:cNvPr id="15" name="Subtitle">
            <a:extLst>
              <a:ext uri="{FF2B5EF4-FFF2-40B4-BE49-F238E27FC236}">
                <a16:creationId xmlns:a16="http://schemas.microsoft.com/office/drawing/2014/main" id="{FC0004EB-159B-A345-859C-0E83416ED930}"/>
              </a:ext>
            </a:extLst>
          </p:cNvPr>
          <p:cNvSpPr>
            <a:spLocks noGrp="1"/>
          </p:cNvSpPr>
          <p:nvPr>
            <p:ph type="body" sz="quarter" idx="11" hasCustomPrompt="1"/>
          </p:nvPr>
        </p:nvSpPr>
        <p:spPr>
          <a:xfrm>
            <a:off x="762000" y="1014984"/>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6" name="Slide Number Placeholder 5">
            <a:extLst>
              <a:ext uri="{FF2B5EF4-FFF2-40B4-BE49-F238E27FC236}">
                <a16:creationId xmlns:a16="http://schemas.microsoft.com/office/drawing/2014/main" id="{2C1326A2-CE99-456C-A450-2DC676458CDB}"/>
              </a:ext>
            </a:extLst>
          </p:cNvPr>
          <p:cNvSpPr>
            <a:spLocks noGrp="1"/>
          </p:cNvSpPr>
          <p:nvPr>
            <p:ph type="sldNum" sz="quarter" idx="14"/>
          </p:nvPr>
        </p:nvSpPr>
        <p:spPr/>
        <p:txBody>
          <a:bodyPr/>
          <a:lstStyle/>
          <a:p>
            <a:fld id="{345D60D9-5372-5F40-9443-0F9AE5BDC3C8}" type="slidenum">
              <a:rPr lang="en-US" smtClean="0"/>
              <a:pPr/>
              <a:t>‹#›</a:t>
            </a:fld>
            <a:endParaRPr lang="en-US" dirty="0"/>
          </a:p>
        </p:txBody>
      </p:sp>
      <p:sp>
        <p:nvSpPr>
          <p:cNvPr id="5" name="Footer Placeholder 4">
            <a:extLst>
              <a:ext uri="{FF2B5EF4-FFF2-40B4-BE49-F238E27FC236}">
                <a16:creationId xmlns:a16="http://schemas.microsoft.com/office/drawing/2014/main" id="{A47ABD9F-CF7B-4739-A09B-21C74EE3D7DA}"/>
              </a:ext>
            </a:extLst>
          </p:cNvPr>
          <p:cNvSpPr>
            <a:spLocks noGrp="1"/>
          </p:cNvSpPr>
          <p:nvPr>
            <p:ph type="ftr" sz="quarter" idx="13"/>
          </p:nvPr>
        </p:nvSpPr>
        <p:spPr/>
        <p:txBody>
          <a:bodyPr/>
          <a:lstStyle/>
          <a:p>
            <a:r>
              <a:rPr lang="en-US"/>
              <a:t>Copyright © 2022, Oracle and/or its affiliates  |  Confidential: Internal</a:t>
            </a:r>
            <a:endParaRPr lang="en-US" dirty="0"/>
          </a:p>
        </p:txBody>
      </p:sp>
      <p:sp>
        <p:nvSpPr>
          <p:cNvPr id="3" name="Date Placeholder 2">
            <a:extLst>
              <a:ext uri="{FF2B5EF4-FFF2-40B4-BE49-F238E27FC236}">
                <a16:creationId xmlns:a16="http://schemas.microsoft.com/office/drawing/2014/main" id="{5159E3D4-8DE9-4EE7-AF46-396CA0361B33}"/>
              </a:ext>
            </a:extLst>
          </p:cNvPr>
          <p:cNvSpPr>
            <a:spLocks noGrp="1"/>
          </p:cNvSpPr>
          <p:nvPr>
            <p:ph type="dt" sz="half" idx="12"/>
          </p:nvPr>
        </p:nvSpPr>
        <p:spPr/>
        <p:txBody>
          <a:bodyPr/>
          <a:lstStyle/>
          <a:p>
            <a:r>
              <a:rPr lang="en-US"/>
              <a:t>[Date]</a:t>
            </a:r>
            <a:endParaRPr lang="en-US" dirty="0"/>
          </a:p>
        </p:txBody>
      </p:sp>
    </p:spTree>
    <p:extLst>
      <p:ext uri="{BB962C8B-B14F-4D97-AF65-F5344CB8AC3E}">
        <p14:creationId xmlns:p14="http://schemas.microsoft.com/office/powerpoint/2010/main" val="26362097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Light - Safe harbor_Pillar">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57605915-A98A-1144-8EED-9444C9D7235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a:xfrm>
            <a:off x="0" y="-25134"/>
            <a:ext cx="12192000" cy="194294"/>
          </a:xfrm>
          <a:prstGeom prst="rect">
            <a:avLst/>
          </a:prstGeom>
        </p:spPr>
      </p:pic>
      <p:sp>
        <p:nvSpPr>
          <p:cNvPr id="3" name="Title 2">
            <a:extLst>
              <a:ext uri="{FF2B5EF4-FFF2-40B4-BE49-F238E27FC236}">
                <a16:creationId xmlns:a16="http://schemas.microsoft.com/office/drawing/2014/main" id="{51E051E1-71EC-4D3F-847F-0BC7D691C8EC}"/>
              </a:ext>
            </a:extLst>
          </p:cNvPr>
          <p:cNvSpPr>
            <a:spLocks noGrp="1"/>
          </p:cNvSpPr>
          <p:nvPr>
            <p:ph type="title" hasCustomPrompt="1"/>
          </p:nvPr>
        </p:nvSpPr>
        <p:spPr/>
        <p:txBody>
          <a:bodyPr/>
          <a:lstStyle/>
          <a:p>
            <a:r>
              <a:rPr lang="en-US" dirty="0"/>
              <a:t>Safe harbor statement</a:t>
            </a:r>
          </a:p>
        </p:txBody>
      </p:sp>
      <p:sp>
        <p:nvSpPr>
          <p:cNvPr id="10" name="Rectangle 9">
            <a:extLst>
              <a:ext uri="{FF2B5EF4-FFF2-40B4-BE49-F238E27FC236}">
                <a16:creationId xmlns:a16="http://schemas.microsoft.com/office/drawing/2014/main" id="{D83A1D03-5992-4722-83A9-AE5F71E76267}"/>
              </a:ext>
              <a:ext uri="{C183D7F6-B498-43B3-948B-1728B52AA6E4}">
                <adec:decorative xmlns:adec="http://schemas.microsoft.com/office/drawing/2017/decorative" val="1"/>
              </a:ext>
            </a:extLst>
          </p:cNvPr>
          <p:cNvSpPr/>
          <p:nvPr userDrawn="1"/>
        </p:nvSpPr>
        <p:spPr>
          <a:xfrm>
            <a:off x="762000" y="1389381"/>
            <a:ext cx="301752" cy="45719"/>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B88F1C8-B2B7-4391-AA71-B32B3F91D2B2}"/>
              </a:ext>
            </a:extLst>
          </p:cNvPr>
          <p:cNvSpPr/>
          <p:nvPr userDrawn="1"/>
        </p:nvSpPr>
        <p:spPr>
          <a:xfrm>
            <a:off x="762001" y="1951672"/>
            <a:ext cx="5957976" cy="2240678"/>
          </a:xfrm>
          <a:prstGeom prst="rect">
            <a:avLst/>
          </a:prstGeom>
        </p:spPr>
        <p:txBody>
          <a:bodyPr wrap="square" lIns="0">
            <a:spAutoFit/>
          </a:bodyPr>
          <a:lstStyle/>
          <a:p>
            <a:pPr>
              <a:lnSpc>
                <a:spcPts val="2120"/>
              </a:lnSpc>
              <a:spcAft>
                <a:spcPts val="0"/>
              </a:spcAft>
            </a:pPr>
            <a:r>
              <a:rPr lang="en-US" sz="1600" b="0" i="0" dirty="0">
                <a:solidFill>
                  <a:schemeClr val="tx1"/>
                </a:solidFill>
                <a:latin typeface="Oracle Sans Light" panose="020B0403020204020204" pitchFamily="34" charset="0"/>
                <a:cs typeface="Oracle Sans Light" panose="020B0403020204020204" pitchFamily="34" charset="0"/>
              </a:rPr>
              <a:t>The following is intended to outline our general product direction. It is intended for information purposes only, and may not be incorporated into any contract. It is not a commitment to deliver any material, code, or functionality, and should not be relied</a:t>
            </a:r>
            <a:br>
              <a:rPr lang="en-US" sz="1600" b="0" i="0" dirty="0">
                <a:solidFill>
                  <a:schemeClr val="tx1"/>
                </a:solidFill>
                <a:latin typeface="Oracle Sans Light" panose="020B0403020204020204" pitchFamily="34" charset="0"/>
                <a:cs typeface="Oracle Sans Light" panose="020B0403020204020204" pitchFamily="34" charset="0"/>
              </a:rPr>
            </a:br>
            <a:r>
              <a:rPr lang="en-US" sz="1600" b="0" i="0" dirty="0">
                <a:solidFill>
                  <a:schemeClr val="tx1"/>
                </a:solidFill>
                <a:latin typeface="Oracle Sans Light" panose="020B0403020204020204" pitchFamily="34" charset="0"/>
                <a:cs typeface="Oracle Sans Light" panose="020B0403020204020204" pitchFamily="34" charset="0"/>
              </a:rPr>
              <a:t>upon in making purchasing decisions. The development, release, timing, and pricing of any features or functionality described for Oracle’s products may change and remains at the sole discretion of Oracle Corporation.</a:t>
            </a:r>
          </a:p>
        </p:txBody>
      </p:sp>
      <p:sp>
        <p:nvSpPr>
          <p:cNvPr id="16" name="Slide Number Placeholder 7">
            <a:extLst>
              <a:ext uri="{FF2B5EF4-FFF2-40B4-BE49-F238E27FC236}">
                <a16:creationId xmlns:a16="http://schemas.microsoft.com/office/drawing/2014/main" id="{B241CCCC-EA97-6742-BF3D-7A86426E8A5F}"/>
              </a:ext>
            </a:extLst>
          </p:cNvPr>
          <p:cNvSpPr>
            <a:spLocks noGrp="1"/>
          </p:cNvSpPr>
          <p:nvPr>
            <p:ph type="sldNum" sz="quarter" idx="12"/>
          </p:nvPr>
        </p:nvSpPr>
        <p:spPr>
          <a:xfrm>
            <a:off x="762000" y="6435235"/>
            <a:ext cx="365760" cy="365760"/>
          </a:xfrm>
        </p:spPr>
        <p:txBody>
          <a:bodyPr/>
          <a:lstStyle/>
          <a:p>
            <a:fld id="{345D60D9-5372-5F40-9443-0F9AE5BDC3C8}" type="slidenum">
              <a:rPr lang="en-US" smtClean="0"/>
              <a:pPr/>
              <a:t>‹#›</a:t>
            </a:fld>
            <a:endParaRPr lang="en-US" dirty="0"/>
          </a:p>
        </p:txBody>
      </p:sp>
      <p:sp>
        <p:nvSpPr>
          <p:cNvPr id="12" name="Footer Placeholder 4">
            <a:extLst>
              <a:ext uri="{FF2B5EF4-FFF2-40B4-BE49-F238E27FC236}">
                <a16:creationId xmlns:a16="http://schemas.microsoft.com/office/drawing/2014/main" id="{19266FB9-CF65-F948-8DDE-9A86339B6C7B}"/>
              </a:ext>
            </a:extLst>
          </p:cNvPr>
          <p:cNvSpPr>
            <a:spLocks noGrp="1"/>
          </p:cNvSpPr>
          <p:nvPr>
            <p:ph type="ftr" sz="quarter" idx="11"/>
          </p:nvPr>
        </p:nvSpPr>
        <p:spPr>
          <a:xfrm>
            <a:off x="1127759" y="6435553"/>
            <a:ext cx="5745379" cy="365125"/>
          </a:xfrm>
        </p:spPr>
        <p:txBody>
          <a:bodyPr/>
          <a:lstStyle/>
          <a:p>
            <a:r>
              <a:rPr lang="en-US"/>
              <a:t>Copyright © 2022, Oracle and/or its affiliates  |  Confidential: Internal</a:t>
            </a:r>
            <a:endParaRPr lang="en-US" dirty="0"/>
          </a:p>
        </p:txBody>
      </p:sp>
      <p:sp>
        <p:nvSpPr>
          <p:cNvPr id="9" name="Date Placeholder 2">
            <a:extLst>
              <a:ext uri="{FF2B5EF4-FFF2-40B4-BE49-F238E27FC236}">
                <a16:creationId xmlns:a16="http://schemas.microsoft.com/office/drawing/2014/main" id="{7A9CB709-59EB-5E4D-ADE9-014D4AB90E35}"/>
              </a:ext>
            </a:extLst>
          </p:cNvPr>
          <p:cNvSpPr>
            <a:spLocks noGrp="1"/>
          </p:cNvSpPr>
          <p:nvPr>
            <p:ph type="dt" sz="half" idx="10"/>
          </p:nvPr>
        </p:nvSpPr>
        <p:spPr>
          <a:xfrm>
            <a:off x="6873138" y="6437179"/>
            <a:ext cx="2743200" cy="363500"/>
          </a:xfrm>
        </p:spPr>
        <p:txBody>
          <a:bodyPr/>
          <a:lstStyle/>
          <a:p>
            <a:r>
              <a:rPr lang="en-US"/>
              <a:t>[Date]</a:t>
            </a:r>
            <a:endParaRPr lang="en-US" dirty="0"/>
          </a:p>
        </p:txBody>
      </p:sp>
    </p:spTree>
    <p:extLst>
      <p:ext uri="{BB962C8B-B14F-4D97-AF65-F5344CB8AC3E}">
        <p14:creationId xmlns:p14="http://schemas.microsoft.com/office/powerpoint/2010/main" val="273537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a14="http://schemas.microsoft.com/office/drawing/2010/main" xmlns="">
      <p:transition spd="med">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Picture_Logo+2 Partners_Pillar">
    <p:spTree>
      <p:nvGrpSpPr>
        <p:cNvPr id="1" name=""/>
        <p:cNvGrpSpPr/>
        <p:nvPr/>
      </p:nvGrpSpPr>
      <p:grpSpPr>
        <a:xfrm>
          <a:off x="0" y="0"/>
          <a:ext cx="0" cy="0"/>
          <a:chOff x="0" y="0"/>
          <a:chExt cx="0" cy="0"/>
        </a:xfrm>
      </p:grpSpPr>
      <p:sp>
        <p:nvSpPr>
          <p:cNvPr id="42" name="Oracle Logo">
            <a:extLst>
              <a:ext uri="{FF2B5EF4-FFF2-40B4-BE49-F238E27FC236}">
                <a16:creationId xmlns:a16="http://schemas.microsoft.com/office/drawing/2014/main" id="{E142082D-1624-4420-A0F5-70497A6685A2}"/>
              </a:ext>
            </a:extLst>
          </p:cNvPr>
          <p:cNvSpPr/>
          <p:nvPr/>
        </p:nvSpPr>
        <p:spPr>
          <a:xfrm>
            <a:off x="761994" y="1130946"/>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16" name="Plus Sign">
            <a:extLst>
              <a:ext uri="{FF2B5EF4-FFF2-40B4-BE49-F238E27FC236}">
                <a16:creationId xmlns:a16="http://schemas.microsoft.com/office/drawing/2014/main" id="{78666C99-5EC8-364F-897B-A036BA33F47F}"/>
              </a:ext>
            </a:extLst>
          </p:cNvPr>
          <p:cNvSpPr txBox="1"/>
          <p:nvPr userDrawn="1"/>
        </p:nvSpPr>
        <p:spPr>
          <a:xfrm>
            <a:off x="1983598" y="988684"/>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8" name="Content Placeholder 7">
            <a:extLst>
              <a:ext uri="{FF2B5EF4-FFF2-40B4-BE49-F238E27FC236}">
                <a16:creationId xmlns:a16="http://schemas.microsoft.com/office/drawing/2014/main" id="{5D7ADE42-06D7-404B-9BF3-5B9ECFFB9C31}"/>
              </a:ext>
            </a:extLst>
          </p:cNvPr>
          <p:cNvSpPr>
            <a:spLocks noGrp="1"/>
          </p:cNvSpPr>
          <p:nvPr>
            <p:ph sz="quarter" idx="28" hasCustomPrompt="1"/>
          </p:nvPr>
        </p:nvSpPr>
        <p:spPr>
          <a:xfrm>
            <a:off x="2451100" y="946150"/>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31" name="Plus Sign">
            <a:extLst>
              <a:ext uri="{FF2B5EF4-FFF2-40B4-BE49-F238E27FC236}">
                <a16:creationId xmlns:a16="http://schemas.microsoft.com/office/drawing/2014/main" id="{266FAC66-306B-074A-98EB-E97DC7AB573D}"/>
              </a:ext>
            </a:extLst>
          </p:cNvPr>
          <p:cNvSpPr txBox="1"/>
          <p:nvPr userDrawn="1"/>
        </p:nvSpPr>
        <p:spPr>
          <a:xfrm>
            <a:off x="3808218" y="988684"/>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22" name="Content Placeholder 7">
            <a:extLst>
              <a:ext uri="{FF2B5EF4-FFF2-40B4-BE49-F238E27FC236}">
                <a16:creationId xmlns:a16="http://schemas.microsoft.com/office/drawing/2014/main" id="{B055D7E2-19E5-4ECB-8AAE-6E93D2FF74B9}"/>
              </a:ext>
            </a:extLst>
          </p:cNvPr>
          <p:cNvSpPr>
            <a:spLocks noGrp="1"/>
          </p:cNvSpPr>
          <p:nvPr>
            <p:ph sz="quarter" idx="29" hasCustomPrompt="1"/>
          </p:nvPr>
        </p:nvSpPr>
        <p:spPr>
          <a:xfrm>
            <a:off x="4270375" y="946150"/>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5" name="Title 4">
            <a:extLst>
              <a:ext uri="{FF2B5EF4-FFF2-40B4-BE49-F238E27FC236}">
                <a16:creationId xmlns:a16="http://schemas.microsoft.com/office/drawing/2014/main" id="{D4E3A5EA-B23E-4E6B-81A8-8E4BFCFCE737}"/>
              </a:ext>
            </a:extLst>
          </p:cNvPr>
          <p:cNvSpPr>
            <a:spLocks noGrp="1"/>
          </p:cNvSpPr>
          <p:nvPr>
            <p:ph type="title" hasCustomPrompt="1"/>
          </p:nvPr>
        </p:nvSpPr>
        <p:spPr>
          <a:xfrm>
            <a:off x="762051" y="1613848"/>
            <a:ext cx="4758468" cy="822960"/>
          </a:xfrm>
          <a:noFill/>
        </p:spPr>
        <p:txBody>
          <a:bodyPr vert="horz" lIns="0" tIns="0" rIns="0" bIns="0" rtlCol="0" anchor="b">
            <a:noAutofit/>
          </a:bodyPr>
          <a:lstStyle>
            <a:lvl1pPr>
              <a:defRPr lang="en-US" sz="2000">
                <a:solidFill>
                  <a:schemeClr val="accent6"/>
                </a:solidFill>
                <a:latin typeface="Oracle Sans" panose="020B0503020204020204" pitchFamily="34" charset="0"/>
                <a:cs typeface="Oracle Sans" panose="020B0503020204020204" pitchFamily="34" charset="0"/>
              </a:defRPr>
            </a:lvl1pPr>
          </a:lstStyle>
          <a:p>
            <a:pPr lvl="0"/>
            <a:r>
              <a:rPr lang="en-US" dirty="0"/>
              <a:t>Click to edit title text styles</a:t>
            </a:r>
          </a:p>
        </p:txBody>
      </p:sp>
      <p:sp>
        <p:nvSpPr>
          <p:cNvPr id="25" name="Text Placeholder 21">
            <a:extLst>
              <a:ext uri="{FF2B5EF4-FFF2-40B4-BE49-F238E27FC236}">
                <a16:creationId xmlns:a16="http://schemas.microsoft.com/office/drawing/2014/main" id="{F3C4DAF9-9F03-1E49-8D77-D31CF9B39247}"/>
              </a:ext>
            </a:extLst>
          </p:cNvPr>
          <p:cNvSpPr>
            <a:spLocks noGrp="1"/>
          </p:cNvSpPr>
          <p:nvPr>
            <p:ph type="body" sz="quarter" idx="14" hasCustomPrompt="1"/>
          </p:nvPr>
        </p:nvSpPr>
        <p:spPr>
          <a:xfrm>
            <a:off x="761995" y="2740669"/>
            <a:ext cx="4762532" cy="614174"/>
          </a:xfrm>
          <a:prstGeom prst="rect">
            <a:avLst/>
          </a:prstGeom>
        </p:spPr>
        <p:txBody>
          <a:bodyPr lIns="0" tIns="0" rIns="0" bIns="0" anchor="b"/>
          <a:lstStyle>
            <a:lvl1pPr algn="l">
              <a:defRPr sz="3600" b="1" i="0">
                <a:solidFill>
                  <a:schemeClr val="accent3"/>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26" name="Text Placeholder 21">
            <a:extLst>
              <a:ext uri="{FF2B5EF4-FFF2-40B4-BE49-F238E27FC236}">
                <a16:creationId xmlns:a16="http://schemas.microsoft.com/office/drawing/2014/main" id="{DEACAA10-CC32-5943-A0D6-EE967BFD0A15}"/>
              </a:ext>
            </a:extLst>
          </p:cNvPr>
          <p:cNvSpPr>
            <a:spLocks noGrp="1"/>
          </p:cNvSpPr>
          <p:nvPr>
            <p:ph type="body" sz="quarter" idx="15" hasCustomPrompt="1"/>
          </p:nvPr>
        </p:nvSpPr>
        <p:spPr>
          <a:xfrm>
            <a:off x="761995" y="3350963"/>
            <a:ext cx="4762532" cy="373897"/>
          </a:xfrm>
          <a:prstGeom prst="rect">
            <a:avLst/>
          </a:prstGeom>
        </p:spPr>
        <p:txBody>
          <a:bodyPr lIns="0" tIns="0" rIns="0" bIns="0"/>
          <a:lstStyle>
            <a:lvl1pPr algn="l">
              <a:defRPr sz="1400" b="0" i="0">
                <a:solidFill>
                  <a:schemeClr val="tx2"/>
                </a:solidFill>
                <a:latin typeface="+mn-lt"/>
                <a:cs typeface="Oracle Sans Light" panose="020B0403020204020204" pitchFamily="34" charset="0"/>
              </a:defRPr>
            </a:lvl1pPr>
          </a:lstStyle>
          <a:p>
            <a:pPr lvl="0"/>
            <a:r>
              <a:rPr lang="en-GB" dirty="0"/>
              <a:t>Text under stat goes here</a:t>
            </a:r>
            <a:endParaRPr lang="en-US" dirty="0"/>
          </a:p>
        </p:txBody>
      </p:sp>
      <p:sp>
        <p:nvSpPr>
          <p:cNvPr id="27" name="Text Placeholder 21">
            <a:extLst>
              <a:ext uri="{FF2B5EF4-FFF2-40B4-BE49-F238E27FC236}">
                <a16:creationId xmlns:a16="http://schemas.microsoft.com/office/drawing/2014/main" id="{1D8022D7-7490-D44F-A545-066736880B3B}"/>
              </a:ext>
            </a:extLst>
          </p:cNvPr>
          <p:cNvSpPr>
            <a:spLocks noGrp="1"/>
          </p:cNvSpPr>
          <p:nvPr>
            <p:ph type="body" sz="quarter" idx="16" hasCustomPrompt="1"/>
          </p:nvPr>
        </p:nvSpPr>
        <p:spPr>
          <a:xfrm>
            <a:off x="761995" y="3861015"/>
            <a:ext cx="4762532" cy="614174"/>
          </a:xfrm>
          <a:prstGeom prst="rect">
            <a:avLst/>
          </a:prstGeom>
        </p:spPr>
        <p:txBody>
          <a:bodyPr lIns="0" tIns="0" rIns="0" bIns="0" anchor="b"/>
          <a:lstStyle>
            <a:lvl1pPr algn="l">
              <a:defRPr sz="3600" b="1" i="0">
                <a:solidFill>
                  <a:schemeClr val="accent3"/>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28" name="Text Placeholder 21">
            <a:extLst>
              <a:ext uri="{FF2B5EF4-FFF2-40B4-BE49-F238E27FC236}">
                <a16:creationId xmlns:a16="http://schemas.microsoft.com/office/drawing/2014/main" id="{3F6EA513-1C8E-F040-A09A-73F6DCD76B14}"/>
              </a:ext>
            </a:extLst>
          </p:cNvPr>
          <p:cNvSpPr>
            <a:spLocks noGrp="1"/>
          </p:cNvSpPr>
          <p:nvPr>
            <p:ph type="body" sz="quarter" idx="17" hasCustomPrompt="1"/>
          </p:nvPr>
        </p:nvSpPr>
        <p:spPr>
          <a:xfrm>
            <a:off x="761995" y="4495211"/>
            <a:ext cx="4762532" cy="373897"/>
          </a:xfrm>
          <a:prstGeom prst="rect">
            <a:avLst/>
          </a:prstGeom>
        </p:spPr>
        <p:txBody>
          <a:bodyPr lIns="0" tIns="0" rIns="0" bIns="0"/>
          <a:lstStyle>
            <a:lvl1pPr algn="l">
              <a:defRPr sz="1400" b="0" i="0">
                <a:solidFill>
                  <a:schemeClr val="tx2"/>
                </a:solidFill>
                <a:latin typeface="+mn-lt"/>
                <a:cs typeface="Oracle Sans Light" panose="020B0403020204020204" pitchFamily="34" charset="0"/>
              </a:defRPr>
            </a:lvl1pPr>
          </a:lstStyle>
          <a:p>
            <a:pPr lvl="0"/>
            <a:r>
              <a:rPr lang="en-GB" dirty="0"/>
              <a:t>Text under stat goes here</a:t>
            </a:r>
            <a:endParaRPr lang="en-US" dirty="0"/>
          </a:p>
        </p:txBody>
      </p:sp>
      <p:sp>
        <p:nvSpPr>
          <p:cNvPr id="29" name="Text Placeholder 21">
            <a:extLst>
              <a:ext uri="{FF2B5EF4-FFF2-40B4-BE49-F238E27FC236}">
                <a16:creationId xmlns:a16="http://schemas.microsoft.com/office/drawing/2014/main" id="{33EE5F71-64FB-D04C-8963-7EAB2CB90D90}"/>
              </a:ext>
            </a:extLst>
          </p:cNvPr>
          <p:cNvSpPr>
            <a:spLocks noGrp="1"/>
          </p:cNvSpPr>
          <p:nvPr>
            <p:ph type="body" sz="quarter" idx="18" hasCustomPrompt="1"/>
          </p:nvPr>
        </p:nvSpPr>
        <p:spPr>
          <a:xfrm>
            <a:off x="761995" y="4989599"/>
            <a:ext cx="4762532" cy="614174"/>
          </a:xfrm>
          <a:prstGeom prst="rect">
            <a:avLst/>
          </a:prstGeom>
        </p:spPr>
        <p:txBody>
          <a:bodyPr lIns="0" tIns="0" rIns="0" bIns="0" anchor="b"/>
          <a:lstStyle>
            <a:lvl1pPr algn="l">
              <a:defRPr sz="3600" b="1" i="0">
                <a:solidFill>
                  <a:schemeClr val="accent3"/>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0" name="Text Placeholder 21">
            <a:extLst>
              <a:ext uri="{FF2B5EF4-FFF2-40B4-BE49-F238E27FC236}">
                <a16:creationId xmlns:a16="http://schemas.microsoft.com/office/drawing/2014/main" id="{0E203719-C6E4-B84B-97A9-09C6C8019E07}"/>
              </a:ext>
            </a:extLst>
          </p:cNvPr>
          <p:cNvSpPr>
            <a:spLocks noGrp="1"/>
          </p:cNvSpPr>
          <p:nvPr>
            <p:ph type="body" sz="quarter" idx="19" hasCustomPrompt="1"/>
          </p:nvPr>
        </p:nvSpPr>
        <p:spPr>
          <a:xfrm>
            <a:off x="761995" y="5634729"/>
            <a:ext cx="4762532" cy="373897"/>
          </a:xfrm>
          <a:prstGeom prst="rect">
            <a:avLst/>
          </a:prstGeom>
        </p:spPr>
        <p:txBody>
          <a:bodyPr lIns="0" tIns="0" rIns="0" bIns="0"/>
          <a:lstStyle>
            <a:lvl1pPr algn="l">
              <a:defRPr sz="1400" b="0" i="0">
                <a:solidFill>
                  <a:schemeClr val="tx2"/>
                </a:solidFill>
                <a:latin typeface="+mn-lt"/>
                <a:cs typeface="Oracle Sans Light" panose="020B0403020204020204" pitchFamily="34" charset="0"/>
              </a:defRPr>
            </a:lvl1pPr>
          </a:lstStyle>
          <a:p>
            <a:pPr lvl="0"/>
            <a:r>
              <a:rPr lang="en-GB" dirty="0"/>
              <a:t>Text under stat goes here</a:t>
            </a:r>
            <a:endParaRPr lang="en-US" dirty="0"/>
          </a:p>
        </p:txBody>
      </p:sp>
      <p:sp>
        <p:nvSpPr>
          <p:cNvPr id="18" name="Picture Placeholder 17">
            <a:extLst>
              <a:ext uri="{FF2B5EF4-FFF2-40B4-BE49-F238E27FC236}">
                <a16:creationId xmlns:a16="http://schemas.microsoft.com/office/drawing/2014/main" id="{BB55E146-CDC2-714E-AEDA-21D37E508E28}"/>
              </a:ext>
            </a:extLst>
          </p:cNvPr>
          <p:cNvSpPr>
            <a:spLocks noGrp="1"/>
          </p:cNvSpPr>
          <p:nvPr>
            <p:ph type="pic" sz="quarter" idx="11"/>
          </p:nvPr>
        </p:nvSpPr>
        <p:spPr>
          <a:xfrm>
            <a:off x="6096000" y="0"/>
            <a:ext cx="6096000" cy="6858000"/>
          </a:xfrm>
          <a:solidFill>
            <a:schemeClr val="tx1">
              <a:lumMod val="10000"/>
              <a:lumOff val="90000"/>
            </a:schemeClr>
          </a:solidFill>
        </p:spPr>
        <p:txBody>
          <a:bodyPr lIns="72000" tIns="72000" rIns="0"/>
          <a:lstStyle>
            <a:lvl1pPr>
              <a:defRPr sz="1400" b="0" i="0">
                <a:latin typeface="Oracle Sans Light" panose="020B0403020204020204" pitchFamily="34" charset="0"/>
                <a:cs typeface="Oracle Sans Light" panose="020B0403020204020204" pitchFamily="34" charset="0"/>
              </a:defRPr>
            </a:lvl1pPr>
          </a:lstStyle>
          <a:p>
            <a:r>
              <a:rPr lang="en-US"/>
              <a:t>Click icon to add picture</a:t>
            </a:r>
            <a:endParaRPr lang="en-US" dirty="0"/>
          </a:p>
        </p:txBody>
      </p:sp>
      <p:sp>
        <p:nvSpPr>
          <p:cNvPr id="2" name="Date Placeholder 1">
            <a:extLst>
              <a:ext uri="{FF2B5EF4-FFF2-40B4-BE49-F238E27FC236}">
                <a16:creationId xmlns:a16="http://schemas.microsoft.com/office/drawing/2014/main" id="{4BB5BC17-D6CB-4E84-AFC2-0D8CBB0C7201}"/>
              </a:ext>
            </a:extLst>
          </p:cNvPr>
          <p:cNvSpPr>
            <a:spLocks noGrp="1"/>
          </p:cNvSpPr>
          <p:nvPr>
            <p:ph type="dt" sz="half" idx="25"/>
          </p:nvPr>
        </p:nvSpPr>
        <p:spPr/>
        <p:txBody>
          <a:bodyPr/>
          <a:lstStyle/>
          <a:p>
            <a:r>
              <a:rPr lang="en-US"/>
              <a:t>[Date]</a:t>
            </a:r>
            <a:endParaRPr lang="en-US" dirty="0"/>
          </a:p>
        </p:txBody>
      </p:sp>
      <p:sp>
        <p:nvSpPr>
          <p:cNvPr id="3" name="Footer Placeholder 2">
            <a:extLst>
              <a:ext uri="{FF2B5EF4-FFF2-40B4-BE49-F238E27FC236}">
                <a16:creationId xmlns:a16="http://schemas.microsoft.com/office/drawing/2014/main" id="{C38C318C-4E3B-4F74-B6DC-D8DD798089C4}"/>
              </a:ext>
            </a:extLst>
          </p:cNvPr>
          <p:cNvSpPr>
            <a:spLocks noGrp="1"/>
          </p:cNvSpPr>
          <p:nvPr>
            <p:ph type="ftr" sz="quarter" idx="26"/>
          </p:nvPr>
        </p:nvSpPr>
        <p:spPr/>
        <p:txBody>
          <a:bodyPr/>
          <a:lstStyle/>
          <a:p>
            <a:r>
              <a:rPr lang="en-US"/>
              <a:t>Copyright © 2022, Oracle and/or its affiliates  |  Confidential: Internal</a:t>
            </a:r>
            <a:endParaRPr lang="en-US" dirty="0"/>
          </a:p>
        </p:txBody>
      </p:sp>
      <p:sp>
        <p:nvSpPr>
          <p:cNvPr id="4" name="Slide Number Placeholder 3">
            <a:extLst>
              <a:ext uri="{FF2B5EF4-FFF2-40B4-BE49-F238E27FC236}">
                <a16:creationId xmlns:a16="http://schemas.microsoft.com/office/drawing/2014/main" id="{E61E8CE3-260F-48DF-BA33-417A3ED6D0DD}"/>
              </a:ext>
            </a:extLst>
          </p:cNvPr>
          <p:cNvSpPr>
            <a:spLocks noGrp="1"/>
          </p:cNvSpPr>
          <p:nvPr>
            <p:ph type="sldNum" sz="quarter" idx="27"/>
          </p:nvPr>
        </p:nvSpPr>
        <p:spPr/>
        <p:txBody>
          <a:bodyPr/>
          <a:lstStyle/>
          <a:p>
            <a:fld id="{345D60D9-5372-5F40-9443-0F9AE5BDC3C8}" type="slidenum">
              <a:rPr lang="en-US" smtClean="0"/>
              <a:pPr/>
              <a:t>‹#›</a:t>
            </a:fld>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3304376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Picture_Logo+Partner_Pillar">
    <p:spTree>
      <p:nvGrpSpPr>
        <p:cNvPr id="1" name=""/>
        <p:cNvGrpSpPr/>
        <p:nvPr/>
      </p:nvGrpSpPr>
      <p:grpSpPr>
        <a:xfrm>
          <a:off x="0" y="0"/>
          <a:ext cx="0" cy="0"/>
          <a:chOff x="0" y="0"/>
          <a:chExt cx="0" cy="0"/>
        </a:xfrm>
      </p:grpSpPr>
      <p:sp>
        <p:nvSpPr>
          <p:cNvPr id="17" name="Oracle Logo">
            <a:extLst>
              <a:ext uri="{FF2B5EF4-FFF2-40B4-BE49-F238E27FC236}">
                <a16:creationId xmlns:a16="http://schemas.microsoft.com/office/drawing/2014/main" id="{91B935D7-D830-43B5-8B99-E3F841A1666D}"/>
              </a:ext>
            </a:extLst>
          </p:cNvPr>
          <p:cNvSpPr/>
          <p:nvPr userDrawn="1"/>
        </p:nvSpPr>
        <p:spPr>
          <a:xfrm>
            <a:off x="761994" y="1130946"/>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23" name="Plus Sign">
            <a:extLst>
              <a:ext uri="{FF2B5EF4-FFF2-40B4-BE49-F238E27FC236}">
                <a16:creationId xmlns:a16="http://schemas.microsoft.com/office/drawing/2014/main" id="{DFB228CB-C8F9-4CDC-B52B-26E33457D464}"/>
              </a:ext>
            </a:extLst>
          </p:cNvPr>
          <p:cNvSpPr txBox="1"/>
          <p:nvPr userDrawn="1"/>
        </p:nvSpPr>
        <p:spPr>
          <a:xfrm>
            <a:off x="1983598" y="988684"/>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24" name="Content Placeholder 7">
            <a:extLst>
              <a:ext uri="{FF2B5EF4-FFF2-40B4-BE49-F238E27FC236}">
                <a16:creationId xmlns:a16="http://schemas.microsoft.com/office/drawing/2014/main" id="{8DE5D9B7-E89D-4396-B7FF-BD7F4EF049A8}"/>
              </a:ext>
            </a:extLst>
          </p:cNvPr>
          <p:cNvSpPr>
            <a:spLocks noGrp="1"/>
          </p:cNvSpPr>
          <p:nvPr>
            <p:ph sz="quarter" idx="28" hasCustomPrompt="1"/>
          </p:nvPr>
        </p:nvSpPr>
        <p:spPr>
          <a:xfrm>
            <a:off x="2451100" y="946150"/>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33" name="Title 4">
            <a:extLst>
              <a:ext uri="{FF2B5EF4-FFF2-40B4-BE49-F238E27FC236}">
                <a16:creationId xmlns:a16="http://schemas.microsoft.com/office/drawing/2014/main" id="{52E888CD-253D-45DE-BDD1-8B68EAF69D3E}"/>
              </a:ext>
            </a:extLst>
          </p:cNvPr>
          <p:cNvSpPr>
            <a:spLocks noGrp="1"/>
          </p:cNvSpPr>
          <p:nvPr>
            <p:ph type="title" hasCustomPrompt="1"/>
          </p:nvPr>
        </p:nvSpPr>
        <p:spPr>
          <a:xfrm>
            <a:off x="762051" y="1613848"/>
            <a:ext cx="4758468" cy="822960"/>
          </a:xfrm>
          <a:noFill/>
        </p:spPr>
        <p:txBody>
          <a:bodyPr vert="horz" lIns="0" tIns="0" rIns="0" bIns="0" rtlCol="0" anchor="b">
            <a:noAutofit/>
          </a:bodyPr>
          <a:lstStyle>
            <a:lvl1pPr>
              <a:defRPr lang="en-US" sz="2000">
                <a:solidFill>
                  <a:schemeClr val="accent6"/>
                </a:solidFill>
                <a:latin typeface="Oracle Sans" panose="020B0503020204020204" pitchFamily="34" charset="0"/>
                <a:cs typeface="Oracle Sans" panose="020B0503020204020204" pitchFamily="34" charset="0"/>
              </a:defRPr>
            </a:lvl1pPr>
          </a:lstStyle>
          <a:p>
            <a:pPr lvl="0"/>
            <a:r>
              <a:rPr lang="en-US" dirty="0"/>
              <a:t>Click to edit title text styles</a:t>
            </a:r>
          </a:p>
        </p:txBody>
      </p:sp>
      <p:sp>
        <p:nvSpPr>
          <p:cNvPr id="34" name="Text Placeholder 21">
            <a:extLst>
              <a:ext uri="{FF2B5EF4-FFF2-40B4-BE49-F238E27FC236}">
                <a16:creationId xmlns:a16="http://schemas.microsoft.com/office/drawing/2014/main" id="{D271DB16-F24A-405A-B1F5-F2573F2E2532}"/>
              </a:ext>
            </a:extLst>
          </p:cNvPr>
          <p:cNvSpPr>
            <a:spLocks noGrp="1"/>
          </p:cNvSpPr>
          <p:nvPr>
            <p:ph type="body" sz="quarter" idx="14" hasCustomPrompt="1"/>
          </p:nvPr>
        </p:nvSpPr>
        <p:spPr>
          <a:xfrm>
            <a:off x="761995" y="2740669"/>
            <a:ext cx="4762532" cy="614174"/>
          </a:xfrm>
          <a:prstGeom prst="rect">
            <a:avLst/>
          </a:prstGeom>
        </p:spPr>
        <p:txBody>
          <a:bodyPr lIns="0" tIns="0" rIns="0" bIns="0" anchor="b"/>
          <a:lstStyle>
            <a:lvl1pPr algn="l">
              <a:defRPr sz="3600" b="1" i="0">
                <a:solidFill>
                  <a:schemeClr val="accent3"/>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5" name="Text Placeholder 21">
            <a:extLst>
              <a:ext uri="{FF2B5EF4-FFF2-40B4-BE49-F238E27FC236}">
                <a16:creationId xmlns:a16="http://schemas.microsoft.com/office/drawing/2014/main" id="{EACE903B-927B-4737-AE7A-540D27D83B59}"/>
              </a:ext>
            </a:extLst>
          </p:cNvPr>
          <p:cNvSpPr>
            <a:spLocks noGrp="1"/>
          </p:cNvSpPr>
          <p:nvPr>
            <p:ph type="body" sz="quarter" idx="15" hasCustomPrompt="1"/>
          </p:nvPr>
        </p:nvSpPr>
        <p:spPr>
          <a:xfrm>
            <a:off x="761995" y="3350963"/>
            <a:ext cx="4762532" cy="373897"/>
          </a:xfrm>
          <a:prstGeom prst="rect">
            <a:avLst/>
          </a:prstGeom>
        </p:spPr>
        <p:txBody>
          <a:bodyPr lIns="0" tIns="0" rIns="0" bIns="0"/>
          <a:lstStyle>
            <a:lvl1pPr algn="l">
              <a:defRPr sz="1400" b="0" i="0">
                <a:solidFill>
                  <a:schemeClr val="tx2"/>
                </a:solidFill>
                <a:latin typeface="+mn-lt"/>
                <a:cs typeface="Oracle Sans Light" panose="020B0403020204020204" pitchFamily="34" charset="0"/>
              </a:defRPr>
            </a:lvl1pPr>
          </a:lstStyle>
          <a:p>
            <a:pPr lvl="0"/>
            <a:r>
              <a:rPr lang="en-GB" dirty="0"/>
              <a:t>Text under stat goes here</a:t>
            </a:r>
            <a:endParaRPr lang="en-US" dirty="0"/>
          </a:p>
        </p:txBody>
      </p:sp>
      <p:sp>
        <p:nvSpPr>
          <p:cNvPr id="36" name="Text Placeholder 21">
            <a:extLst>
              <a:ext uri="{FF2B5EF4-FFF2-40B4-BE49-F238E27FC236}">
                <a16:creationId xmlns:a16="http://schemas.microsoft.com/office/drawing/2014/main" id="{9C10E5E2-3528-421A-9373-B4807D19E2F6}"/>
              </a:ext>
            </a:extLst>
          </p:cNvPr>
          <p:cNvSpPr>
            <a:spLocks noGrp="1"/>
          </p:cNvSpPr>
          <p:nvPr>
            <p:ph type="body" sz="quarter" idx="16" hasCustomPrompt="1"/>
          </p:nvPr>
        </p:nvSpPr>
        <p:spPr>
          <a:xfrm>
            <a:off x="761995" y="3861015"/>
            <a:ext cx="4762532" cy="614174"/>
          </a:xfrm>
          <a:prstGeom prst="rect">
            <a:avLst/>
          </a:prstGeom>
        </p:spPr>
        <p:txBody>
          <a:bodyPr lIns="0" tIns="0" rIns="0" bIns="0" anchor="b"/>
          <a:lstStyle>
            <a:lvl1pPr algn="l">
              <a:defRPr sz="3600" b="1" i="0">
                <a:solidFill>
                  <a:schemeClr val="accent3"/>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7" name="Text Placeholder 21">
            <a:extLst>
              <a:ext uri="{FF2B5EF4-FFF2-40B4-BE49-F238E27FC236}">
                <a16:creationId xmlns:a16="http://schemas.microsoft.com/office/drawing/2014/main" id="{D0E65ED1-4AFA-4BFB-842A-108B0EBA3B2A}"/>
              </a:ext>
            </a:extLst>
          </p:cNvPr>
          <p:cNvSpPr>
            <a:spLocks noGrp="1"/>
          </p:cNvSpPr>
          <p:nvPr>
            <p:ph type="body" sz="quarter" idx="17" hasCustomPrompt="1"/>
          </p:nvPr>
        </p:nvSpPr>
        <p:spPr>
          <a:xfrm>
            <a:off x="761995" y="4495211"/>
            <a:ext cx="4762532" cy="373897"/>
          </a:xfrm>
          <a:prstGeom prst="rect">
            <a:avLst/>
          </a:prstGeom>
        </p:spPr>
        <p:txBody>
          <a:bodyPr lIns="0" tIns="0" rIns="0" bIns="0"/>
          <a:lstStyle>
            <a:lvl1pPr algn="l">
              <a:defRPr sz="1400" b="0" i="0">
                <a:solidFill>
                  <a:schemeClr val="tx2"/>
                </a:solidFill>
                <a:latin typeface="+mn-lt"/>
                <a:cs typeface="Oracle Sans Light" panose="020B0403020204020204" pitchFamily="34" charset="0"/>
              </a:defRPr>
            </a:lvl1pPr>
          </a:lstStyle>
          <a:p>
            <a:pPr lvl="0"/>
            <a:r>
              <a:rPr lang="en-GB" dirty="0"/>
              <a:t>Text under stat goes here</a:t>
            </a:r>
            <a:endParaRPr lang="en-US" dirty="0"/>
          </a:p>
        </p:txBody>
      </p:sp>
      <p:sp>
        <p:nvSpPr>
          <p:cNvPr id="39" name="Text Placeholder 21">
            <a:extLst>
              <a:ext uri="{FF2B5EF4-FFF2-40B4-BE49-F238E27FC236}">
                <a16:creationId xmlns:a16="http://schemas.microsoft.com/office/drawing/2014/main" id="{D41EFAF7-C52F-4A94-AC71-5CC6E2A03DBE}"/>
              </a:ext>
            </a:extLst>
          </p:cNvPr>
          <p:cNvSpPr>
            <a:spLocks noGrp="1"/>
          </p:cNvSpPr>
          <p:nvPr>
            <p:ph type="body" sz="quarter" idx="18" hasCustomPrompt="1"/>
          </p:nvPr>
        </p:nvSpPr>
        <p:spPr>
          <a:xfrm>
            <a:off x="761995" y="4989599"/>
            <a:ext cx="4762532" cy="614174"/>
          </a:xfrm>
          <a:prstGeom prst="rect">
            <a:avLst/>
          </a:prstGeom>
        </p:spPr>
        <p:txBody>
          <a:bodyPr lIns="0" tIns="0" rIns="0" bIns="0" anchor="b"/>
          <a:lstStyle>
            <a:lvl1pPr algn="l">
              <a:defRPr sz="3600" b="1" i="0">
                <a:solidFill>
                  <a:schemeClr val="accent3"/>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40" name="Text Placeholder 21">
            <a:extLst>
              <a:ext uri="{FF2B5EF4-FFF2-40B4-BE49-F238E27FC236}">
                <a16:creationId xmlns:a16="http://schemas.microsoft.com/office/drawing/2014/main" id="{6969C725-12F3-49BD-98AD-3B9D54612638}"/>
              </a:ext>
            </a:extLst>
          </p:cNvPr>
          <p:cNvSpPr>
            <a:spLocks noGrp="1"/>
          </p:cNvSpPr>
          <p:nvPr>
            <p:ph type="body" sz="quarter" idx="19" hasCustomPrompt="1"/>
          </p:nvPr>
        </p:nvSpPr>
        <p:spPr>
          <a:xfrm>
            <a:off x="761995" y="5634729"/>
            <a:ext cx="4762532" cy="373897"/>
          </a:xfrm>
          <a:prstGeom prst="rect">
            <a:avLst/>
          </a:prstGeom>
        </p:spPr>
        <p:txBody>
          <a:bodyPr lIns="0" tIns="0" rIns="0" bIns="0"/>
          <a:lstStyle>
            <a:lvl1pPr algn="l">
              <a:defRPr sz="1400" b="0" i="0">
                <a:solidFill>
                  <a:schemeClr val="tx2"/>
                </a:solidFill>
                <a:latin typeface="+mn-lt"/>
                <a:cs typeface="Oracle Sans Light" panose="020B0403020204020204" pitchFamily="34" charset="0"/>
              </a:defRPr>
            </a:lvl1pPr>
          </a:lstStyle>
          <a:p>
            <a:pPr lvl="0"/>
            <a:r>
              <a:rPr lang="en-GB" dirty="0"/>
              <a:t>Text under stat goes here</a:t>
            </a:r>
            <a:endParaRPr lang="en-US" dirty="0"/>
          </a:p>
        </p:txBody>
      </p:sp>
      <p:sp>
        <p:nvSpPr>
          <p:cNvPr id="18" name="Picture Placeholder 17">
            <a:extLst>
              <a:ext uri="{FF2B5EF4-FFF2-40B4-BE49-F238E27FC236}">
                <a16:creationId xmlns:a16="http://schemas.microsoft.com/office/drawing/2014/main" id="{BB55E146-CDC2-714E-AEDA-21D37E508E28}"/>
              </a:ext>
            </a:extLst>
          </p:cNvPr>
          <p:cNvSpPr>
            <a:spLocks noGrp="1"/>
          </p:cNvSpPr>
          <p:nvPr>
            <p:ph type="pic" sz="quarter" idx="11"/>
          </p:nvPr>
        </p:nvSpPr>
        <p:spPr>
          <a:xfrm>
            <a:off x="6096000" y="0"/>
            <a:ext cx="6096000" cy="6858000"/>
          </a:xfrm>
          <a:solidFill>
            <a:schemeClr val="tx1">
              <a:lumMod val="10000"/>
              <a:lumOff val="90000"/>
            </a:schemeClr>
          </a:solidFill>
        </p:spPr>
        <p:txBody>
          <a:bodyPr lIns="72000" tIns="72000" rIns="0"/>
          <a:lstStyle>
            <a:lvl1pPr>
              <a:defRPr sz="1400" b="0" i="0">
                <a:latin typeface="Oracle Sans Light" panose="020B0403020204020204" pitchFamily="34" charset="0"/>
                <a:cs typeface="Oracle Sans Light" panose="020B0403020204020204" pitchFamily="34" charset="0"/>
              </a:defRPr>
            </a:lvl1pPr>
          </a:lstStyle>
          <a:p>
            <a:r>
              <a:rPr lang="en-US"/>
              <a:t>Click icon to add picture</a:t>
            </a:r>
            <a:endParaRPr lang="en-US" dirty="0"/>
          </a:p>
        </p:txBody>
      </p:sp>
      <p:sp>
        <p:nvSpPr>
          <p:cNvPr id="22" name="Slide Number Placeholder 7">
            <a:extLst>
              <a:ext uri="{FF2B5EF4-FFF2-40B4-BE49-F238E27FC236}">
                <a16:creationId xmlns:a16="http://schemas.microsoft.com/office/drawing/2014/main" id="{45E7E332-2343-4444-B6A3-70567538C087}"/>
              </a:ext>
            </a:extLst>
          </p:cNvPr>
          <p:cNvSpPr>
            <a:spLocks noGrp="1"/>
          </p:cNvSpPr>
          <p:nvPr>
            <p:ph type="sldNum" sz="quarter" idx="21"/>
          </p:nvPr>
        </p:nvSpPr>
        <p:spPr>
          <a:xfrm>
            <a:off x="762000" y="6423660"/>
            <a:ext cx="365760" cy="365760"/>
          </a:xfrm>
        </p:spPr>
        <p:txBody>
          <a:bodyPr/>
          <a:lstStyle/>
          <a:p>
            <a:fld id="{345D60D9-5372-5F40-9443-0F9AE5BDC3C8}" type="slidenum">
              <a:rPr lang="en-US" smtClean="0"/>
              <a:pPr/>
              <a:t>‹#›</a:t>
            </a:fld>
            <a:endParaRPr lang="en-US" dirty="0"/>
          </a:p>
        </p:txBody>
      </p:sp>
      <p:sp>
        <p:nvSpPr>
          <p:cNvPr id="21" name="Footer Placeholder 4">
            <a:extLst>
              <a:ext uri="{FF2B5EF4-FFF2-40B4-BE49-F238E27FC236}">
                <a16:creationId xmlns:a16="http://schemas.microsoft.com/office/drawing/2014/main" id="{D49A94FB-9BD3-E340-B8E9-4C16A21F66D6}"/>
              </a:ext>
            </a:extLst>
          </p:cNvPr>
          <p:cNvSpPr>
            <a:spLocks noGrp="1"/>
          </p:cNvSpPr>
          <p:nvPr>
            <p:ph type="ftr" sz="quarter" idx="20"/>
          </p:nvPr>
        </p:nvSpPr>
        <p:spPr>
          <a:xfrm>
            <a:off x="1127759" y="6423978"/>
            <a:ext cx="5745379" cy="365125"/>
          </a:xfrm>
        </p:spPr>
        <p:txBody>
          <a:bodyPr/>
          <a:lstStyle/>
          <a:p>
            <a:r>
              <a:rPr lang="en-US"/>
              <a:t>Copyright © 2022, Oracle and/or its affiliates  |  Confidential: Internal</a:t>
            </a:r>
            <a:endParaRPr lang="en-US" dirty="0"/>
          </a:p>
        </p:txBody>
      </p:sp>
      <p:sp>
        <p:nvSpPr>
          <p:cNvPr id="19" name="Date Placeholder 2">
            <a:extLst>
              <a:ext uri="{FF2B5EF4-FFF2-40B4-BE49-F238E27FC236}">
                <a16:creationId xmlns:a16="http://schemas.microsoft.com/office/drawing/2014/main" id="{8A953FC8-D8A2-FB48-9589-841874185DC4}"/>
              </a:ext>
            </a:extLst>
          </p:cNvPr>
          <p:cNvSpPr>
            <a:spLocks noGrp="1"/>
          </p:cNvSpPr>
          <p:nvPr>
            <p:ph type="dt" sz="half" idx="10"/>
          </p:nvPr>
        </p:nvSpPr>
        <p:spPr>
          <a:xfrm>
            <a:off x="6873138" y="6425604"/>
            <a:ext cx="2743200" cy="363500"/>
          </a:xfrm>
        </p:spPr>
        <p:txBody>
          <a:bodyPr/>
          <a:lstStyle/>
          <a:p>
            <a:r>
              <a:rPr lang="en-US"/>
              <a:t>[Date]</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42666426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ark - Title/Subtitle 1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E68516-E3E0-4F22-9EB7-1A85E1D3B5A1}"/>
              </a:ext>
            </a:extLst>
          </p:cNvPr>
          <p:cNvSpPr>
            <a:spLocks noGrp="1"/>
          </p:cNvSpPr>
          <p:nvPr>
            <p:ph type="title" hasCustomPrompt="1"/>
          </p:nvPr>
        </p:nvSpPr>
        <p:spPr/>
        <p:txBody>
          <a:bodyPr/>
          <a:lstStyle>
            <a:lvl1pPr>
              <a:defRPr/>
            </a:lvl1pPr>
          </a:lstStyle>
          <a:p>
            <a:r>
              <a:rPr lang="en-US" dirty="0"/>
              <a:t>Title</a:t>
            </a:r>
          </a:p>
        </p:txBody>
      </p:sp>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09904"/>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600199"/>
            <a:ext cx="10671175"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7">
            <a:extLst>
              <a:ext uri="{FF2B5EF4-FFF2-40B4-BE49-F238E27FC236}">
                <a16:creationId xmlns:a16="http://schemas.microsoft.com/office/drawing/2014/main" id="{657290E2-8EA8-4572-BB48-C18007201785}"/>
              </a:ext>
            </a:extLst>
          </p:cNvPr>
          <p:cNvSpPr>
            <a:spLocks noGrp="1"/>
          </p:cNvSpPr>
          <p:nvPr>
            <p:ph type="sldNum" sz="quarter" idx="17"/>
          </p:nvPr>
        </p:nvSpPr>
        <p:spPr/>
        <p:txBody>
          <a:bodyPr/>
          <a:lstStyle/>
          <a:p>
            <a:fld id="{345D60D9-5372-5F40-9443-0F9AE5BDC3C8}" type="slidenum">
              <a:rPr lang="en-US" smtClean="0"/>
              <a:pPr/>
              <a:t>‹#›</a:t>
            </a:fld>
            <a:endParaRPr lang="en-US" dirty="0"/>
          </a:p>
        </p:txBody>
      </p:sp>
      <p:sp>
        <p:nvSpPr>
          <p:cNvPr id="7" name="Footer Placeholder 6">
            <a:extLst>
              <a:ext uri="{FF2B5EF4-FFF2-40B4-BE49-F238E27FC236}">
                <a16:creationId xmlns:a16="http://schemas.microsoft.com/office/drawing/2014/main" id="{C1A7F3B8-F794-4AF5-B07B-32A3084A6AB2}"/>
              </a:ext>
            </a:extLst>
          </p:cNvPr>
          <p:cNvSpPr>
            <a:spLocks noGrp="1"/>
          </p:cNvSpPr>
          <p:nvPr>
            <p:ph type="ftr" sz="quarter" idx="16"/>
          </p:nvPr>
        </p:nvSpPr>
        <p:spPr/>
        <p:txBody>
          <a:bodyPr/>
          <a:lstStyle/>
          <a:p>
            <a:r>
              <a:rPr lang="en-US"/>
              <a:t>Copyright © 2022, Oracle and/or its affiliates  |  Confidential: Internal</a:t>
            </a:r>
            <a:endParaRPr lang="en-US" dirty="0"/>
          </a:p>
        </p:txBody>
      </p:sp>
      <p:sp>
        <p:nvSpPr>
          <p:cNvPr id="5" name="Date Placeholder 4">
            <a:extLst>
              <a:ext uri="{FF2B5EF4-FFF2-40B4-BE49-F238E27FC236}">
                <a16:creationId xmlns:a16="http://schemas.microsoft.com/office/drawing/2014/main" id="{7A72FE7D-30FF-45E2-9F8B-D073887C33E8}"/>
              </a:ext>
            </a:extLst>
          </p:cNvPr>
          <p:cNvSpPr>
            <a:spLocks noGrp="1"/>
          </p:cNvSpPr>
          <p:nvPr>
            <p:ph type="dt" sz="half" idx="15"/>
          </p:nvPr>
        </p:nvSpPr>
        <p:spPr/>
        <p:txBody>
          <a:bodyPr/>
          <a:lstStyle/>
          <a:p>
            <a:r>
              <a:rPr lang="en-US"/>
              <a:t>[Date]</a:t>
            </a:r>
            <a:endParaRPr lang="en-US" dirty="0"/>
          </a:p>
        </p:txBody>
      </p:sp>
    </p:spTree>
    <p:extLst>
      <p:ext uri="{BB962C8B-B14F-4D97-AF65-F5344CB8AC3E}">
        <p14:creationId xmlns:p14="http://schemas.microsoft.com/office/powerpoint/2010/main" val="5801076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Picture_Logo_Pillar">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id="{BB55E146-CDC2-714E-AEDA-21D37E508E28}"/>
              </a:ext>
            </a:extLst>
          </p:cNvPr>
          <p:cNvSpPr>
            <a:spLocks noGrp="1"/>
          </p:cNvSpPr>
          <p:nvPr>
            <p:ph type="pic" sz="quarter" idx="11"/>
          </p:nvPr>
        </p:nvSpPr>
        <p:spPr>
          <a:xfrm>
            <a:off x="6096000" y="0"/>
            <a:ext cx="6096000" cy="6858000"/>
          </a:xfrm>
          <a:solidFill>
            <a:schemeClr val="tx1">
              <a:lumMod val="10000"/>
              <a:lumOff val="90000"/>
            </a:schemeClr>
          </a:solidFill>
        </p:spPr>
        <p:txBody>
          <a:bodyPr lIns="72000" tIns="72000" rIns="0"/>
          <a:lstStyle>
            <a:lvl1pPr>
              <a:defRPr sz="1400" b="0" i="0">
                <a:latin typeface="Oracle Sans Light" panose="020B0403020204020204" pitchFamily="34" charset="0"/>
                <a:cs typeface="Oracle Sans Light" panose="020B0403020204020204" pitchFamily="34" charset="0"/>
              </a:defRPr>
            </a:lvl1pPr>
          </a:lstStyle>
          <a:p>
            <a:r>
              <a:rPr lang="en-US"/>
              <a:t>Click icon to add picture</a:t>
            </a:r>
            <a:endParaRPr lang="en-US" dirty="0"/>
          </a:p>
        </p:txBody>
      </p:sp>
      <p:sp>
        <p:nvSpPr>
          <p:cNvPr id="16" name="Date Placeholder 2">
            <a:extLst>
              <a:ext uri="{FF2B5EF4-FFF2-40B4-BE49-F238E27FC236}">
                <a16:creationId xmlns:a16="http://schemas.microsoft.com/office/drawing/2014/main" id="{C9A44FD0-9299-A747-ACA7-73C04B005966}"/>
              </a:ext>
            </a:extLst>
          </p:cNvPr>
          <p:cNvSpPr>
            <a:spLocks noGrp="1"/>
          </p:cNvSpPr>
          <p:nvPr>
            <p:ph type="dt" sz="half" idx="10"/>
          </p:nvPr>
        </p:nvSpPr>
        <p:spPr>
          <a:xfrm>
            <a:off x="6873138" y="6425604"/>
            <a:ext cx="2743200" cy="363500"/>
          </a:xfrm>
        </p:spPr>
        <p:txBody>
          <a:bodyPr/>
          <a:lstStyle/>
          <a:p>
            <a:r>
              <a:rPr lang="en-US"/>
              <a:t>[Date]</a:t>
            </a:r>
            <a:endParaRPr lang="en-US" dirty="0"/>
          </a:p>
        </p:txBody>
      </p:sp>
      <p:sp>
        <p:nvSpPr>
          <p:cNvPr id="19" name="Footer Placeholder 4">
            <a:extLst>
              <a:ext uri="{FF2B5EF4-FFF2-40B4-BE49-F238E27FC236}">
                <a16:creationId xmlns:a16="http://schemas.microsoft.com/office/drawing/2014/main" id="{118F5506-12CA-A84F-8A2D-E2E6E5EE375A}"/>
              </a:ext>
            </a:extLst>
          </p:cNvPr>
          <p:cNvSpPr>
            <a:spLocks noGrp="1"/>
          </p:cNvSpPr>
          <p:nvPr>
            <p:ph type="ftr" sz="quarter" idx="20"/>
          </p:nvPr>
        </p:nvSpPr>
        <p:spPr>
          <a:xfrm>
            <a:off x="1127759" y="6423978"/>
            <a:ext cx="5745379" cy="365125"/>
          </a:xfrm>
        </p:spPr>
        <p:txBody>
          <a:bodyPr/>
          <a:lstStyle/>
          <a:p>
            <a:r>
              <a:rPr lang="en-US"/>
              <a:t>Copyright © 2022, Oracle and/or its affiliates  |  Confidential: Internal</a:t>
            </a:r>
            <a:endParaRPr lang="en-US" dirty="0"/>
          </a:p>
        </p:txBody>
      </p:sp>
      <p:sp>
        <p:nvSpPr>
          <p:cNvPr id="20" name="Slide Number Placeholder 7">
            <a:extLst>
              <a:ext uri="{FF2B5EF4-FFF2-40B4-BE49-F238E27FC236}">
                <a16:creationId xmlns:a16="http://schemas.microsoft.com/office/drawing/2014/main" id="{F59FFAD1-5763-D74E-BBAC-43E9676146E6}"/>
              </a:ext>
            </a:extLst>
          </p:cNvPr>
          <p:cNvSpPr>
            <a:spLocks noGrp="1"/>
          </p:cNvSpPr>
          <p:nvPr>
            <p:ph type="sldNum" sz="quarter" idx="12"/>
          </p:nvPr>
        </p:nvSpPr>
        <p:spPr>
          <a:xfrm>
            <a:off x="762000" y="6423660"/>
            <a:ext cx="365760" cy="365760"/>
          </a:xfrm>
        </p:spPr>
        <p:txBody>
          <a:bodyPr/>
          <a:lstStyle/>
          <a:p>
            <a:fld id="{345D60D9-5372-5F40-9443-0F9AE5BDC3C8}" type="slidenum">
              <a:rPr lang="en-US" smtClean="0"/>
              <a:pPr/>
              <a:t>‹#›</a:t>
            </a:fld>
            <a:endParaRPr lang="en-US" dirty="0"/>
          </a:p>
        </p:txBody>
      </p:sp>
      <p:sp>
        <p:nvSpPr>
          <p:cNvPr id="17" name="Oracle Logo">
            <a:extLst>
              <a:ext uri="{FF2B5EF4-FFF2-40B4-BE49-F238E27FC236}">
                <a16:creationId xmlns:a16="http://schemas.microsoft.com/office/drawing/2014/main" id="{7B42942F-0AD5-44AF-A263-1CD58AD30FFD}"/>
              </a:ext>
            </a:extLst>
          </p:cNvPr>
          <p:cNvSpPr/>
          <p:nvPr userDrawn="1"/>
        </p:nvSpPr>
        <p:spPr>
          <a:xfrm>
            <a:off x="761994" y="1130946"/>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33" name="Title 4">
            <a:extLst>
              <a:ext uri="{FF2B5EF4-FFF2-40B4-BE49-F238E27FC236}">
                <a16:creationId xmlns:a16="http://schemas.microsoft.com/office/drawing/2014/main" id="{D159976D-485F-461D-8BF1-ACF0F36F4ACD}"/>
              </a:ext>
            </a:extLst>
          </p:cNvPr>
          <p:cNvSpPr>
            <a:spLocks noGrp="1"/>
          </p:cNvSpPr>
          <p:nvPr>
            <p:ph type="title" hasCustomPrompt="1"/>
          </p:nvPr>
        </p:nvSpPr>
        <p:spPr>
          <a:xfrm>
            <a:off x="762051" y="1613848"/>
            <a:ext cx="4758468" cy="822960"/>
          </a:xfrm>
          <a:noFill/>
        </p:spPr>
        <p:txBody>
          <a:bodyPr vert="horz" lIns="0" tIns="0" rIns="0" bIns="0" rtlCol="0" anchor="b">
            <a:noAutofit/>
          </a:bodyPr>
          <a:lstStyle>
            <a:lvl1pPr>
              <a:defRPr lang="en-US" sz="2000">
                <a:solidFill>
                  <a:schemeClr val="accent6"/>
                </a:solidFill>
                <a:latin typeface="Oracle Sans" panose="020B0503020204020204" pitchFamily="34" charset="0"/>
                <a:cs typeface="Oracle Sans" panose="020B0503020204020204" pitchFamily="34" charset="0"/>
              </a:defRPr>
            </a:lvl1pPr>
          </a:lstStyle>
          <a:p>
            <a:pPr lvl="0"/>
            <a:r>
              <a:rPr lang="en-US" dirty="0"/>
              <a:t>Click to edit title text styles</a:t>
            </a:r>
          </a:p>
        </p:txBody>
      </p:sp>
      <p:sp>
        <p:nvSpPr>
          <p:cNvPr id="34" name="Text Placeholder 21">
            <a:extLst>
              <a:ext uri="{FF2B5EF4-FFF2-40B4-BE49-F238E27FC236}">
                <a16:creationId xmlns:a16="http://schemas.microsoft.com/office/drawing/2014/main" id="{E8B73C5B-0455-4A39-B115-DC0426A05203}"/>
              </a:ext>
            </a:extLst>
          </p:cNvPr>
          <p:cNvSpPr>
            <a:spLocks noGrp="1"/>
          </p:cNvSpPr>
          <p:nvPr>
            <p:ph type="body" sz="quarter" idx="14" hasCustomPrompt="1"/>
          </p:nvPr>
        </p:nvSpPr>
        <p:spPr>
          <a:xfrm>
            <a:off x="761995" y="2740669"/>
            <a:ext cx="4762532" cy="614174"/>
          </a:xfrm>
          <a:prstGeom prst="rect">
            <a:avLst/>
          </a:prstGeom>
        </p:spPr>
        <p:txBody>
          <a:bodyPr lIns="0" tIns="0" rIns="0" bIns="0" anchor="b"/>
          <a:lstStyle>
            <a:lvl1pPr algn="l">
              <a:defRPr sz="3600" b="1" i="0">
                <a:solidFill>
                  <a:schemeClr val="accent3"/>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5" name="Text Placeholder 21">
            <a:extLst>
              <a:ext uri="{FF2B5EF4-FFF2-40B4-BE49-F238E27FC236}">
                <a16:creationId xmlns:a16="http://schemas.microsoft.com/office/drawing/2014/main" id="{4AF9BA17-9E4B-4420-8DA1-0ADB4139BD98}"/>
              </a:ext>
            </a:extLst>
          </p:cNvPr>
          <p:cNvSpPr>
            <a:spLocks noGrp="1"/>
          </p:cNvSpPr>
          <p:nvPr>
            <p:ph type="body" sz="quarter" idx="15" hasCustomPrompt="1"/>
          </p:nvPr>
        </p:nvSpPr>
        <p:spPr>
          <a:xfrm>
            <a:off x="761995" y="3350963"/>
            <a:ext cx="4762532" cy="373897"/>
          </a:xfrm>
          <a:prstGeom prst="rect">
            <a:avLst/>
          </a:prstGeom>
        </p:spPr>
        <p:txBody>
          <a:bodyPr lIns="0" tIns="0" rIns="0" bIns="0"/>
          <a:lstStyle>
            <a:lvl1pPr algn="l">
              <a:defRPr sz="1400" b="0" i="0">
                <a:solidFill>
                  <a:schemeClr val="tx2"/>
                </a:solidFill>
                <a:latin typeface="+mn-lt"/>
                <a:cs typeface="Oracle Sans Light" panose="020B0403020204020204" pitchFamily="34" charset="0"/>
              </a:defRPr>
            </a:lvl1pPr>
          </a:lstStyle>
          <a:p>
            <a:pPr lvl="0"/>
            <a:r>
              <a:rPr lang="en-GB" dirty="0"/>
              <a:t>Text under stat goes here</a:t>
            </a:r>
            <a:endParaRPr lang="en-US" dirty="0"/>
          </a:p>
        </p:txBody>
      </p:sp>
      <p:sp>
        <p:nvSpPr>
          <p:cNvPr id="36" name="Text Placeholder 21">
            <a:extLst>
              <a:ext uri="{FF2B5EF4-FFF2-40B4-BE49-F238E27FC236}">
                <a16:creationId xmlns:a16="http://schemas.microsoft.com/office/drawing/2014/main" id="{0E5BCC29-452A-4B5C-A0FD-F24093C61A18}"/>
              </a:ext>
            </a:extLst>
          </p:cNvPr>
          <p:cNvSpPr>
            <a:spLocks noGrp="1"/>
          </p:cNvSpPr>
          <p:nvPr>
            <p:ph type="body" sz="quarter" idx="16" hasCustomPrompt="1"/>
          </p:nvPr>
        </p:nvSpPr>
        <p:spPr>
          <a:xfrm>
            <a:off x="761995" y="3861015"/>
            <a:ext cx="4762532" cy="614174"/>
          </a:xfrm>
          <a:prstGeom prst="rect">
            <a:avLst/>
          </a:prstGeom>
        </p:spPr>
        <p:txBody>
          <a:bodyPr lIns="0" tIns="0" rIns="0" bIns="0" anchor="b"/>
          <a:lstStyle>
            <a:lvl1pPr algn="l">
              <a:defRPr sz="3600" b="1" i="0">
                <a:solidFill>
                  <a:schemeClr val="accent3"/>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7" name="Text Placeholder 21">
            <a:extLst>
              <a:ext uri="{FF2B5EF4-FFF2-40B4-BE49-F238E27FC236}">
                <a16:creationId xmlns:a16="http://schemas.microsoft.com/office/drawing/2014/main" id="{7C3490F3-12E4-42E9-A02A-DA9048E5517E}"/>
              </a:ext>
            </a:extLst>
          </p:cNvPr>
          <p:cNvSpPr>
            <a:spLocks noGrp="1"/>
          </p:cNvSpPr>
          <p:nvPr>
            <p:ph type="body" sz="quarter" idx="17" hasCustomPrompt="1"/>
          </p:nvPr>
        </p:nvSpPr>
        <p:spPr>
          <a:xfrm>
            <a:off x="761995" y="4495211"/>
            <a:ext cx="4762532" cy="373897"/>
          </a:xfrm>
          <a:prstGeom prst="rect">
            <a:avLst/>
          </a:prstGeom>
        </p:spPr>
        <p:txBody>
          <a:bodyPr lIns="0" tIns="0" rIns="0" bIns="0"/>
          <a:lstStyle>
            <a:lvl1pPr algn="l">
              <a:defRPr sz="1400" b="0" i="0">
                <a:solidFill>
                  <a:schemeClr val="tx2"/>
                </a:solidFill>
                <a:latin typeface="+mn-lt"/>
                <a:cs typeface="Oracle Sans Light" panose="020B0403020204020204" pitchFamily="34" charset="0"/>
              </a:defRPr>
            </a:lvl1pPr>
          </a:lstStyle>
          <a:p>
            <a:pPr lvl="0"/>
            <a:r>
              <a:rPr lang="en-GB" dirty="0"/>
              <a:t>Text under stat goes here</a:t>
            </a:r>
            <a:endParaRPr lang="en-US" dirty="0"/>
          </a:p>
        </p:txBody>
      </p:sp>
      <p:sp>
        <p:nvSpPr>
          <p:cNvPr id="38" name="Text Placeholder 21">
            <a:extLst>
              <a:ext uri="{FF2B5EF4-FFF2-40B4-BE49-F238E27FC236}">
                <a16:creationId xmlns:a16="http://schemas.microsoft.com/office/drawing/2014/main" id="{54410202-CDC2-4A70-9E8F-A082EA40FA27}"/>
              </a:ext>
            </a:extLst>
          </p:cNvPr>
          <p:cNvSpPr>
            <a:spLocks noGrp="1"/>
          </p:cNvSpPr>
          <p:nvPr>
            <p:ph type="body" sz="quarter" idx="18" hasCustomPrompt="1"/>
          </p:nvPr>
        </p:nvSpPr>
        <p:spPr>
          <a:xfrm>
            <a:off x="761995" y="4989599"/>
            <a:ext cx="4762532" cy="614174"/>
          </a:xfrm>
          <a:prstGeom prst="rect">
            <a:avLst/>
          </a:prstGeom>
        </p:spPr>
        <p:txBody>
          <a:bodyPr lIns="0" tIns="0" rIns="0" bIns="0" anchor="b"/>
          <a:lstStyle>
            <a:lvl1pPr algn="l">
              <a:defRPr sz="3600" b="1" i="0">
                <a:solidFill>
                  <a:schemeClr val="accent3"/>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9" name="Text Placeholder 21">
            <a:extLst>
              <a:ext uri="{FF2B5EF4-FFF2-40B4-BE49-F238E27FC236}">
                <a16:creationId xmlns:a16="http://schemas.microsoft.com/office/drawing/2014/main" id="{3EA55A5B-76B6-49EB-B503-BCF2D131084A}"/>
              </a:ext>
            </a:extLst>
          </p:cNvPr>
          <p:cNvSpPr>
            <a:spLocks noGrp="1"/>
          </p:cNvSpPr>
          <p:nvPr>
            <p:ph type="body" sz="quarter" idx="19" hasCustomPrompt="1"/>
          </p:nvPr>
        </p:nvSpPr>
        <p:spPr>
          <a:xfrm>
            <a:off x="761995" y="5634729"/>
            <a:ext cx="4762532" cy="373897"/>
          </a:xfrm>
          <a:prstGeom prst="rect">
            <a:avLst/>
          </a:prstGeom>
        </p:spPr>
        <p:txBody>
          <a:bodyPr lIns="0" tIns="0" rIns="0" bIns="0"/>
          <a:lstStyle>
            <a:lvl1pPr algn="l">
              <a:defRPr sz="1400" b="0" i="0">
                <a:solidFill>
                  <a:schemeClr val="tx2"/>
                </a:solidFill>
                <a:latin typeface="+mn-lt"/>
                <a:cs typeface="Oracle Sans Light" panose="020B0403020204020204" pitchFamily="34" charset="0"/>
              </a:defRPr>
            </a:lvl1pPr>
          </a:lstStyle>
          <a:p>
            <a:pPr lvl="0"/>
            <a:r>
              <a:rPr lang="en-GB" dirty="0"/>
              <a:t>Text under stat goes here</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1906963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Picture_2 Partners_Pillar">
    <p:spTree>
      <p:nvGrpSpPr>
        <p:cNvPr id="1" name=""/>
        <p:cNvGrpSpPr/>
        <p:nvPr/>
      </p:nvGrpSpPr>
      <p:grpSpPr>
        <a:xfrm>
          <a:off x="0" y="0"/>
          <a:ext cx="0" cy="0"/>
          <a:chOff x="0" y="0"/>
          <a:chExt cx="0" cy="0"/>
        </a:xfrm>
      </p:grpSpPr>
      <p:sp>
        <p:nvSpPr>
          <p:cNvPr id="24" name="Oracle Logo">
            <a:extLst>
              <a:ext uri="{FF2B5EF4-FFF2-40B4-BE49-F238E27FC236}">
                <a16:creationId xmlns:a16="http://schemas.microsoft.com/office/drawing/2014/main" id="{20234EC2-C43E-4724-9A1C-B2BFA8DBA2E4}"/>
              </a:ext>
            </a:extLst>
          </p:cNvPr>
          <p:cNvSpPr/>
          <p:nvPr userDrawn="1"/>
        </p:nvSpPr>
        <p:spPr>
          <a:xfrm>
            <a:off x="761994" y="74677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26" name="Plus Sign">
            <a:extLst>
              <a:ext uri="{FF2B5EF4-FFF2-40B4-BE49-F238E27FC236}">
                <a16:creationId xmlns:a16="http://schemas.microsoft.com/office/drawing/2014/main" id="{274CCF31-89DD-4F25-81A6-4D9E462BF778}"/>
              </a:ext>
            </a:extLst>
          </p:cNvPr>
          <p:cNvSpPr txBox="1"/>
          <p:nvPr userDrawn="1"/>
        </p:nvSpPr>
        <p:spPr>
          <a:xfrm>
            <a:off x="1983598" y="60450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27" name="Content Placeholder 7">
            <a:extLst>
              <a:ext uri="{FF2B5EF4-FFF2-40B4-BE49-F238E27FC236}">
                <a16:creationId xmlns:a16="http://schemas.microsoft.com/office/drawing/2014/main" id="{C457F695-1936-449E-B1FE-07F3CCF3522D}"/>
              </a:ext>
            </a:extLst>
          </p:cNvPr>
          <p:cNvSpPr>
            <a:spLocks noGrp="1"/>
          </p:cNvSpPr>
          <p:nvPr>
            <p:ph sz="quarter" idx="28" hasCustomPrompt="1"/>
          </p:nvPr>
        </p:nvSpPr>
        <p:spPr>
          <a:xfrm>
            <a:off x="2451100" y="56197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31" name="Plus Sign">
            <a:extLst>
              <a:ext uri="{FF2B5EF4-FFF2-40B4-BE49-F238E27FC236}">
                <a16:creationId xmlns:a16="http://schemas.microsoft.com/office/drawing/2014/main" id="{BE9C6943-88E5-4FDE-9345-776AE397A8BF}"/>
              </a:ext>
            </a:extLst>
          </p:cNvPr>
          <p:cNvSpPr txBox="1"/>
          <p:nvPr userDrawn="1"/>
        </p:nvSpPr>
        <p:spPr>
          <a:xfrm>
            <a:off x="3808218" y="60450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32" name="Content Placeholder 7">
            <a:extLst>
              <a:ext uri="{FF2B5EF4-FFF2-40B4-BE49-F238E27FC236}">
                <a16:creationId xmlns:a16="http://schemas.microsoft.com/office/drawing/2014/main" id="{C541D261-7C35-49A4-BB88-44B95A303EE0}"/>
              </a:ext>
            </a:extLst>
          </p:cNvPr>
          <p:cNvSpPr>
            <a:spLocks noGrp="1"/>
          </p:cNvSpPr>
          <p:nvPr>
            <p:ph sz="quarter" idx="29" hasCustomPrompt="1"/>
          </p:nvPr>
        </p:nvSpPr>
        <p:spPr>
          <a:xfrm>
            <a:off x="4270375" y="56197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2" name="Title 1">
            <a:extLst>
              <a:ext uri="{FF2B5EF4-FFF2-40B4-BE49-F238E27FC236}">
                <a16:creationId xmlns:a16="http://schemas.microsoft.com/office/drawing/2014/main" id="{21B00D9F-F86A-4D67-B0BD-4340D96B77E5}"/>
              </a:ext>
            </a:extLst>
          </p:cNvPr>
          <p:cNvSpPr>
            <a:spLocks noGrp="1"/>
          </p:cNvSpPr>
          <p:nvPr>
            <p:ph type="title" hasCustomPrompt="1"/>
          </p:nvPr>
        </p:nvSpPr>
        <p:spPr>
          <a:xfrm>
            <a:off x="768875" y="1262063"/>
            <a:ext cx="4744029" cy="822960"/>
          </a:xfrm>
        </p:spPr>
        <p:txBody>
          <a:bodyPr/>
          <a:lstStyle>
            <a:lvl1pPr>
              <a:defRPr>
                <a:solidFill>
                  <a:schemeClr val="accent6"/>
                </a:solidFill>
              </a:defRPr>
            </a:lvl1pPr>
          </a:lstStyle>
          <a:p>
            <a:r>
              <a:rPr lang="en-US" dirty="0"/>
              <a:t>Click to edit title text styles</a:t>
            </a:r>
          </a:p>
        </p:txBody>
      </p:sp>
      <p:sp>
        <p:nvSpPr>
          <p:cNvPr id="49" name="Text Placeholder 21">
            <a:extLst>
              <a:ext uri="{FF2B5EF4-FFF2-40B4-BE49-F238E27FC236}">
                <a16:creationId xmlns:a16="http://schemas.microsoft.com/office/drawing/2014/main" id="{A52152CC-50B5-7140-BBBC-894BE50DE477}"/>
              </a:ext>
            </a:extLst>
          </p:cNvPr>
          <p:cNvSpPr>
            <a:spLocks noGrp="1"/>
          </p:cNvSpPr>
          <p:nvPr>
            <p:ph type="body" sz="quarter" idx="33" hasCustomPrompt="1"/>
          </p:nvPr>
        </p:nvSpPr>
        <p:spPr>
          <a:xfrm>
            <a:off x="768875" y="2201983"/>
            <a:ext cx="4762530" cy="720907"/>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23" name="Text Placeholder 21">
            <a:extLst>
              <a:ext uri="{FF2B5EF4-FFF2-40B4-BE49-F238E27FC236}">
                <a16:creationId xmlns:a16="http://schemas.microsoft.com/office/drawing/2014/main" id="{C4A419AC-E394-4F09-9A77-6C90F7D2079C}"/>
              </a:ext>
            </a:extLst>
          </p:cNvPr>
          <p:cNvSpPr>
            <a:spLocks noGrp="1"/>
          </p:cNvSpPr>
          <p:nvPr>
            <p:ph type="body" sz="quarter" idx="32" hasCustomPrompt="1"/>
          </p:nvPr>
        </p:nvSpPr>
        <p:spPr>
          <a:xfrm>
            <a:off x="768875" y="3154820"/>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7" name="Text Placeholder 21">
            <a:extLst>
              <a:ext uri="{FF2B5EF4-FFF2-40B4-BE49-F238E27FC236}">
                <a16:creationId xmlns:a16="http://schemas.microsoft.com/office/drawing/2014/main" id="{660F5D63-026D-C24C-B47E-EA653246EDDA}"/>
              </a:ext>
            </a:extLst>
          </p:cNvPr>
          <p:cNvSpPr>
            <a:spLocks noGrp="1"/>
          </p:cNvSpPr>
          <p:nvPr>
            <p:ph type="body" sz="quarter" idx="31" hasCustomPrompt="1"/>
          </p:nvPr>
        </p:nvSpPr>
        <p:spPr>
          <a:xfrm>
            <a:off x="768875" y="339675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25" name="Text Placeholder 21">
            <a:extLst>
              <a:ext uri="{FF2B5EF4-FFF2-40B4-BE49-F238E27FC236}">
                <a16:creationId xmlns:a16="http://schemas.microsoft.com/office/drawing/2014/main" id="{B098E466-A42C-4341-9C17-D827E7913C0D}"/>
              </a:ext>
            </a:extLst>
          </p:cNvPr>
          <p:cNvSpPr>
            <a:spLocks noGrp="1"/>
          </p:cNvSpPr>
          <p:nvPr>
            <p:ph type="body" sz="quarter" idx="34" hasCustomPrompt="1"/>
          </p:nvPr>
        </p:nvSpPr>
        <p:spPr>
          <a:xfrm>
            <a:off x="768875" y="4265999"/>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51" name="Text Placeholder 21">
            <a:extLst>
              <a:ext uri="{FF2B5EF4-FFF2-40B4-BE49-F238E27FC236}">
                <a16:creationId xmlns:a16="http://schemas.microsoft.com/office/drawing/2014/main" id="{0EAE6862-CDA6-1249-BB94-0AC4B8FD7E47}"/>
              </a:ext>
            </a:extLst>
          </p:cNvPr>
          <p:cNvSpPr>
            <a:spLocks noGrp="1"/>
          </p:cNvSpPr>
          <p:nvPr>
            <p:ph type="body" sz="quarter" idx="35" hasCustomPrompt="1"/>
          </p:nvPr>
        </p:nvSpPr>
        <p:spPr>
          <a:xfrm>
            <a:off x="768875" y="4505719"/>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30" name="Text Placeholder 21">
            <a:extLst>
              <a:ext uri="{FF2B5EF4-FFF2-40B4-BE49-F238E27FC236}">
                <a16:creationId xmlns:a16="http://schemas.microsoft.com/office/drawing/2014/main" id="{5A7BC31E-85B6-4483-9D39-48FEEEFB0BA9}"/>
              </a:ext>
            </a:extLst>
          </p:cNvPr>
          <p:cNvSpPr>
            <a:spLocks noGrp="1"/>
          </p:cNvSpPr>
          <p:nvPr>
            <p:ph type="body" sz="quarter" idx="36" hasCustomPrompt="1"/>
          </p:nvPr>
        </p:nvSpPr>
        <p:spPr>
          <a:xfrm>
            <a:off x="768875" y="5320942"/>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53" name="Text Placeholder 21">
            <a:extLst>
              <a:ext uri="{FF2B5EF4-FFF2-40B4-BE49-F238E27FC236}">
                <a16:creationId xmlns:a16="http://schemas.microsoft.com/office/drawing/2014/main" id="{174567A5-4E61-1149-8013-D7EBF792E1D4}"/>
              </a:ext>
            </a:extLst>
          </p:cNvPr>
          <p:cNvSpPr>
            <a:spLocks noGrp="1"/>
          </p:cNvSpPr>
          <p:nvPr>
            <p:ph type="body" sz="quarter" idx="37" hasCustomPrompt="1"/>
          </p:nvPr>
        </p:nvSpPr>
        <p:spPr>
          <a:xfrm>
            <a:off x="768875" y="556066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18" name="Picture Placeholder 17">
            <a:extLst>
              <a:ext uri="{FF2B5EF4-FFF2-40B4-BE49-F238E27FC236}">
                <a16:creationId xmlns:a16="http://schemas.microsoft.com/office/drawing/2014/main" id="{BB55E146-CDC2-714E-AEDA-21D37E508E28}"/>
              </a:ext>
            </a:extLst>
          </p:cNvPr>
          <p:cNvSpPr>
            <a:spLocks noGrp="1"/>
          </p:cNvSpPr>
          <p:nvPr>
            <p:ph type="pic" sz="quarter" idx="11"/>
          </p:nvPr>
        </p:nvSpPr>
        <p:spPr>
          <a:xfrm>
            <a:off x="6096000" y="0"/>
            <a:ext cx="6096000" cy="6858000"/>
          </a:xfrm>
          <a:solidFill>
            <a:schemeClr val="tx1">
              <a:lumMod val="10000"/>
              <a:lumOff val="90000"/>
            </a:schemeClr>
          </a:solidFill>
        </p:spPr>
        <p:txBody>
          <a:bodyPr lIns="72000" tIns="72000" rIns="0"/>
          <a:lstStyle>
            <a:lvl1pPr>
              <a:defRPr sz="1400" b="0" i="0">
                <a:latin typeface="Oracle Sans Light" panose="020B0403020204020204" pitchFamily="34" charset="0"/>
                <a:cs typeface="Oracle Sans Light" panose="020B0403020204020204" pitchFamily="34" charset="0"/>
              </a:defRPr>
            </a:lvl1pPr>
          </a:lstStyle>
          <a:p>
            <a:r>
              <a:rPr lang="en-US"/>
              <a:t>Click icon to add picture</a:t>
            </a:r>
            <a:endParaRPr lang="en-US" dirty="0"/>
          </a:p>
        </p:txBody>
      </p:sp>
      <p:sp>
        <p:nvSpPr>
          <p:cNvPr id="22" name="Slide Number Placeholder 7">
            <a:extLst>
              <a:ext uri="{FF2B5EF4-FFF2-40B4-BE49-F238E27FC236}">
                <a16:creationId xmlns:a16="http://schemas.microsoft.com/office/drawing/2014/main" id="{710BDE4B-0F81-4146-8022-38637429654C}"/>
              </a:ext>
            </a:extLst>
          </p:cNvPr>
          <p:cNvSpPr>
            <a:spLocks noGrp="1"/>
          </p:cNvSpPr>
          <p:nvPr>
            <p:ph type="sldNum" sz="quarter" idx="39"/>
          </p:nvPr>
        </p:nvSpPr>
        <p:spPr>
          <a:xfrm>
            <a:off x="762000" y="6423660"/>
            <a:ext cx="365760" cy="365760"/>
          </a:xfrm>
        </p:spPr>
        <p:txBody>
          <a:bodyPr/>
          <a:lstStyle/>
          <a:p>
            <a:fld id="{345D60D9-5372-5F40-9443-0F9AE5BDC3C8}" type="slidenum">
              <a:rPr lang="en-US" smtClean="0"/>
              <a:pPr/>
              <a:t>‹#›</a:t>
            </a:fld>
            <a:endParaRPr lang="en-US" dirty="0"/>
          </a:p>
        </p:txBody>
      </p:sp>
      <p:sp>
        <p:nvSpPr>
          <p:cNvPr id="21" name="Footer Placeholder 4">
            <a:extLst>
              <a:ext uri="{FF2B5EF4-FFF2-40B4-BE49-F238E27FC236}">
                <a16:creationId xmlns:a16="http://schemas.microsoft.com/office/drawing/2014/main" id="{37C10FD7-37A3-7E41-BEE7-941311B3265A}"/>
              </a:ext>
            </a:extLst>
          </p:cNvPr>
          <p:cNvSpPr>
            <a:spLocks noGrp="1"/>
          </p:cNvSpPr>
          <p:nvPr>
            <p:ph type="ftr" sz="quarter" idx="38"/>
          </p:nvPr>
        </p:nvSpPr>
        <p:spPr>
          <a:xfrm>
            <a:off x="1127759" y="6423978"/>
            <a:ext cx="5745379" cy="365125"/>
          </a:xfrm>
        </p:spPr>
        <p:txBody>
          <a:bodyPr/>
          <a:lstStyle/>
          <a:p>
            <a:r>
              <a:rPr lang="en-US"/>
              <a:t>Copyright © 2022, Oracle and/or its affiliates  |  Confidential: Internal</a:t>
            </a:r>
            <a:endParaRPr lang="en-US" dirty="0"/>
          </a:p>
        </p:txBody>
      </p:sp>
      <p:sp>
        <p:nvSpPr>
          <p:cNvPr id="20" name="Date Placeholder 2">
            <a:extLst>
              <a:ext uri="{FF2B5EF4-FFF2-40B4-BE49-F238E27FC236}">
                <a16:creationId xmlns:a16="http://schemas.microsoft.com/office/drawing/2014/main" id="{43E70FE2-AA17-E349-8778-C606A039516B}"/>
              </a:ext>
            </a:extLst>
          </p:cNvPr>
          <p:cNvSpPr>
            <a:spLocks noGrp="1"/>
          </p:cNvSpPr>
          <p:nvPr>
            <p:ph type="dt" sz="half" idx="10"/>
          </p:nvPr>
        </p:nvSpPr>
        <p:spPr>
          <a:xfrm>
            <a:off x="6873138" y="6425604"/>
            <a:ext cx="2743200" cy="363500"/>
          </a:xfrm>
        </p:spPr>
        <p:txBody>
          <a:bodyPr/>
          <a:lstStyle/>
          <a:p>
            <a:r>
              <a:rPr lang="en-US"/>
              <a:t>[Date]</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4413614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Picture_Partner_Pillar">
    <p:spTree>
      <p:nvGrpSpPr>
        <p:cNvPr id="1" name=""/>
        <p:cNvGrpSpPr/>
        <p:nvPr/>
      </p:nvGrpSpPr>
      <p:grpSpPr>
        <a:xfrm>
          <a:off x="0" y="0"/>
          <a:ext cx="0" cy="0"/>
          <a:chOff x="0" y="0"/>
          <a:chExt cx="0" cy="0"/>
        </a:xfrm>
      </p:grpSpPr>
      <p:sp>
        <p:nvSpPr>
          <p:cNvPr id="24" name="Oracle Logo">
            <a:extLst>
              <a:ext uri="{FF2B5EF4-FFF2-40B4-BE49-F238E27FC236}">
                <a16:creationId xmlns:a16="http://schemas.microsoft.com/office/drawing/2014/main" id="{20234EC2-C43E-4724-9A1C-B2BFA8DBA2E4}"/>
              </a:ext>
            </a:extLst>
          </p:cNvPr>
          <p:cNvSpPr/>
          <p:nvPr userDrawn="1"/>
        </p:nvSpPr>
        <p:spPr>
          <a:xfrm>
            <a:off x="761994" y="74677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26" name="Plus Sign">
            <a:extLst>
              <a:ext uri="{FF2B5EF4-FFF2-40B4-BE49-F238E27FC236}">
                <a16:creationId xmlns:a16="http://schemas.microsoft.com/office/drawing/2014/main" id="{274CCF31-89DD-4F25-81A6-4D9E462BF778}"/>
              </a:ext>
            </a:extLst>
          </p:cNvPr>
          <p:cNvSpPr txBox="1"/>
          <p:nvPr userDrawn="1"/>
        </p:nvSpPr>
        <p:spPr>
          <a:xfrm>
            <a:off x="1983598" y="60450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27" name="Content Placeholder 7">
            <a:extLst>
              <a:ext uri="{FF2B5EF4-FFF2-40B4-BE49-F238E27FC236}">
                <a16:creationId xmlns:a16="http://schemas.microsoft.com/office/drawing/2014/main" id="{C457F695-1936-449E-B1FE-07F3CCF3522D}"/>
              </a:ext>
            </a:extLst>
          </p:cNvPr>
          <p:cNvSpPr>
            <a:spLocks noGrp="1"/>
          </p:cNvSpPr>
          <p:nvPr>
            <p:ph sz="quarter" idx="28" hasCustomPrompt="1"/>
          </p:nvPr>
        </p:nvSpPr>
        <p:spPr>
          <a:xfrm>
            <a:off x="2451100" y="56197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2" name="Title 1">
            <a:extLst>
              <a:ext uri="{FF2B5EF4-FFF2-40B4-BE49-F238E27FC236}">
                <a16:creationId xmlns:a16="http://schemas.microsoft.com/office/drawing/2014/main" id="{21B00D9F-F86A-4D67-B0BD-4340D96B77E5}"/>
              </a:ext>
            </a:extLst>
          </p:cNvPr>
          <p:cNvSpPr>
            <a:spLocks noGrp="1"/>
          </p:cNvSpPr>
          <p:nvPr>
            <p:ph type="title" hasCustomPrompt="1"/>
          </p:nvPr>
        </p:nvSpPr>
        <p:spPr>
          <a:xfrm>
            <a:off x="768875" y="1262063"/>
            <a:ext cx="4744029" cy="822960"/>
          </a:xfrm>
        </p:spPr>
        <p:txBody>
          <a:bodyPr/>
          <a:lstStyle>
            <a:lvl1pPr>
              <a:defRPr>
                <a:solidFill>
                  <a:schemeClr val="accent6"/>
                </a:solidFill>
              </a:defRPr>
            </a:lvl1pPr>
          </a:lstStyle>
          <a:p>
            <a:r>
              <a:rPr lang="en-US" dirty="0"/>
              <a:t>Click to edit title text styles</a:t>
            </a:r>
          </a:p>
        </p:txBody>
      </p:sp>
      <p:sp>
        <p:nvSpPr>
          <p:cNvPr id="49" name="Text Placeholder 21">
            <a:extLst>
              <a:ext uri="{FF2B5EF4-FFF2-40B4-BE49-F238E27FC236}">
                <a16:creationId xmlns:a16="http://schemas.microsoft.com/office/drawing/2014/main" id="{A52152CC-50B5-7140-BBBC-894BE50DE477}"/>
              </a:ext>
            </a:extLst>
          </p:cNvPr>
          <p:cNvSpPr>
            <a:spLocks noGrp="1"/>
          </p:cNvSpPr>
          <p:nvPr>
            <p:ph type="body" sz="quarter" idx="33" hasCustomPrompt="1"/>
          </p:nvPr>
        </p:nvSpPr>
        <p:spPr>
          <a:xfrm>
            <a:off x="768875" y="2201983"/>
            <a:ext cx="4762530" cy="720907"/>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23" name="Text Placeholder 21">
            <a:extLst>
              <a:ext uri="{FF2B5EF4-FFF2-40B4-BE49-F238E27FC236}">
                <a16:creationId xmlns:a16="http://schemas.microsoft.com/office/drawing/2014/main" id="{C4A419AC-E394-4F09-9A77-6C90F7D2079C}"/>
              </a:ext>
            </a:extLst>
          </p:cNvPr>
          <p:cNvSpPr>
            <a:spLocks noGrp="1"/>
          </p:cNvSpPr>
          <p:nvPr>
            <p:ph type="body" sz="quarter" idx="32" hasCustomPrompt="1"/>
          </p:nvPr>
        </p:nvSpPr>
        <p:spPr>
          <a:xfrm>
            <a:off x="768875" y="3154820"/>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7" name="Text Placeholder 21">
            <a:extLst>
              <a:ext uri="{FF2B5EF4-FFF2-40B4-BE49-F238E27FC236}">
                <a16:creationId xmlns:a16="http://schemas.microsoft.com/office/drawing/2014/main" id="{660F5D63-026D-C24C-B47E-EA653246EDDA}"/>
              </a:ext>
            </a:extLst>
          </p:cNvPr>
          <p:cNvSpPr>
            <a:spLocks noGrp="1"/>
          </p:cNvSpPr>
          <p:nvPr>
            <p:ph type="body" sz="quarter" idx="31" hasCustomPrompt="1"/>
          </p:nvPr>
        </p:nvSpPr>
        <p:spPr>
          <a:xfrm>
            <a:off x="768875" y="339675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25" name="Text Placeholder 21">
            <a:extLst>
              <a:ext uri="{FF2B5EF4-FFF2-40B4-BE49-F238E27FC236}">
                <a16:creationId xmlns:a16="http://schemas.microsoft.com/office/drawing/2014/main" id="{B098E466-A42C-4341-9C17-D827E7913C0D}"/>
              </a:ext>
            </a:extLst>
          </p:cNvPr>
          <p:cNvSpPr>
            <a:spLocks noGrp="1"/>
          </p:cNvSpPr>
          <p:nvPr>
            <p:ph type="body" sz="quarter" idx="34" hasCustomPrompt="1"/>
          </p:nvPr>
        </p:nvSpPr>
        <p:spPr>
          <a:xfrm>
            <a:off x="768875" y="4265999"/>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51" name="Text Placeholder 21">
            <a:extLst>
              <a:ext uri="{FF2B5EF4-FFF2-40B4-BE49-F238E27FC236}">
                <a16:creationId xmlns:a16="http://schemas.microsoft.com/office/drawing/2014/main" id="{0EAE6862-CDA6-1249-BB94-0AC4B8FD7E47}"/>
              </a:ext>
            </a:extLst>
          </p:cNvPr>
          <p:cNvSpPr>
            <a:spLocks noGrp="1"/>
          </p:cNvSpPr>
          <p:nvPr>
            <p:ph type="body" sz="quarter" idx="35" hasCustomPrompt="1"/>
          </p:nvPr>
        </p:nvSpPr>
        <p:spPr>
          <a:xfrm>
            <a:off x="768875" y="4505719"/>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30" name="Text Placeholder 21">
            <a:extLst>
              <a:ext uri="{FF2B5EF4-FFF2-40B4-BE49-F238E27FC236}">
                <a16:creationId xmlns:a16="http://schemas.microsoft.com/office/drawing/2014/main" id="{5A7BC31E-85B6-4483-9D39-48FEEEFB0BA9}"/>
              </a:ext>
            </a:extLst>
          </p:cNvPr>
          <p:cNvSpPr>
            <a:spLocks noGrp="1"/>
          </p:cNvSpPr>
          <p:nvPr>
            <p:ph type="body" sz="quarter" idx="36" hasCustomPrompt="1"/>
          </p:nvPr>
        </p:nvSpPr>
        <p:spPr>
          <a:xfrm>
            <a:off x="768875" y="5320942"/>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53" name="Text Placeholder 21">
            <a:extLst>
              <a:ext uri="{FF2B5EF4-FFF2-40B4-BE49-F238E27FC236}">
                <a16:creationId xmlns:a16="http://schemas.microsoft.com/office/drawing/2014/main" id="{174567A5-4E61-1149-8013-D7EBF792E1D4}"/>
              </a:ext>
            </a:extLst>
          </p:cNvPr>
          <p:cNvSpPr>
            <a:spLocks noGrp="1"/>
          </p:cNvSpPr>
          <p:nvPr>
            <p:ph type="body" sz="quarter" idx="37" hasCustomPrompt="1"/>
          </p:nvPr>
        </p:nvSpPr>
        <p:spPr>
          <a:xfrm>
            <a:off x="768875" y="556066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18" name="Picture Placeholder 17">
            <a:extLst>
              <a:ext uri="{FF2B5EF4-FFF2-40B4-BE49-F238E27FC236}">
                <a16:creationId xmlns:a16="http://schemas.microsoft.com/office/drawing/2014/main" id="{BB55E146-CDC2-714E-AEDA-21D37E508E28}"/>
              </a:ext>
            </a:extLst>
          </p:cNvPr>
          <p:cNvSpPr>
            <a:spLocks noGrp="1"/>
          </p:cNvSpPr>
          <p:nvPr>
            <p:ph type="pic" sz="quarter" idx="11"/>
          </p:nvPr>
        </p:nvSpPr>
        <p:spPr>
          <a:xfrm>
            <a:off x="6096000" y="0"/>
            <a:ext cx="6096000" cy="6858000"/>
          </a:xfrm>
          <a:solidFill>
            <a:schemeClr val="tx1">
              <a:lumMod val="10000"/>
              <a:lumOff val="90000"/>
            </a:schemeClr>
          </a:solidFill>
        </p:spPr>
        <p:txBody>
          <a:bodyPr lIns="72000" tIns="72000" rIns="0"/>
          <a:lstStyle>
            <a:lvl1pPr>
              <a:defRPr sz="1400" b="0" i="0">
                <a:latin typeface="Oracle Sans Light" panose="020B0403020204020204" pitchFamily="34" charset="0"/>
                <a:cs typeface="Oracle Sans Light" panose="020B0403020204020204" pitchFamily="34" charset="0"/>
              </a:defRPr>
            </a:lvl1pPr>
          </a:lstStyle>
          <a:p>
            <a:r>
              <a:rPr lang="en-US"/>
              <a:t>Click icon to add picture</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22" name="Slide Number Placeholder 7">
            <a:extLst>
              <a:ext uri="{FF2B5EF4-FFF2-40B4-BE49-F238E27FC236}">
                <a16:creationId xmlns:a16="http://schemas.microsoft.com/office/drawing/2014/main" id="{710BDE4B-0F81-4146-8022-38637429654C}"/>
              </a:ext>
            </a:extLst>
          </p:cNvPr>
          <p:cNvSpPr>
            <a:spLocks noGrp="1"/>
          </p:cNvSpPr>
          <p:nvPr>
            <p:ph type="sldNum" sz="quarter" idx="39"/>
          </p:nvPr>
        </p:nvSpPr>
        <p:spPr>
          <a:xfrm>
            <a:off x="762000" y="6423660"/>
            <a:ext cx="365760" cy="365760"/>
          </a:xfrm>
        </p:spPr>
        <p:txBody>
          <a:bodyPr/>
          <a:lstStyle/>
          <a:p>
            <a:fld id="{345D60D9-5372-5F40-9443-0F9AE5BDC3C8}" type="slidenum">
              <a:rPr lang="en-US" smtClean="0"/>
              <a:pPr/>
              <a:t>‹#›</a:t>
            </a:fld>
            <a:endParaRPr lang="en-US" dirty="0"/>
          </a:p>
        </p:txBody>
      </p:sp>
      <p:sp>
        <p:nvSpPr>
          <p:cNvPr id="21" name="Footer Placeholder 4">
            <a:extLst>
              <a:ext uri="{FF2B5EF4-FFF2-40B4-BE49-F238E27FC236}">
                <a16:creationId xmlns:a16="http://schemas.microsoft.com/office/drawing/2014/main" id="{37C10FD7-37A3-7E41-BEE7-941311B3265A}"/>
              </a:ext>
            </a:extLst>
          </p:cNvPr>
          <p:cNvSpPr>
            <a:spLocks noGrp="1"/>
          </p:cNvSpPr>
          <p:nvPr>
            <p:ph type="ftr" sz="quarter" idx="38"/>
          </p:nvPr>
        </p:nvSpPr>
        <p:spPr>
          <a:xfrm>
            <a:off x="1127759" y="6423978"/>
            <a:ext cx="5745379" cy="365125"/>
          </a:xfrm>
        </p:spPr>
        <p:txBody>
          <a:bodyPr/>
          <a:lstStyle/>
          <a:p>
            <a:r>
              <a:rPr lang="en-US"/>
              <a:t>Copyright © 2022, Oracle and/or its affiliates  |  Confidential: Internal</a:t>
            </a:r>
            <a:endParaRPr lang="en-US" dirty="0"/>
          </a:p>
        </p:txBody>
      </p:sp>
      <p:sp>
        <p:nvSpPr>
          <p:cNvPr id="20" name="Date Placeholder 2">
            <a:extLst>
              <a:ext uri="{FF2B5EF4-FFF2-40B4-BE49-F238E27FC236}">
                <a16:creationId xmlns:a16="http://schemas.microsoft.com/office/drawing/2014/main" id="{43E70FE2-AA17-E349-8778-C606A039516B}"/>
              </a:ext>
            </a:extLst>
          </p:cNvPr>
          <p:cNvSpPr>
            <a:spLocks noGrp="1"/>
          </p:cNvSpPr>
          <p:nvPr>
            <p:ph type="dt" sz="half" idx="10"/>
          </p:nvPr>
        </p:nvSpPr>
        <p:spPr>
          <a:xfrm>
            <a:off x="6873138" y="6425604"/>
            <a:ext cx="2743200" cy="363500"/>
          </a:xfrm>
        </p:spPr>
        <p:txBody>
          <a:bodyPr/>
          <a:lstStyle/>
          <a:p>
            <a:r>
              <a:rPr lang="en-US"/>
              <a:t>[Date]</a:t>
            </a:r>
            <a:endParaRPr lang="en-US" dirty="0"/>
          </a:p>
        </p:txBody>
      </p:sp>
    </p:spTree>
    <p:extLst>
      <p:ext uri="{BB962C8B-B14F-4D97-AF65-F5344CB8AC3E}">
        <p14:creationId xmlns:p14="http://schemas.microsoft.com/office/powerpoint/2010/main" val="590731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Picture_Pillar">
    <p:spTree>
      <p:nvGrpSpPr>
        <p:cNvPr id="1" name=""/>
        <p:cNvGrpSpPr/>
        <p:nvPr/>
      </p:nvGrpSpPr>
      <p:grpSpPr>
        <a:xfrm>
          <a:off x="0" y="0"/>
          <a:ext cx="0" cy="0"/>
          <a:chOff x="0" y="0"/>
          <a:chExt cx="0" cy="0"/>
        </a:xfrm>
      </p:grpSpPr>
      <p:sp>
        <p:nvSpPr>
          <p:cNvPr id="24" name="Oracle Logo">
            <a:extLst>
              <a:ext uri="{FF2B5EF4-FFF2-40B4-BE49-F238E27FC236}">
                <a16:creationId xmlns:a16="http://schemas.microsoft.com/office/drawing/2014/main" id="{20234EC2-C43E-4724-9A1C-B2BFA8DBA2E4}"/>
              </a:ext>
            </a:extLst>
          </p:cNvPr>
          <p:cNvSpPr/>
          <p:nvPr userDrawn="1"/>
        </p:nvSpPr>
        <p:spPr>
          <a:xfrm>
            <a:off x="761994" y="74677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2" name="Title 1">
            <a:extLst>
              <a:ext uri="{FF2B5EF4-FFF2-40B4-BE49-F238E27FC236}">
                <a16:creationId xmlns:a16="http://schemas.microsoft.com/office/drawing/2014/main" id="{21B00D9F-F86A-4D67-B0BD-4340D96B77E5}"/>
              </a:ext>
            </a:extLst>
          </p:cNvPr>
          <p:cNvSpPr>
            <a:spLocks noGrp="1"/>
          </p:cNvSpPr>
          <p:nvPr>
            <p:ph type="title" hasCustomPrompt="1"/>
          </p:nvPr>
        </p:nvSpPr>
        <p:spPr>
          <a:xfrm>
            <a:off x="768875" y="1262063"/>
            <a:ext cx="4744029" cy="822960"/>
          </a:xfrm>
        </p:spPr>
        <p:txBody>
          <a:bodyPr/>
          <a:lstStyle>
            <a:lvl1pPr>
              <a:defRPr>
                <a:solidFill>
                  <a:schemeClr val="accent6"/>
                </a:solidFill>
              </a:defRPr>
            </a:lvl1pPr>
          </a:lstStyle>
          <a:p>
            <a:r>
              <a:rPr lang="en-US" dirty="0"/>
              <a:t>Click to edit title text styles</a:t>
            </a:r>
          </a:p>
        </p:txBody>
      </p:sp>
      <p:sp>
        <p:nvSpPr>
          <p:cNvPr id="49" name="Text Placeholder 21">
            <a:extLst>
              <a:ext uri="{FF2B5EF4-FFF2-40B4-BE49-F238E27FC236}">
                <a16:creationId xmlns:a16="http://schemas.microsoft.com/office/drawing/2014/main" id="{A52152CC-50B5-7140-BBBC-894BE50DE477}"/>
              </a:ext>
            </a:extLst>
          </p:cNvPr>
          <p:cNvSpPr>
            <a:spLocks noGrp="1"/>
          </p:cNvSpPr>
          <p:nvPr>
            <p:ph type="body" sz="quarter" idx="33" hasCustomPrompt="1"/>
          </p:nvPr>
        </p:nvSpPr>
        <p:spPr>
          <a:xfrm>
            <a:off x="768875" y="2201983"/>
            <a:ext cx="4762530" cy="720907"/>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23" name="Text Placeholder 21">
            <a:extLst>
              <a:ext uri="{FF2B5EF4-FFF2-40B4-BE49-F238E27FC236}">
                <a16:creationId xmlns:a16="http://schemas.microsoft.com/office/drawing/2014/main" id="{C4A419AC-E394-4F09-9A77-6C90F7D2079C}"/>
              </a:ext>
            </a:extLst>
          </p:cNvPr>
          <p:cNvSpPr>
            <a:spLocks noGrp="1"/>
          </p:cNvSpPr>
          <p:nvPr>
            <p:ph type="body" sz="quarter" idx="32" hasCustomPrompt="1"/>
          </p:nvPr>
        </p:nvSpPr>
        <p:spPr>
          <a:xfrm>
            <a:off x="768875" y="3154820"/>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7" name="Text Placeholder 21">
            <a:extLst>
              <a:ext uri="{FF2B5EF4-FFF2-40B4-BE49-F238E27FC236}">
                <a16:creationId xmlns:a16="http://schemas.microsoft.com/office/drawing/2014/main" id="{660F5D63-026D-C24C-B47E-EA653246EDDA}"/>
              </a:ext>
            </a:extLst>
          </p:cNvPr>
          <p:cNvSpPr>
            <a:spLocks noGrp="1"/>
          </p:cNvSpPr>
          <p:nvPr>
            <p:ph type="body" sz="quarter" idx="31" hasCustomPrompt="1"/>
          </p:nvPr>
        </p:nvSpPr>
        <p:spPr>
          <a:xfrm>
            <a:off x="768875" y="339675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25" name="Text Placeholder 21">
            <a:extLst>
              <a:ext uri="{FF2B5EF4-FFF2-40B4-BE49-F238E27FC236}">
                <a16:creationId xmlns:a16="http://schemas.microsoft.com/office/drawing/2014/main" id="{B098E466-A42C-4341-9C17-D827E7913C0D}"/>
              </a:ext>
            </a:extLst>
          </p:cNvPr>
          <p:cNvSpPr>
            <a:spLocks noGrp="1"/>
          </p:cNvSpPr>
          <p:nvPr>
            <p:ph type="body" sz="quarter" idx="34" hasCustomPrompt="1"/>
          </p:nvPr>
        </p:nvSpPr>
        <p:spPr>
          <a:xfrm>
            <a:off x="768875" y="4265999"/>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51" name="Text Placeholder 21">
            <a:extLst>
              <a:ext uri="{FF2B5EF4-FFF2-40B4-BE49-F238E27FC236}">
                <a16:creationId xmlns:a16="http://schemas.microsoft.com/office/drawing/2014/main" id="{0EAE6862-CDA6-1249-BB94-0AC4B8FD7E47}"/>
              </a:ext>
            </a:extLst>
          </p:cNvPr>
          <p:cNvSpPr>
            <a:spLocks noGrp="1"/>
          </p:cNvSpPr>
          <p:nvPr>
            <p:ph type="body" sz="quarter" idx="35" hasCustomPrompt="1"/>
          </p:nvPr>
        </p:nvSpPr>
        <p:spPr>
          <a:xfrm>
            <a:off x="768875" y="4505719"/>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30" name="Text Placeholder 21">
            <a:extLst>
              <a:ext uri="{FF2B5EF4-FFF2-40B4-BE49-F238E27FC236}">
                <a16:creationId xmlns:a16="http://schemas.microsoft.com/office/drawing/2014/main" id="{5A7BC31E-85B6-4483-9D39-48FEEEFB0BA9}"/>
              </a:ext>
            </a:extLst>
          </p:cNvPr>
          <p:cNvSpPr>
            <a:spLocks noGrp="1"/>
          </p:cNvSpPr>
          <p:nvPr>
            <p:ph type="body" sz="quarter" idx="36" hasCustomPrompt="1"/>
          </p:nvPr>
        </p:nvSpPr>
        <p:spPr>
          <a:xfrm>
            <a:off x="768875" y="5320942"/>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53" name="Text Placeholder 21">
            <a:extLst>
              <a:ext uri="{FF2B5EF4-FFF2-40B4-BE49-F238E27FC236}">
                <a16:creationId xmlns:a16="http://schemas.microsoft.com/office/drawing/2014/main" id="{174567A5-4E61-1149-8013-D7EBF792E1D4}"/>
              </a:ext>
            </a:extLst>
          </p:cNvPr>
          <p:cNvSpPr>
            <a:spLocks noGrp="1"/>
          </p:cNvSpPr>
          <p:nvPr>
            <p:ph type="body" sz="quarter" idx="37" hasCustomPrompt="1"/>
          </p:nvPr>
        </p:nvSpPr>
        <p:spPr>
          <a:xfrm>
            <a:off x="768875" y="556066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18" name="Picture Placeholder 17">
            <a:extLst>
              <a:ext uri="{FF2B5EF4-FFF2-40B4-BE49-F238E27FC236}">
                <a16:creationId xmlns:a16="http://schemas.microsoft.com/office/drawing/2014/main" id="{BB55E146-CDC2-714E-AEDA-21D37E508E28}"/>
              </a:ext>
            </a:extLst>
          </p:cNvPr>
          <p:cNvSpPr>
            <a:spLocks noGrp="1"/>
          </p:cNvSpPr>
          <p:nvPr>
            <p:ph type="pic" sz="quarter" idx="11"/>
          </p:nvPr>
        </p:nvSpPr>
        <p:spPr>
          <a:xfrm>
            <a:off x="6096000" y="0"/>
            <a:ext cx="6096000" cy="6858000"/>
          </a:xfrm>
          <a:solidFill>
            <a:schemeClr val="tx1">
              <a:lumMod val="10000"/>
              <a:lumOff val="90000"/>
            </a:schemeClr>
          </a:solidFill>
        </p:spPr>
        <p:txBody>
          <a:bodyPr lIns="72000" tIns="72000" rIns="0"/>
          <a:lstStyle>
            <a:lvl1pPr>
              <a:defRPr sz="1400" b="0" i="0">
                <a:latin typeface="Oracle Sans Light" panose="020B0403020204020204" pitchFamily="34" charset="0"/>
                <a:cs typeface="Oracle Sans Light" panose="020B0403020204020204" pitchFamily="34" charset="0"/>
              </a:defRPr>
            </a:lvl1pPr>
          </a:lstStyle>
          <a:p>
            <a:r>
              <a:rPr lang="en-US"/>
              <a:t>Click icon to add picture</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22" name="Slide Number Placeholder 7">
            <a:extLst>
              <a:ext uri="{FF2B5EF4-FFF2-40B4-BE49-F238E27FC236}">
                <a16:creationId xmlns:a16="http://schemas.microsoft.com/office/drawing/2014/main" id="{710BDE4B-0F81-4146-8022-38637429654C}"/>
              </a:ext>
            </a:extLst>
          </p:cNvPr>
          <p:cNvSpPr>
            <a:spLocks noGrp="1"/>
          </p:cNvSpPr>
          <p:nvPr>
            <p:ph type="sldNum" sz="quarter" idx="39"/>
          </p:nvPr>
        </p:nvSpPr>
        <p:spPr>
          <a:xfrm>
            <a:off x="762000" y="6423660"/>
            <a:ext cx="365760" cy="365760"/>
          </a:xfrm>
        </p:spPr>
        <p:txBody>
          <a:bodyPr/>
          <a:lstStyle/>
          <a:p>
            <a:fld id="{345D60D9-5372-5F40-9443-0F9AE5BDC3C8}" type="slidenum">
              <a:rPr lang="en-US" smtClean="0"/>
              <a:pPr/>
              <a:t>‹#›</a:t>
            </a:fld>
            <a:endParaRPr lang="en-US" dirty="0"/>
          </a:p>
        </p:txBody>
      </p:sp>
      <p:sp>
        <p:nvSpPr>
          <p:cNvPr id="21" name="Footer Placeholder 4">
            <a:extLst>
              <a:ext uri="{FF2B5EF4-FFF2-40B4-BE49-F238E27FC236}">
                <a16:creationId xmlns:a16="http://schemas.microsoft.com/office/drawing/2014/main" id="{37C10FD7-37A3-7E41-BEE7-941311B3265A}"/>
              </a:ext>
            </a:extLst>
          </p:cNvPr>
          <p:cNvSpPr>
            <a:spLocks noGrp="1"/>
          </p:cNvSpPr>
          <p:nvPr>
            <p:ph type="ftr" sz="quarter" idx="38"/>
          </p:nvPr>
        </p:nvSpPr>
        <p:spPr>
          <a:xfrm>
            <a:off x="1127759" y="6423978"/>
            <a:ext cx="5745379" cy="365125"/>
          </a:xfrm>
        </p:spPr>
        <p:txBody>
          <a:bodyPr/>
          <a:lstStyle/>
          <a:p>
            <a:r>
              <a:rPr lang="en-US"/>
              <a:t>Copyright © 2022, Oracle and/or its affiliates  |  Confidential: Internal</a:t>
            </a:r>
            <a:endParaRPr lang="en-US" dirty="0"/>
          </a:p>
        </p:txBody>
      </p:sp>
      <p:sp>
        <p:nvSpPr>
          <p:cNvPr id="20" name="Date Placeholder 2">
            <a:extLst>
              <a:ext uri="{FF2B5EF4-FFF2-40B4-BE49-F238E27FC236}">
                <a16:creationId xmlns:a16="http://schemas.microsoft.com/office/drawing/2014/main" id="{43E70FE2-AA17-E349-8778-C606A039516B}"/>
              </a:ext>
            </a:extLst>
          </p:cNvPr>
          <p:cNvSpPr>
            <a:spLocks noGrp="1"/>
          </p:cNvSpPr>
          <p:nvPr>
            <p:ph type="dt" sz="half" idx="10"/>
          </p:nvPr>
        </p:nvSpPr>
        <p:spPr>
          <a:xfrm>
            <a:off x="6873138" y="6425604"/>
            <a:ext cx="2743200" cy="363500"/>
          </a:xfrm>
        </p:spPr>
        <p:txBody>
          <a:bodyPr/>
          <a:lstStyle/>
          <a:p>
            <a:r>
              <a:rPr lang="en-US"/>
              <a:t>[Date]</a:t>
            </a:r>
            <a:endParaRPr lang="en-US" dirty="0"/>
          </a:p>
        </p:txBody>
      </p:sp>
    </p:spTree>
    <p:extLst>
      <p:ext uri="{BB962C8B-B14F-4D97-AF65-F5344CB8AC3E}">
        <p14:creationId xmlns:p14="http://schemas.microsoft.com/office/powerpoint/2010/main" val="26932842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DataPattern_2Partners_Pilla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6096000" y="-12293"/>
            <a:ext cx="6096000" cy="687029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6F577B"/>
              </a:solidFill>
            </a:endParaRPr>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userDrawn="1"/>
        </p:nvSpPr>
        <p:spPr>
          <a:xfrm>
            <a:off x="6096000" y="0"/>
            <a:ext cx="6096000" cy="6858000"/>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racle Logo">
            <a:extLst>
              <a:ext uri="{FF2B5EF4-FFF2-40B4-BE49-F238E27FC236}">
                <a16:creationId xmlns:a16="http://schemas.microsoft.com/office/drawing/2014/main" id="{DB97F15E-C2AC-458A-AB4E-12CB5E43279B}"/>
              </a:ext>
            </a:extLst>
          </p:cNvPr>
          <p:cNvSpPr/>
          <p:nvPr userDrawn="1"/>
        </p:nvSpPr>
        <p:spPr>
          <a:xfrm>
            <a:off x="761994" y="74677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24" name="Plus Sign">
            <a:extLst>
              <a:ext uri="{FF2B5EF4-FFF2-40B4-BE49-F238E27FC236}">
                <a16:creationId xmlns:a16="http://schemas.microsoft.com/office/drawing/2014/main" id="{067C8C4F-D226-4A88-8E74-42CD412BEABD}"/>
              </a:ext>
            </a:extLst>
          </p:cNvPr>
          <p:cNvSpPr txBox="1"/>
          <p:nvPr userDrawn="1"/>
        </p:nvSpPr>
        <p:spPr>
          <a:xfrm>
            <a:off x="1983598" y="60450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26" name="Content Placeholder 7">
            <a:extLst>
              <a:ext uri="{FF2B5EF4-FFF2-40B4-BE49-F238E27FC236}">
                <a16:creationId xmlns:a16="http://schemas.microsoft.com/office/drawing/2014/main" id="{23A3FE2A-025B-463A-B213-D7028DCD3A12}"/>
              </a:ext>
            </a:extLst>
          </p:cNvPr>
          <p:cNvSpPr>
            <a:spLocks noGrp="1"/>
          </p:cNvSpPr>
          <p:nvPr>
            <p:ph sz="quarter" idx="28" hasCustomPrompt="1"/>
          </p:nvPr>
        </p:nvSpPr>
        <p:spPr>
          <a:xfrm>
            <a:off x="2451100" y="56197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27" name="Plus Sign">
            <a:extLst>
              <a:ext uri="{FF2B5EF4-FFF2-40B4-BE49-F238E27FC236}">
                <a16:creationId xmlns:a16="http://schemas.microsoft.com/office/drawing/2014/main" id="{EC0626DE-30BE-444A-96FA-5B8A266AA70E}"/>
              </a:ext>
            </a:extLst>
          </p:cNvPr>
          <p:cNvSpPr txBox="1"/>
          <p:nvPr userDrawn="1"/>
        </p:nvSpPr>
        <p:spPr>
          <a:xfrm>
            <a:off x="3808218" y="60450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35" name="Content Placeholder 7">
            <a:extLst>
              <a:ext uri="{FF2B5EF4-FFF2-40B4-BE49-F238E27FC236}">
                <a16:creationId xmlns:a16="http://schemas.microsoft.com/office/drawing/2014/main" id="{1D1052D3-7509-4FCF-ACC9-317023411DAE}"/>
              </a:ext>
            </a:extLst>
          </p:cNvPr>
          <p:cNvSpPr>
            <a:spLocks noGrp="1"/>
          </p:cNvSpPr>
          <p:nvPr>
            <p:ph sz="quarter" idx="29" hasCustomPrompt="1"/>
          </p:nvPr>
        </p:nvSpPr>
        <p:spPr>
          <a:xfrm>
            <a:off x="4270375" y="56197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36" name="Title 1">
            <a:extLst>
              <a:ext uri="{FF2B5EF4-FFF2-40B4-BE49-F238E27FC236}">
                <a16:creationId xmlns:a16="http://schemas.microsoft.com/office/drawing/2014/main" id="{4FEA84EC-BA08-4B04-90E8-32867FCEA130}"/>
              </a:ext>
            </a:extLst>
          </p:cNvPr>
          <p:cNvSpPr>
            <a:spLocks noGrp="1"/>
          </p:cNvSpPr>
          <p:nvPr>
            <p:ph type="title" hasCustomPrompt="1"/>
          </p:nvPr>
        </p:nvSpPr>
        <p:spPr>
          <a:xfrm>
            <a:off x="768875" y="1262063"/>
            <a:ext cx="4744029" cy="822960"/>
          </a:xfrm>
        </p:spPr>
        <p:txBody>
          <a:bodyPr/>
          <a:lstStyle>
            <a:lvl1pPr>
              <a:defRPr>
                <a:solidFill>
                  <a:schemeClr val="accent6"/>
                </a:solidFill>
              </a:defRPr>
            </a:lvl1pPr>
          </a:lstStyle>
          <a:p>
            <a:r>
              <a:rPr lang="en-US" dirty="0"/>
              <a:t>Click to edit title text styles</a:t>
            </a:r>
          </a:p>
        </p:txBody>
      </p:sp>
      <p:sp>
        <p:nvSpPr>
          <p:cNvPr id="37" name="Text Placeholder 21">
            <a:extLst>
              <a:ext uri="{FF2B5EF4-FFF2-40B4-BE49-F238E27FC236}">
                <a16:creationId xmlns:a16="http://schemas.microsoft.com/office/drawing/2014/main" id="{B675487E-F9A2-4654-92D8-EE75F36D0E03}"/>
              </a:ext>
            </a:extLst>
          </p:cNvPr>
          <p:cNvSpPr>
            <a:spLocks noGrp="1"/>
          </p:cNvSpPr>
          <p:nvPr>
            <p:ph type="body" sz="quarter" idx="33" hasCustomPrompt="1"/>
          </p:nvPr>
        </p:nvSpPr>
        <p:spPr>
          <a:xfrm>
            <a:off x="768875" y="2201983"/>
            <a:ext cx="4762530" cy="720907"/>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38" name="Text Placeholder 21">
            <a:extLst>
              <a:ext uri="{FF2B5EF4-FFF2-40B4-BE49-F238E27FC236}">
                <a16:creationId xmlns:a16="http://schemas.microsoft.com/office/drawing/2014/main" id="{CC2F6260-A3FC-436D-B80E-C15684B02864}"/>
              </a:ext>
            </a:extLst>
          </p:cNvPr>
          <p:cNvSpPr>
            <a:spLocks noGrp="1"/>
          </p:cNvSpPr>
          <p:nvPr>
            <p:ph type="body" sz="quarter" idx="32" hasCustomPrompt="1"/>
          </p:nvPr>
        </p:nvSpPr>
        <p:spPr>
          <a:xfrm>
            <a:off x="768875" y="3154820"/>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39" name="Text Placeholder 21">
            <a:extLst>
              <a:ext uri="{FF2B5EF4-FFF2-40B4-BE49-F238E27FC236}">
                <a16:creationId xmlns:a16="http://schemas.microsoft.com/office/drawing/2014/main" id="{C7E6874A-8C80-4A03-BF5F-11EC580F93D6}"/>
              </a:ext>
            </a:extLst>
          </p:cNvPr>
          <p:cNvSpPr>
            <a:spLocks noGrp="1"/>
          </p:cNvSpPr>
          <p:nvPr>
            <p:ph type="body" sz="quarter" idx="31" hasCustomPrompt="1"/>
          </p:nvPr>
        </p:nvSpPr>
        <p:spPr>
          <a:xfrm>
            <a:off x="768875" y="339675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0" name="Text Placeholder 21">
            <a:extLst>
              <a:ext uri="{FF2B5EF4-FFF2-40B4-BE49-F238E27FC236}">
                <a16:creationId xmlns:a16="http://schemas.microsoft.com/office/drawing/2014/main" id="{F022A190-2E26-447E-8A41-28798A5BBD35}"/>
              </a:ext>
            </a:extLst>
          </p:cNvPr>
          <p:cNvSpPr>
            <a:spLocks noGrp="1"/>
          </p:cNvSpPr>
          <p:nvPr>
            <p:ph type="body" sz="quarter" idx="34" hasCustomPrompt="1"/>
          </p:nvPr>
        </p:nvSpPr>
        <p:spPr>
          <a:xfrm>
            <a:off x="768875" y="4265999"/>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1" name="Text Placeholder 21">
            <a:extLst>
              <a:ext uri="{FF2B5EF4-FFF2-40B4-BE49-F238E27FC236}">
                <a16:creationId xmlns:a16="http://schemas.microsoft.com/office/drawing/2014/main" id="{6249FD8E-B43E-4A91-917F-4C356B2BDE8F}"/>
              </a:ext>
            </a:extLst>
          </p:cNvPr>
          <p:cNvSpPr>
            <a:spLocks noGrp="1"/>
          </p:cNvSpPr>
          <p:nvPr>
            <p:ph type="body" sz="quarter" idx="35" hasCustomPrompt="1"/>
          </p:nvPr>
        </p:nvSpPr>
        <p:spPr>
          <a:xfrm>
            <a:off x="768875" y="4505719"/>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3" name="Text Placeholder 21">
            <a:extLst>
              <a:ext uri="{FF2B5EF4-FFF2-40B4-BE49-F238E27FC236}">
                <a16:creationId xmlns:a16="http://schemas.microsoft.com/office/drawing/2014/main" id="{665E9D10-286E-4831-9502-E1624AF0292D}"/>
              </a:ext>
            </a:extLst>
          </p:cNvPr>
          <p:cNvSpPr>
            <a:spLocks noGrp="1"/>
          </p:cNvSpPr>
          <p:nvPr>
            <p:ph type="body" sz="quarter" idx="36" hasCustomPrompt="1"/>
          </p:nvPr>
        </p:nvSpPr>
        <p:spPr>
          <a:xfrm>
            <a:off x="768875" y="5320942"/>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4" name="Text Placeholder 21">
            <a:extLst>
              <a:ext uri="{FF2B5EF4-FFF2-40B4-BE49-F238E27FC236}">
                <a16:creationId xmlns:a16="http://schemas.microsoft.com/office/drawing/2014/main" id="{F91925F3-C22A-4C21-A61E-F02366E45214}"/>
              </a:ext>
            </a:extLst>
          </p:cNvPr>
          <p:cNvSpPr>
            <a:spLocks noGrp="1"/>
          </p:cNvSpPr>
          <p:nvPr>
            <p:ph type="body" sz="quarter" idx="37" hasCustomPrompt="1"/>
          </p:nvPr>
        </p:nvSpPr>
        <p:spPr>
          <a:xfrm>
            <a:off x="768875" y="556066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34" name="Slide Number Placeholder 7">
            <a:extLst>
              <a:ext uri="{FF2B5EF4-FFF2-40B4-BE49-F238E27FC236}">
                <a16:creationId xmlns:a16="http://schemas.microsoft.com/office/drawing/2014/main" id="{B9ACEF22-59BD-0E4E-B28E-821248CD1D91}"/>
              </a:ext>
            </a:extLst>
          </p:cNvPr>
          <p:cNvSpPr>
            <a:spLocks noGrp="1"/>
          </p:cNvSpPr>
          <p:nvPr>
            <p:ph type="sldNum" sz="quarter" idx="38"/>
          </p:nvPr>
        </p:nvSpPr>
        <p:spPr>
          <a:xfrm>
            <a:off x="762000" y="6423660"/>
            <a:ext cx="365760" cy="365760"/>
          </a:xfrm>
        </p:spPr>
        <p:txBody>
          <a:bodyPr/>
          <a:lstStyle/>
          <a:p>
            <a:fld id="{345D60D9-5372-5F40-9443-0F9AE5BDC3C8}" type="slidenum">
              <a:rPr lang="en-US" smtClean="0"/>
              <a:pPr/>
              <a:t>‹#›</a:t>
            </a:fld>
            <a:endParaRPr lang="en-US" dirty="0"/>
          </a:p>
        </p:txBody>
      </p:sp>
      <p:sp>
        <p:nvSpPr>
          <p:cNvPr id="33" name="Footer Placeholder 4">
            <a:extLst>
              <a:ext uri="{FF2B5EF4-FFF2-40B4-BE49-F238E27FC236}">
                <a16:creationId xmlns:a16="http://schemas.microsoft.com/office/drawing/2014/main" id="{1CB3A7BA-558C-784A-BDC2-8AEC06D83CA7}"/>
              </a:ext>
            </a:extLst>
          </p:cNvPr>
          <p:cNvSpPr>
            <a:spLocks noGrp="1"/>
          </p:cNvSpPr>
          <p:nvPr>
            <p:ph type="ftr" sz="quarter" idx="11"/>
          </p:nvPr>
        </p:nvSpPr>
        <p:spPr>
          <a:xfrm>
            <a:off x="1127759" y="6423978"/>
            <a:ext cx="5745379" cy="365125"/>
          </a:xfrm>
        </p:spPr>
        <p:txBody>
          <a:bodyPr/>
          <a:lstStyle/>
          <a:p>
            <a:r>
              <a:rPr lang="en-US"/>
              <a:t>Copyright © 2022, Oracle and/or its affiliates  |  Confidential: Internal</a:t>
            </a:r>
            <a:endParaRPr lang="en-US" dirty="0"/>
          </a:p>
        </p:txBody>
      </p:sp>
      <p:sp>
        <p:nvSpPr>
          <p:cNvPr id="32" name="Date Placeholder 2">
            <a:extLst>
              <a:ext uri="{FF2B5EF4-FFF2-40B4-BE49-F238E27FC236}">
                <a16:creationId xmlns:a16="http://schemas.microsoft.com/office/drawing/2014/main" id="{81DD0AE7-58C9-8B40-9E0F-293014B45611}"/>
              </a:ext>
            </a:extLst>
          </p:cNvPr>
          <p:cNvSpPr>
            <a:spLocks noGrp="1"/>
          </p:cNvSpPr>
          <p:nvPr>
            <p:ph type="dt" sz="half" idx="10"/>
          </p:nvPr>
        </p:nvSpPr>
        <p:spPr>
          <a:xfrm>
            <a:off x="6873138" y="6425604"/>
            <a:ext cx="2743200" cy="363500"/>
          </a:xfrm>
        </p:spPr>
        <p:txBody>
          <a:bodyPr/>
          <a:lstStyle/>
          <a:p>
            <a:r>
              <a:rPr lang="en-US"/>
              <a:t>[Date]</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7569365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DataPattern_Partner_Pilla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6096000" y="-12293"/>
            <a:ext cx="6096000" cy="687029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6F577B"/>
              </a:solidFill>
            </a:endParaRPr>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userDrawn="1"/>
        </p:nvSpPr>
        <p:spPr>
          <a:xfrm>
            <a:off x="6096000" y="0"/>
            <a:ext cx="6096000" cy="6858000"/>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racle Logo">
            <a:extLst>
              <a:ext uri="{FF2B5EF4-FFF2-40B4-BE49-F238E27FC236}">
                <a16:creationId xmlns:a16="http://schemas.microsoft.com/office/drawing/2014/main" id="{DB97F15E-C2AC-458A-AB4E-12CB5E43279B}"/>
              </a:ext>
            </a:extLst>
          </p:cNvPr>
          <p:cNvSpPr/>
          <p:nvPr userDrawn="1"/>
        </p:nvSpPr>
        <p:spPr>
          <a:xfrm>
            <a:off x="761994" y="74677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24" name="Plus Sign">
            <a:extLst>
              <a:ext uri="{FF2B5EF4-FFF2-40B4-BE49-F238E27FC236}">
                <a16:creationId xmlns:a16="http://schemas.microsoft.com/office/drawing/2014/main" id="{067C8C4F-D226-4A88-8E74-42CD412BEABD}"/>
              </a:ext>
            </a:extLst>
          </p:cNvPr>
          <p:cNvSpPr txBox="1"/>
          <p:nvPr userDrawn="1"/>
        </p:nvSpPr>
        <p:spPr>
          <a:xfrm>
            <a:off x="1983598" y="60450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26" name="Content Placeholder 7">
            <a:extLst>
              <a:ext uri="{FF2B5EF4-FFF2-40B4-BE49-F238E27FC236}">
                <a16:creationId xmlns:a16="http://schemas.microsoft.com/office/drawing/2014/main" id="{23A3FE2A-025B-463A-B213-D7028DCD3A12}"/>
              </a:ext>
            </a:extLst>
          </p:cNvPr>
          <p:cNvSpPr>
            <a:spLocks noGrp="1"/>
          </p:cNvSpPr>
          <p:nvPr>
            <p:ph sz="quarter" idx="28" hasCustomPrompt="1"/>
          </p:nvPr>
        </p:nvSpPr>
        <p:spPr>
          <a:xfrm>
            <a:off x="2451100" y="56197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36" name="Title 1">
            <a:extLst>
              <a:ext uri="{FF2B5EF4-FFF2-40B4-BE49-F238E27FC236}">
                <a16:creationId xmlns:a16="http://schemas.microsoft.com/office/drawing/2014/main" id="{4FEA84EC-BA08-4B04-90E8-32867FCEA130}"/>
              </a:ext>
            </a:extLst>
          </p:cNvPr>
          <p:cNvSpPr>
            <a:spLocks noGrp="1"/>
          </p:cNvSpPr>
          <p:nvPr>
            <p:ph type="title" hasCustomPrompt="1"/>
          </p:nvPr>
        </p:nvSpPr>
        <p:spPr>
          <a:xfrm>
            <a:off x="768875" y="1262063"/>
            <a:ext cx="4744029" cy="822960"/>
          </a:xfrm>
        </p:spPr>
        <p:txBody>
          <a:bodyPr/>
          <a:lstStyle>
            <a:lvl1pPr>
              <a:defRPr>
                <a:solidFill>
                  <a:schemeClr val="accent6"/>
                </a:solidFill>
              </a:defRPr>
            </a:lvl1pPr>
          </a:lstStyle>
          <a:p>
            <a:r>
              <a:rPr lang="en-US" dirty="0"/>
              <a:t>Click to edit title text styles</a:t>
            </a:r>
          </a:p>
        </p:txBody>
      </p:sp>
      <p:sp>
        <p:nvSpPr>
          <p:cNvPr id="37" name="Text Placeholder 21">
            <a:extLst>
              <a:ext uri="{FF2B5EF4-FFF2-40B4-BE49-F238E27FC236}">
                <a16:creationId xmlns:a16="http://schemas.microsoft.com/office/drawing/2014/main" id="{B675487E-F9A2-4654-92D8-EE75F36D0E03}"/>
              </a:ext>
            </a:extLst>
          </p:cNvPr>
          <p:cNvSpPr>
            <a:spLocks noGrp="1"/>
          </p:cNvSpPr>
          <p:nvPr>
            <p:ph type="body" sz="quarter" idx="33" hasCustomPrompt="1"/>
          </p:nvPr>
        </p:nvSpPr>
        <p:spPr>
          <a:xfrm>
            <a:off x="768875" y="2201983"/>
            <a:ext cx="4762530" cy="720907"/>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38" name="Text Placeholder 21">
            <a:extLst>
              <a:ext uri="{FF2B5EF4-FFF2-40B4-BE49-F238E27FC236}">
                <a16:creationId xmlns:a16="http://schemas.microsoft.com/office/drawing/2014/main" id="{CC2F6260-A3FC-436D-B80E-C15684B02864}"/>
              </a:ext>
            </a:extLst>
          </p:cNvPr>
          <p:cNvSpPr>
            <a:spLocks noGrp="1"/>
          </p:cNvSpPr>
          <p:nvPr>
            <p:ph type="body" sz="quarter" idx="32" hasCustomPrompt="1"/>
          </p:nvPr>
        </p:nvSpPr>
        <p:spPr>
          <a:xfrm>
            <a:off x="768875" y="3154820"/>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39" name="Text Placeholder 21">
            <a:extLst>
              <a:ext uri="{FF2B5EF4-FFF2-40B4-BE49-F238E27FC236}">
                <a16:creationId xmlns:a16="http://schemas.microsoft.com/office/drawing/2014/main" id="{C7E6874A-8C80-4A03-BF5F-11EC580F93D6}"/>
              </a:ext>
            </a:extLst>
          </p:cNvPr>
          <p:cNvSpPr>
            <a:spLocks noGrp="1"/>
          </p:cNvSpPr>
          <p:nvPr>
            <p:ph type="body" sz="quarter" idx="31" hasCustomPrompt="1"/>
          </p:nvPr>
        </p:nvSpPr>
        <p:spPr>
          <a:xfrm>
            <a:off x="768875" y="339675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0" name="Text Placeholder 21">
            <a:extLst>
              <a:ext uri="{FF2B5EF4-FFF2-40B4-BE49-F238E27FC236}">
                <a16:creationId xmlns:a16="http://schemas.microsoft.com/office/drawing/2014/main" id="{F022A190-2E26-447E-8A41-28798A5BBD35}"/>
              </a:ext>
            </a:extLst>
          </p:cNvPr>
          <p:cNvSpPr>
            <a:spLocks noGrp="1"/>
          </p:cNvSpPr>
          <p:nvPr>
            <p:ph type="body" sz="quarter" idx="34" hasCustomPrompt="1"/>
          </p:nvPr>
        </p:nvSpPr>
        <p:spPr>
          <a:xfrm>
            <a:off x="768875" y="4265999"/>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1" name="Text Placeholder 21">
            <a:extLst>
              <a:ext uri="{FF2B5EF4-FFF2-40B4-BE49-F238E27FC236}">
                <a16:creationId xmlns:a16="http://schemas.microsoft.com/office/drawing/2014/main" id="{6249FD8E-B43E-4A91-917F-4C356B2BDE8F}"/>
              </a:ext>
            </a:extLst>
          </p:cNvPr>
          <p:cNvSpPr>
            <a:spLocks noGrp="1"/>
          </p:cNvSpPr>
          <p:nvPr>
            <p:ph type="body" sz="quarter" idx="35" hasCustomPrompt="1"/>
          </p:nvPr>
        </p:nvSpPr>
        <p:spPr>
          <a:xfrm>
            <a:off x="768875" y="4505719"/>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3" name="Text Placeholder 21">
            <a:extLst>
              <a:ext uri="{FF2B5EF4-FFF2-40B4-BE49-F238E27FC236}">
                <a16:creationId xmlns:a16="http://schemas.microsoft.com/office/drawing/2014/main" id="{665E9D10-286E-4831-9502-E1624AF0292D}"/>
              </a:ext>
            </a:extLst>
          </p:cNvPr>
          <p:cNvSpPr>
            <a:spLocks noGrp="1"/>
          </p:cNvSpPr>
          <p:nvPr>
            <p:ph type="body" sz="quarter" idx="36" hasCustomPrompt="1"/>
          </p:nvPr>
        </p:nvSpPr>
        <p:spPr>
          <a:xfrm>
            <a:off x="768875" y="5320942"/>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4" name="Text Placeholder 21">
            <a:extLst>
              <a:ext uri="{FF2B5EF4-FFF2-40B4-BE49-F238E27FC236}">
                <a16:creationId xmlns:a16="http://schemas.microsoft.com/office/drawing/2014/main" id="{F91925F3-C22A-4C21-A61E-F02366E45214}"/>
              </a:ext>
            </a:extLst>
          </p:cNvPr>
          <p:cNvSpPr>
            <a:spLocks noGrp="1"/>
          </p:cNvSpPr>
          <p:nvPr>
            <p:ph type="body" sz="quarter" idx="37" hasCustomPrompt="1"/>
          </p:nvPr>
        </p:nvSpPr>
        <p:spPr>
          <a:xfrm>
            <a:off x="768875" y="556066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34" name="Slide Number Placeholder 7">
            <a:extLst>
              <a:ext uri="{FF2B5EF4-FFF2-40B4-BE49-F238E27FC236}">
                <a16:creationId xmlns:a16="http://schemas.microsoft.com/office/drawing/2014/main" id="{B9ACEF22-59BD-0E4E-B28E-821248CD1D91}"/>
              </a:ext>
            </a:extLst>
          </p:cNvPr>
          <p:cNvSpPr>
            <a:spLocks noGrp="1"/>
          </p:cNvSpPr>
          <p:nvPr>
            <p:ph type="sldNum" sz="quarter" idx="38"/>
          </p:nvPr>
        </p:nvSpPr>
        <p:spPr>
          <a:xfrm>
            <a:off x="762000" y="6423660"/>
            <a:ext cx="365760" cy="365760"/>
          </a:xfrm>
        </p:spPr>
        <p:txBody>
          <a:bodyPr/>
          <a:lstStyle/>
          <a:p>
            <a:fld id="{345D60D9-5372-5F40-9443-0F9AE5BDC3C8}" type="slidenum">
              <a:rPr lang="en-US" smtClean="0"/>
              <a:pPr/>
              <a:t>‹#›</a:t>
            </a:fld>
            <a:endParaRPr lang="en-US" dirty="0"/>
          </a:p>
        </p:txBody>
      </p:sp>
      <p:sp>
        <p:nvSpPr>
          <p:cNvPr id="33" name="Footer Placeholder 4">
            <a:extLst>
              <a:ext uri="{FF2B5EF4-FFF2-40B4-BE49-F238E27FC236}">
                <a16:creationId xmlns:a16="http://schemas.microsoft.com/office/drawing/2014/main" id="{1CB3A7BA-558C-784A-BDC2-8AEC06D83CA7}"/>
              </a:ext>
            </a:extLst>
          </p:cNvPr>
          <p:cNvSpPr>
            <a:spLocks noGrp="1"/>
          </p:cNvSpPr>
          <p:nvPr>
            <p:ph type="ftr" sz="quarter" idx="11"/>
          </p:nvPr>
        </p:nvSpPr>
        <p:spPr>
          <a:xfrm>
            <a:off x="1127759" y="6423978"/>
            <a:ext cx="5745379" cy="365125"/>
          </a:xfrm>
        </p:spPr>
        <p:txBody>
          <a:bodyPr/>
          <a:lstStyle/>
          <a:p>
            <a:r>
              <a:rPr lang="en-US"/>
              <a:t>Copyright © 2022, Oracle and/or its affiliates  |  Confidential: Internal</a:t>
            </a:r>
            <a:endParaRPr lang="en-US" dirty="0"/>
          </a:p>
        </p:txBody>
      </p:sp>
      <p:sp>
        <p:nvSpPr>
          <p:cNvPr id="32" name="Date Placeholder 2">
            <a:extLst>
              <a:ext uri="{FF2B5EF4-FFF2-40B4-BE49-F238E27FC236}">
                <a16:creationId xmlns:a16="http://schemas.microsoft.com/office/drawing/2014/main" id="{81DD0AE7-58C9-8B40-9E0F-293014B45611}"/>
              </a:ext>
            </a:extLst>
          </p:cNvPr>
          <p:cNvSpPr>
            <a:spLocks noGrp="1"/>
          </p:cNvSpPr>
          <p:nvPr>
            <p:ph type="dt" sz="half" idx="10"/>
          </p:nvPr>
        </p:nvSpPr>
        <p:spPr>
          <a:xfrm>
            <a:off x="6873138" y="6425604"/>
            <a:ext cx="2743200" cy="363500"/>
          </a:xfrm>
        </p:spPr>
        <p:txBody>
          <a:bodyPr/>
          <a:lstStyle/>
          <a:p>
            <a:r>
              <a:rPr lang="en-US"/>
              <a:t>[Date]</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1540795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DataPattern_Logo_Pilla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6096000" y="-12293"/>
            <a:ext cx="6096000" cy="687029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6F577B"/>
              </a:solidFill>
            </a:endParaRPr>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userDrawn="1"/>
        </p:nvSpPr>
        <p:spPr>
          <a:xfrm>
            <a:off x="6096000" y="0"/>
            <a:ext cx="6096000" cy="6858000"/>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racle Logo">
            <a:extLst>
              <a:ext uri="{FF2B5EF4-FFF2-40B4-BE49-F238E27FC236}">
                <a16:creationId xmlns:a16="http://schemas.microsoft.com/office/drawing/2014/main" id="{DB97F15E-C2AC-458A-AB4E-12CB5E43279B}"/>
              </a:ext>
            </a:extLst>
          </p:cNvPr>
          <p:cNvSpPr/>
          <p:nvPr userDrawn="1"/>
        </p:nvSpPr>
        <p:spPr>
          <a:xfrm>
            <a:off x="761994" y="74677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36" name="Title 1">
            <a:extLst>
              <a:ext uri="{FF2B5EF4-FFF2-40B4-BE49-F238E27FC236}">
                <a16:creationId xmlns:a16="http://schemas.microsoft.com/office/drawing/2014/main" id="{4FEA84EC-BA08-4B04-90E8-32867FCEA130}"/>
              </a:ext>
            </a:extLst>
          </p:cNvPr>
          <p:cNvSpPr>
            <a:spLocks noGrp="1"/>
          </p:cNvSpPr>
          <p:nvPr>
            <p:ph type="title" hasCustomPrompt="1"/>
          </p:nvPr>
        </p:nvSpPr>
        <p:spPr>
          <a:xfrm>
            <a:off x="768875" y="1262063"/>
            <a:ext cx="4744029" cy="822960"/>
          </a:xfrm>
        </p:spPr>
        <p:txBody>
          <a:bodyPr/>
          <a:lstStyle>
            <a:lvl1pPr>
              <a:defRPr>
                <a:solidFill>
                  <a:schemeClr val="accent6"/>
                </a:solidFill>
              </a:defRPr>
            </a:lvl1pPr>
          </a:lstStyle>
          <a:p>
            <a:r>
              <a:rPr lang="en-US" dirty="0"/>
              <a:t>Click to edit title text styles</a:t>
            </a:r>
          </a:p>
        </p:txBody>
      </p:sp>
      <p:sp>
        <p:nvSpPr>
          <p:cNvPr id="37" name="Text Placeholder 21">
            <a:extLst>
              <a:ext uri="{FF2B5EF4-FFF2-40B4-BE49-F238E27FC236}">
                <a16:creationId xmlns:a16="http://schemas.microsoft.com/office/drawing/2014/main" id="{B675487E-F9A2-4654-92D8-EE75F36D0E03}"/>
              </a:ext>
            </a:extLst>
          </p:cNvPr>
          <p:cNvSpPr>
            <a:spLocks noGrp="1"/>
          </p:cNvSpPr>
          <p:nvPr>
            <p:ph type="body" sz="quarter" idx="33" hasCustomPrompt="1"/>
          </p:nvPr>
        </p:nvSpPr>
        <p:spPr>
          <a:xfrm>
            <a:off x="768875" y="2201983"/>
            <a:ext cx="4762530" cy="720907"/>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38" name="Text Placeholder 21">
            <a:extLst>
              <a:ext uri="{FF2B5EF4-FFF2-40B4-BE49-F238E27FC236}">
                <a16:creationId xmlns:a16="http://schemas.microsoft.com/office/drawing/2014/main" id="{CC2F6260-A3FC-436D-B80E-C15684B02864}"/>
              </a:ext>
            </a:extLst>
          </p:cNvPr>
          <p:cNvSpPr>
            <a:spLocks noGrp="1"/>
          </p:cNvSpPr>
          <p:nvPr>
            <p:ph type="body" sz="quarter" idx="32" hasCustomPrompt="1"/>
          </p:nvPr>
        </p:nvSpPr>
        <p:spPr>
          <a:xfrm>
            <a:off x="768875" y="3154820"/>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39" name="Text Placeholder 21">
            <a:extLst>
              <a:ext uri="{FF2B5EF4-FFF2-40B4-BE49-F238E27FC236}">
                <a16:creationId xmlns:a16="http://schemas.microsoft.com/office/drawing/2014/main" id="{C7E6874A-8C80-4A03-BF5F-11EC580F93D6}"/>
              </a:ext>
            </a:extLst>
          </p:cNvPr>
          <p:cNvSpPr>
            <a:spLocks noGrp="1"/>
          </p:cNvSpPr>
          <p:nvPr>
            <p:ph type="body" sz="quarter" idx="31" hasCustomPrompt="1"/>
          </p:nvPr>
        </p:nvSpPr>
        <p:spPr>
          <a:xfrm>
            <a:off x="768875" y="339675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0" name="Text Placeholder 21">
            <a:extLst>
              <a:ext uri="{FF2B5EF4-FFF2-40B4-BE49-F238E27FC236}">
                <a16:creationId xmlns:a16="http://schemas.microsoft.com/office/drawing/2014/main" id="{F022A190-2E26-447E-8A41-28798A5BBD35}"/>
              </a:ext>
            </a:extLst>
          </p:cNvPr>
          <p:cNvSpPr>
            <a:spLocks noGrp="1"/>
          </p:cNvSpPr>
          <p:nvPr>
            <p:ph type="body" sz="quarter" idx="34" hasCustomPrompt="1"/>
          </p:nvPr>
        </p:nvSpPr>
        <p:spPr>
          <a:xfrm>
            <a:off x="768875" y="4265999"/>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1" name="Text Placeholder 21">
            <a:extLst>
              <a:ext uri="{FF2B5EF4-FFF2-40B4-BE49-F238E27FC236}">
                <a16:creationId xmlns:a16="http://schemas.microsoft.com/office/drawing/2014/main" id="{6249FD8E-B43E-4A91-917F-4C356B2BDE8F}"/>
              </a:ext>
            </a:extLst>
          </p:cNvPr>
          <p:cNvSpPr>
            <a:spLocks noGrp="1"/>
          </p:cNvSpPr>
          <p:nvPr>
            <p:ph type="body" sz="quarter" idx="35" hasCustomPrompt="1"/>
          </p:nvPr>
        </p:nvSpPr>
        <p:spPr>
          <a:xfrm>
            <a:off x="768875" y="4505719"/>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3" name="Text Placeholder 21">
            <a:extLst>
              <a:ext uri="{FF2B5EF4-FFF2-40B4-BE49-F238E27FC236}">
                <a16:creationId xmlns:a16="http://schemas.microsoft.com/office/drawing/2014/main" id="{665E9D10-286E-4831-9502-E1624AF0292D}"/>
              </a:ext>
            </a:extLst>
          </p:cNvPr>
          <p:cNvSpPr>
            <a:spLocks noGrp="1"/>
          </p:cNvSpPr>
          <p:nvPr>
            <p:ph type="body" sz="quarter" idx="36" hasCustomPrompt="1"/>
          </p:nvPr>
        </p:nvSpPr>
        <p:spPr>
          <a:xfrm>
            <a:off x="768875" y="5320942"/>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4" name="Text Placeholder 21">
            <a:extLst>
              <a:ext uri="{FF2B5EF4-FFF2-40B4-BE49-F238E27FC236}">
                <a16:creationId xmlns:a16="http://schemas.microsoft.com/office/drawing/2014/main" id="{F91925F3-C22A-4C21-A61E-F02366E45214}"/>
              </a:ext>
            </a:extLst>
          </p:cNvPr>
          <p:cNvSpPr>
            <a:spLocks noGrp="1"/>
          </p:cNvSpPr>
          <p:nvPr>
            <p:ph type="body" sz="quarter" idx="37" hasCustomPrompt="1"/>
          </p:nvPr>
        </p:nvSpPr>
        <p:spPr>
          <a:xfrm>
            <a:off x="768875" y="556066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34" name="Slide Number Placeholder 7">
            <a:extLst>
              <a:ext uri="{FF2B5EF4-FFF2-40B4-BE49-F238E27FC236}">
                <a16:creationId xmlns:a16="http://schemas.microsoft.com/office/drawing/2014/main" id="{B9ACEF22-59BD-0E4E-B28E-821248CD1D91}"/>
              </a:ext>
            </a:extLst>
          </p:cNvPr>
          <p:cNvSpPr>
            <a:spLocks noGrp="1"/>
          </p:cNvSpPr>
          <p:nvPr>
            <p:ph type="sldNum" sz="quarter" idx="38"/>
          </p:nvPr>
        </p:nvSpPr>
        <p:spPr>
          <a:xfrm>
            <a:off x="762000" y="6423660"/>
            <a:ext cx="365760" cy="365760"/>
          </a:xfrm>
        </p:spPr>
        <p:txBody>
          <a:bodyPr/>
          <a:lstStyle/>
          <a:p>
            <a:fld id="{345D60D9-5372-5F40-9443-0F9AE5BDC3C8}" type="slidenum">
              <a:rPr lang="en-US" smtClean="0"/>
              <a:pPr/>
              <a:t>‹#›</a:t>
            </a:fld>
            <a:endParaRPr lang="en-US" dirty="0"/>
          </a:p>
        </p:txBody>
      </p:sp>
      <p:sp>
        <p:nvSpPr>
          <p:cNvPr id="33" name="Footer Placeholder 4">
            <a:extLst>
              <a:ext uri="{FF2B5EF4-FFF2-40B4-BE49-F238E27FC236}">
                <a16:creationId xmlns:a16="http://schemas.microsoft.com/office/drawing/2014/main" id="{1CB3A7BA-558C-784A-BDC2-8AEC06D83CA7}"/>
              </a:ext>
            </a:extLst>
          </p:cNvPr>
          <p:cNvSpPr>
            <a:spLocks noGrp="1"/>
          </p:cNvSpPr>
          <p:nvPr>
            <p:ph type="ftr" sz="quarter" idx="11"/>
          </p:nvPr>
        </p:nvSpPr>
        <p:spPr>
          <a:xfrm>
            <a:off x="1127759" y="6423978"/>
            <a:ext cx="5745379" cy="365125"/>
          </a:xfrm>
        </p:spPr>
        <p:txBody>
          <a:bodyPr/>
          <a:lstStyle/>
          <a:p>
            <a:r>
              <a:rPr lang="en-US"/>
              <a:t>Copyright © 2022, Oracle and/or its affiliates  |  Confidential: Internal</a:t>
            </a:r>
            <a:endParaRPr lang="en-US" dirty="0"/>
          </a:p>
        </p:txBody>
      </p:sp>
      <p:sp>
        <p:nvSpPr>
          <p:cNvPr id="32" name="Date Placeholder 2">
            <a:extLst>
              <a:ext uri="{FF2B5EF4-FFF2-40B4-BE49-F238E27FC236}">
                <a16:creationId xmlns:a16="http://schemas.microsoft.com/office/drawing/2014/main" id="{81DD0AE7-58C9-8B40-9E0F-293014B45611}"/>
              </a:ext>
            </a:extLst>
          </p:cNvPr>
          <p:cNvSpPr>
            <a:spLocks noGrp="1"/>
          </p:cNvSpPr>
          <p:nvPr>
            <p:ph type="dt" sz="half" idx="10"/>
          </p:nvPr>
        </p:nvSpPr>
        <p:spPr>
          <a:xfrm>
            <a:off x="6873138" y="6425604"/>
            <a:ext cx="2743200" cy="363500"/>
          </a:xfrm>
        </p:spPr>
        <p:txBody>
          <a:bodyPr/>
          <a:lstStyle/>
          <a:p>
            <a:r>
              <a:rPr lang="en-US"/>
              <a:t>[Date]</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2963402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DataPattern_2_Partners_Sand_Pilla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6096000" y="-12293"/>
            <a:ext cx="6096000" cy="6870293"/>
          </a:xfrm>
          <a:prstGeom prst="rect">
            <a:avLst/>
          </a:prstGeom>
          <a:solidFill>
            <a:srgbClr val="F1EF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6F577B"/>
              </a:solidFill>
            </a:endParaRPr>
          </a:p>
        </p:txBody>
      </p:sp>
      <p:sp>
        <p:nvSpPr>
          <p:cNvPr id="22" name="Rectangle 21" hidden="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userDrawn="1"/>
        </p:nvSpPr>
        <p:spPr>
          <a:xfrm>
            <a:off x="6096000" y="0"/>
            <a:ext cx="6096000" cy="6858000"/>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racle Logo">
            <a:extLst>
              <a:ext uri="{FF2B5EF4-FFF2-40B4-BE49-F238E27FC236}">
                <a16:creationId xmlns:a16="http://schemas.microsoft.com/office/drawing/2014/main" id="{DB97F15E-C2AC-458A-AB4E-12CB5E43279B}"/>
              </a:ext>
            </a:extLst>
          </p:cNvPr>
          <p:cNvSpPr/>
          <p:nvPr userDrawn="1"/>
        </p:nvSpPr>
        <p:spPr>
          <a:xfrm>
            <a:off x="761994" y="74677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24" name="Plus Sign">
            <a:extLst>
              <a:ext uri="{FF2B5EF4-FFF2-40B4-BE49-F238E27FC236}">
                <a16:creationId xmlns:a16="http://schemas.microsoft.com/office/drawing/2014/main" id="{067C8C4F-D226-4A88-8E74-42CD412BEABD}"/>
              </a:ext>
            </a:extLst>
          </p:cNvPr>
          <p:cNvSpPr txBox="1"/>
          <p:nvPr userDrawn="1"/>
        </p:nvSpPr>
        <p:spPr>
          <a:xfrm>
            <a:off x="1983598" y="60450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26" name="Content Placeholder 7">
            <a:extLst>
              <a:ext uri="{FF2B5EF4-FFF2-40B4-BE49-F238E27FC236}">
                <a16:creationId xmlns:a16="http://schemas.microsoft.com/office/drawing/2014/main" id="{23A3FE2A-025B-463A-B213-D7028DCD3A12}"/>
              </a:ext>
            </a:extLst>
          </p:cNvPr>
          <p:cNvSpPr>
            <a:spLocks noGrp="1"/>
          </p:cNvSpPr>
          <p:nvPr>
            <p:ph sz="quarter" idx="28" hasCustomPrompt="1"/>
          </p:nvPr>
        </p:nvSpPr>
        <p:spPr>
          <a:xfrm>
            <a:off x="2451100" y="56197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27" name="Plus Sign">
            <a:extLst>
              <a:ext uri="{FF2B5EF4-FFF2-40B4-BE49-F238E27FC236}">
                <a16:creationId xmlns:a16="http://schemas.microsoft.com/office/drawing/2014/main" id="{EC0626DE-30BE-444A-96FA-5B8A266AA70E}"/>
              </a:ext>
            </a:extLst>
          </p:cNvPr>
          <p:cNvSpPr txBox="1"/>
          <p:nvPr userDrawn="1"/>
        </p:nvSpPr>
        <p:spPr>
          <a:xfrm>
            <a:off x="3808218" y="60450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35" name="Content Placeholder 7">
            <a:extLst>
              <a:ext uri="{FF2B5EF4-FFF2-40B4-BE49-F238E27FC236}">
                <a16:creationId xmlns:a16="http://schemas.microsoft.com/office/drawing/2014/main" id="{1D1052D3-7509-4FCF-ACC9-317023411DAE}"/>
              </a:ext>
            </a:extLst>
          </p:cNvPr>
          <p:cNvSpPr>
            <a:spLocks noGrp="1"/>
          </p:cNvSpPr>
          <p:nvPr>
            <p:ph sz="quarter" idx="29" hasCustomPrompt="1"/>
          </p:nvPr>
        </p:nvSpPr>
        <p:spPr>
          <a:xfrm>
            <a:off x="4270375" y="56197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36" name="Title 1">
            <a:extLst>
              <a:ext uri="{FF2B5EF4-FFF2-40B4-BE49-F238E27FC236}">
                <a16:creationId xmlns:a16="http://schemas.microsoft.com/office/drawing/2014/main" id="{4FEA84EC-BA08-4B04-90E8-32867FCEA130}"/>
              </a:ext>
            </a:extLst>
          </p:cNvPr>
          <p:cNvSpPr>
            <a:spLocks noGrp="1"/>
          </p:cNvSpPr>
          <p:nvPr>
            <p:ph type="title" hasCustomPrompt="1"/>
          </p:nvPr>
        </p:nvSpPr>
        <p:spPr>
          <a:xfrm>
            <a:off x="768875" y="1262063"/>
            <a:ext cx="4744029" cy="822960"/>
          </a:xfrm>
        </p:spPr>
        <p:txBody>
          <a:bodyPr/>
          <a:lstStyle>
            <a:lvl1pPr>
              <a:defRPr>
                <a:solidFill>
                  <a:schemeClr val="accent6"/>
                </a:solidFill>
              </a:defRPr>
            </a:lvl1pPr>
          </a:lstStyle>
          <a:p>
            <a:r>
              <a:rPr lang="en-US" dirty="0"/>
              <a:t>Click to edit title text styles</a:t>
            </a:r>
          </a:p>
        </p:txBody>
      </p:sp>
      <p:sp>
        <p:nvSpPr>
          <p:cNvPr id="37" name="Text Placeholder 21">
            <a:extLst>
              <a:ext uri="{FF2B5EF4-FFF2-40B4-BE49-F238E27FC236}">
                <a16:creationId xmlns:a16="http://schemas.microsoft.com/office/drawing/2014/main" id="{B675487E-F9A2-4654-92D8-EE75F36D0E03}"/>
              </a:ext>
            </a:extLst>
          </p:cNvPr>
          <p:cNvSpPr>
            <a:spLocks noGrp="1"/>
          </p:cNvSpPr>
          <p:nvPr>
            <p:ph type="body" sz="quarter" idx="33" hasCustomPrompt="1"/>
          </p:nvPr>
        </p:nvSpPr>
        <p:spPr>
          <a:xfrm>
            <a:off x="768875" y="2201983"/>
            <a:ext cx="4762530" cy="720907"/>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38" name="Text Placeholder 21">
            <a:extLst>
              <a:ext uri="{FF2B5EF4-FFF2-40B4-BE49-F238E27FC236}">
                <a16:creationId xmlns:a16="http://schemas.microsoft.com/office/drawing/2014/main" id="{CC2F6260-A3FC-436D-B80E-C15684B02864}"/>
              </a:ext>
            </a:extLst>
          </p:cNvPr>
          <p:cNvSpPr>
            <a:spLocks noGrp="1"/>
          </p:cNvSpPr>
          <p:nvPr>
            <p:ph type="body" sz="quarter" idx="32" hasCustomPrompt="1"/>
          </p:nvPr>
        </p:nvSpPr>
        <p:spPr>
          <a:xfrm>
            <a:off x="768875" y="3154820"/>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39" name="Text Placeholder 21">
            <a:extLst>
              <a:ext uri="{FF2B5EF4-FFF2-40B4-BE49-F238E27FC236}">
                <a16:creationId xmlns:a16="http://schemas.microsoft.com/office/drawing/2014/main" id="{C7E6874A-8C80-4A03-BF5F-11EC580F93D6}"/>
              </a:ext>
            </a:extLst>
          </p:cNvPr>
          <p:cNvSpPr>
            <a:spLocks noGrp="1"/>
          </p:cNvSpPr>
          <p:nvPr>
            <p:ph type="body" sz="quarter" idx="31" hasCustomPrompt="1"/>
          </p:nvPr>
        </p:nvSpPr>
        <p:spPr>
          <a:xfrm>
            <a:off x="768875" y="339675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0" name="Text Placeholder 21">
            <a:extLst>
              <a:ext uri="{FF2B5EF4-FFF2-40B4-BE49-F238E27FC236}">
                <a16:creationId xmlns:a16="http://schemas.microsoft.com/office/drawing/2014/main" id="{F022A190-2E26-447E-8A41-28798A5BBD35}"/>
              </a:ext>
            </a:extLst>
          </p:cNvPr>
          <p:cNvSpPr>
            <a:spLocks noGrp="1"/>
          </p:cNvSpPr>
          <p:nvPr>
            <p:ph type="body" sz="quarter" idx="34" hasCustomPrompt="1"/>
          </p:nvPr>
        </p:nvSpPr>
        <p:spPr>
          <a:xfrm>
            <a:off x="768875" y="4265999"/>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1" name="Text Placeholder 21">
            <a:extLst>
              <a:ext uri="{FF2B5EF4-FFF2-40B4-BE49-F238E27FC236}">
                <a16:creationId xmlns:a16="http://schemas.microsoft.com/office/drawing/2014/main" id="{6249FD8E-B43E-4A91-917F-4C356B2BDE8F}"/>
              </a:ext>
            </a:extLst>
          </p:cNvPr>
          <p:cNvSpPr>
            <a:spLocks noGrp="1"/>
          </p:cNvSpPr>
          <p:nvPr>
            <p:ph type="body" sz="quarter" idx="35" hasCustomPrompt="1"/>
          </p:nvPr>
        </p:nvSpPr>
        <p:spPr>
          <a:xfrm>
            <a:off x="768875" y="4505719"/>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3" name="Text Placeholder 21">
            <a:extLst>
              <a:ext uri="{FF2B5EF4-FFF2-40B4-BE49-F238E27FC236}">
                <a16:creationId xmlns:a16="http://schemas.microsoft.com/office/drawing/2014/main" id="{665E9D10-286E-4831-9502-E1624AF0292D}"/>
              </a:ext>
            </a:extLst>
          </p:cNvPr>
          <p:cNvSpPr>
            <a:spLocks noGrp="1"/>
          </p:cNvSpPr>
          <p:nvPr>
            <p:ph type="body" sz="quarter" idx="36" hasCustomPrompt="1"/>
          </p:nvPr>
        </p:nvSpPr>
        <p:spPr>
          <a:xfrm>
            <a:off x="768875" y="5320942"/>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4" name="Text Placeholder 21">
            <a:extLst>
              <a:ext uri="{FF2B5EF4-FFF2-40B4-BE49-F238E27FC236}">
                <a16:creationId xmlns:a16="http://schemas.microsoft.com/office/drawing/2014/main" id="{F91925F3-C22A-4C21-A61E-F02366E45214}"/>
              </a:ext>
            </a:extLst>
          </p:cNvPr>
          <p:cNvSpPr>
            <a:spLocks noGrp="1"/>
          </p:cNvSpPr>
          <p:nvPr>
            <p:ph type="body" sz="quarter" idx="37" hasCustomPrompt="1"/>
          </p:nvPr>
        </p:nvSpPr>
        <p:spPr>
          <a:xfrm>
            <a:off x="768875" y="556066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34" name="Slide Number Placeholder 7">
            <a:extLst>
              <a:ext uri="{FF2B5EF4-FFF2-40B4-BE49-F238E27FC236}">
                <a16:creationId xmlns:a16="http://schemas.microsoft.com/office/drawing/2014/main" id="{B9ACEF22-59BD-0E4E-B28E-821248CD1D91}"/>
              </a:ext>
            </a:extLst>
          </p:cNvPr>
          <p:cNvSpPr>
            <a:spLocks noGrp="1"/>
          </p:cNvSpPr>
          <p:nvPr>
            <p:ph type="sldNum" sz="quarter" idx="38"/>
          </p:nvPr>
        </p:nvSpPr>
        <p:spPr>
          <a:xfrm>
            <a:off x="762000" y="6423660"/>
            <a:ext cx="365760" cy="365760"/>
          </a:xfrm>
        </p:spPr>
        <p:txBody>
          <a:bodyPr/>
          <a:lstStyle/>
          <a:p>
            <a:fld id="{345D60D9-5372-5F40-9443-0F9AE5BDC3C8}" type="slidenum">
              <a:rPr lang="en-US" smtClean="0"/>
              <a:pPr/>
              <a:t>‹#›</a:t>
            </a:fld>
            <a:endParaRPr lang="en-US" dirty="0"/>
          </a:p>
        </p:txBody>
      </p:sp>
      <p:sp>
        <p:nvSpPr>
          <p:cNvPr id="33" name="Footer Placeholder 4">
            <a:extLst>
              <a:ext uri="{FF2B5EF4-FFF2-40B4-BE49-F238E27FC236}">
                <a16:creationId xmlns:a16="http://schemas.microsoft.com/office/drawing/2014/main" id="{1CB3A7BA-558C-784A-BDC2-8AEC06D83CA7}"/>
              </a:ext>
            </a:extLst>
          </p:cNvPr>
          <p:cNvSpPr>
            <a:spLocks noGrp="1"/>
          </p:cNvSpPr>
          <p:nvPr>
            <p:ph type="ftr" sz="quarter" idx="11"/>
          </p:nvPr>
        </p:nvSpPr>
        <p:spPr>
          <a:xfrm>
            <a:off x="1127759" y="6423978"/>
            <a:ext cx="5745379" cy="365125"/>
          </a:xfrm>
        </p:spPr>
        <p:txBody>
          <a:bodyPr/>
          <a:lstStyle/>
          <a:p>
            <a:r>
              <a:rPr lang="en-US"/>
              <a:t>Copyright © 2022, Oracle and/or its affiliates  |  Confidential: Internal</a:t>
            </a:r>
            <a:endParaRPr lang="en-US" dirty="0"/>
          </a:p>
        </p:txBody>
      </p:sp>
      <p:sp>
        <p:nvSpPr>
          <p:cNvPr id="32" name="Date Placeholder 2">
            <a:extLst>
              <a:ext uri="{FF2B5EF4-FFF2-40B4-BE49-F238E27FC236}">
                <a16:creationId xmlns:a16="http://schemas.microsoft.com/office/drawing/2014/main" id="{81DD0AE7-58C9-8B40-9E0F-293014B45611}"/>
              </a:ext>
            </a:extLst>
          </p:cNvPr>
          <p:cNvSpPr>
            <a:spLocks noGrp="1"/>
          </p:cNvSpPr>
          <p:nvPr>
            <p:ph type="dt" sz="half" idx="10"/>
          </p:nvPr>
        </p:nvSpPr>
        <p:spPr>
          <a:xfrm>
            <a:off x="6873138" y="6425604"/>
            <a:ext cx="2743200" cy="363500"/>
          </a:xfrm>
        </p:spPr>
        <p:txBody>
          <a:bodyPr/>
          <a:lstStyle/>
          <a:p>
            <a:r>
              <a:rPr lang="en-US"/>
              <a:t>[Date]</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40834491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DataPattern_Partner_Sand_Pilla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6096000" y="-12293"/>
            <a:ext cx="6096000" cy="6870293"/>
          </a:xfrm>
          <a:prstGeom prst="rect">
            <a:avLst/>
          </a:prstGeom>
          <a:solidFill>
            <a:srgbClr val="F1EF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6F577B"/>
              </a:solidFill>
            </a:endParaRPr>
          </a:p>
        </p:txBody>
      </p:sp>
      <p:sp>
        <p:nvSpPr>
          <p:cNvPr id="22" name="Rectangle 21" hidden="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userDrawn="1"/>
        </p:nvSpPr>
        <p:spPr>
          <a:xfrm>
            <a:off x="6096000" y="0"/>
            <a:ext cx="6096000" cy="6858000"/>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racle Logo">
            <a:extLst>
              <a:ext uri="{FF2B5EF4-FFF2-40B4-BE49-F238E27FC236}">
                <a16:creationId xmlns:a16="http://schemas.microsoft.com/office/drawing/2014/main" id="{DB97F15E-C2AC-458A-AB4E-12CB5E43279B}"/>
              </a:ext>
            </a:extLst>
          </p:cNvPr>
          <p:cNvSpPr/>
          <p:nvPr userDrawn="1"/>
        </p:nvSpPr>
        <p:spPr>
          <a:xfrm>
            <a:off x="761994" y="74677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24" name="Plus Sign">
            <a:extLst>
              <a:ext uri="{FF2B5EF4-FFF2-40B4-BE49-F238E27FC236}">
                <a16:creationId xmlns:a16="http://schemas.microsoft.com/office/drawing/2014/main" id="{067C8C4F-D226-4A88-8E74-42CD412BEABD}"/>
              </a:ext>
            </a:extLst>
          </p:cNvPr>
          <p:cNvSpPr txBox="1"/>
          <p:nvPr userDrawn="1"/>
        </p:nvSpPr>
        <p:spPr>
          <a:xfrm>
            <a:off x="1983598" y="60450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26" name="Content Placeholder 7">
            <a:extLst>
              <a:ext uri="{FF2B5EF4-FFF2-40B4-BE49-F238E27FC236}">
                <a16:creationId xmlns:a16="http://schemas.microsoft.com/office/drawing/2014/main" id="{23A3FE2A-025B-463A-B213-D7028DCD3A12}"/>
              </a:ext>
            </a:extLst>
          </p:cNvPr>
          <p:cNvSpPr>
            <a:spLocks noGrp="1"/>
          </p:cNvSpPr>
          <p:nvPr>
            <p:ph sz="quarter" idx="28" hasCustomPrompt="1"/>
          </p:nvPr>
        </p:nvSpPr>
        <p:spPr>
          <a:xfrm>
            <a:off x="2451100" y="56197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36" name="Title 1">
            <a:extLst>
              <a:ext uri="{FF2B5EF4-FFF2-40B4-BE49-F238E27FC236}">
                <a16:creationId xmlns:a16="http://schemas.microsoft.com/office/drawing/2014/main" id="{4FEA84EC-BA08-4B04-90E8-32867FCEA130}"/>
              </a:ext>
            </a:extLst>
          </p:cNvPr>
          <p:cNvSpPr>
            <a:spLocks noGrp="1"/>
          </p:cNvSpPr>
          <p:nvPr>
            <p:ph type="title" hasCustomPrompt="1"/>
          </p:nvPr>
        </p:nvSpPr>
        <p:spPr>
          <a:xfrm>
            <a:off x="768875" y="1262063"/>
            <a:ext cx="4744029" cy="822960"/>
          </a:xfrm>
        </p:spPr>
        <p:txBody>
          <a:bodyPr/>
          <a:lstStyle>
            <a:lvl1pPr>
              <a:defRPr>
                <a:solidFill>
                  <a:schemeClr val="accent6"/>
                </a:solidFill>
              </a:defRPr>
            </a:lvl1pPr>
          </a:lstStyle>
          <a:p>
            <a:r>
              <a:rPr lang="en-US" dirty="0"/>
              <a:t>Click to edit title text styles</a:t>
            </a:r>
          </a:p>
        </p:txBody>
      </p:sp>
      <p:sp>
        <p:nvSpPr>
          <p:cNvPr id="37" name="Text Placeholder 21">
            <a:extLst>
              <a:ext uri="{FF2B5EF4-FFF2-40B4-BE49-F238E27FC236}">
                <a16:creationId xmlns:a16="http://schemas.microsoft.com/office/drawing/2014/main" id="{B675487E-F9A2-4654-92D8-EE75F36D0E03}"/>
              </a:ext>
            </a:extLst>
          </p:cNvPr>
          <p:cNvSpPr>
            <a:spLocks noGrp="1"/>
          </p:cNvSpPr>
          <p:nvPr>
            <p:ph type="body" sz="quarter" idx="33" hasCustomPrompt="1"/>
          </p:nvPr>
        </p:nvSpPr>
        <p:spPr>
          <a:xfrm>
            <a:off x="768875" y="2201983"/>
            <a:ext cx="4762530" cy="720907"/>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38" name="Text Placeholder 21">
            <a:extLst>
              <a:ext uri="{FF2B5EF4-FFF2-40B4-BE49-F238E27FC236}">
                <a16:creationId xmlns:a16="http://schemas.microsoft.com/office/drawing/2014/main" id="{CC2F6260-A3FC-436D-B80E-C15684B02864}"/>
              </a:ext>
            </a:extLst>
          </p:cNvPr>
          <p:cNvSpPr>
            <a:spLocks noGrp="1"/>
          </p:cNvSpPr>
          <p:nvPr>
            <p:ph type="body" sz="quarter" idx="32" hasCustomPrompt="1"/>
          </p:nvPr>
        </p:nvSpPr>
        <p:spPr>
          <a:xfrm>
            <a:off x="768875" y="3154820"/>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39" name="Text Placeholder 21">
            <a:extLst>
              <a:ext uri="{FF2B5EF4-FFF2-40B4-BE49-F238E27FC236}">
                <a16:creationId xmlns:a16="http://schemas.microsoft.com/office/drawing/2014/main" id="{C7E6874A-8C80-4A03-BF5F-11EC580F93D6}"/>
              </a:ext>
            </a:extLst>
          </p:cNvPr>
          <p:cNvSpPr>
            <a:spLocks noGrp="1"/>
          </p:cNvSpPr>
          <p:nvPr>
            <p:ph type="body" sz="quarter" idx="31" hasCustomPrompt="1"/>
          </p:nvPr>
        </p:nvSpPr>
        <p:spPr>
          <a:xfrm>
            <a:off x="768875" y="339675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0" name="Text Placeholder 21">
            <a:extLst>
              <a:ext uri="{FF2B5EF4-FFF2-40B4-BE49-F238E27FC236}">
                <a16:creationId xmlns:a16="http://schemas.microsoft.com/office/drawing/2014/main" id="{F022A190-2E26-447E-8A41-28798A5BBD35}"/>
              </a:ext>
            </a:extLst>
          </p:cNvPr>
          <p:cNvSpPr>
            <a:spLocks noGrp="1"/>
          </p:cNvSpPr>
          <p:nvPr>
            <p:ph type="body" sz="quarter" idx="34" hasCustomPrompt="1"/>
          </p:nvPr>
        </p:nvSpPr>
        <p:spPr>
          <a:xfrm>
            <a:off x="768875" y="4265999"/>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1" name="Text Placeholder 21">
            <a:extLst>
              <a:ext uri="{FF2B5EF4-FFF2-40B4-BE49-F238E27FC236}">
                <a16:creationId xmlns:a16="http://schemas.microsoft.com/office/drawing/2014/main" id="{6249FD8E-B43E-4A91-917F-4C356B2BDE8F}"/>
              </a:ext>
            </a:extLst>
          </p:cNvPr>
          <p:cNvSpPr>
            <a:spLocks noGrp="1"/>
          </p:cNvSpPr>
          <p:nvPr>
            <p:ph type="body" sz="quarter" idx="35" hasCustomPrompt="1"/>
          </p:nvPr>
        </p:nvSpPr>
        <p:spPr>
          <a:xfrm>
            <a:off x="768875" y="4505719"/>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3" name="Text Placeholder 21">
            <a:extLst>
              <a:ext uri="{FF2B5EF4-FFF2-40B4-BE49-F238E27FC236}">
                <a16:creationId xmlns:a16="http://schemas.microsoft.com/office/drawing/2014/main" id="{665E9D10-286E-4831-9502-E1624AF0292D}"/>
              </a:ext>
            </a:extLst>
          </p:cNvPr>
          <p:cNvSpPr>
            <a:spLocks noGrp="1"/>
          </p:cNvSpPr>
          <p:nvPr>
            <p:ph type="body" sz="quarter" idx="36" hasCustomPrompt="1"/>
          </p:nvPr>
        </p:nvSpPr>
        <p:spPr>
          <a:xfrm>
            <a:off x="768875" y="5320942"/>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4" name="Text Placeholder 21">
            <a:extLst>
              <a:ext uri="{FF2B5EF4-FFF2-40B4-BE49-F238E27FC236}">
                <a16:creationId xmlns:a16="http://schemas.microsoft.com/office/drawing/2014/main" id="{F91925F3-C22A-4C21-A61E-F02366E45214}"/>
              </a:ext>
            </a:extLst>
          </p:cNvPr>
          <p:cNvSpPr>
            <a:spLocks noGrp="1"/>
          </p:cNvSpPr>
          <p:nvPr>
            <p:ph type="body" sz="quarter" idx="37" hasCustomPrompt="1"/>
          </p:nvPr>
        </p:nvSpPr>
        <p:spPr>
          <a:xfrm>
            <a:off x="768875" y="556066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34" name="Slide Number Placeholder 7">
            <a:extLst>
              <a:ext uri="{FF2B5EF4-FFF2-40B4-BE49-F238E27FC236}">
                <a16:creationId xmlns:a16="http://schemas.microsoft.com/office/drawing/2014/main" id="{B9ACEF22-59BD-0E4E-B28E-821248CD1D91}"/>
              </a:ext>
            </a:extLst>
          </p:cNvPr>
          <p:cNvSpPr>
            <a:spLocks noGrp="1"/>
          </p:cNvSpPr>
          <p:nvPr>
            <p:ph type="sldNum" sz="quarter" idx="38"/>
          </p:nvPr>
        </p:nvSpPr>
        <p:spPr>
          <a:xfrm>
            <a:off x="762000" y="6423660"/>
            <a:ext cx="365760" cy="365760"/>
          </a:xfrm>
        </p:spPr>
        <p:txBody>
          <a:bodyPr/>
          <a:lstStyle/>
          <a:p>
            <a:fld id="{345D60D9-5372-5F40-9443-0F9AE5BDC3C8}" type="slidenum">
              <a:rPr lang="en-US" smtClean="0"/>
              <a:pPr/>
              <a:t>‹#›</a:t>
            </a:fld>
            <a:endParaRPr lang="en-US" dirty="0"/>
          </a:p>
        </p:txBody>
      </p:sp>
      <p:sp>
        <p:nvSpPr>
          <p:cNvPr id="33" name="Footer Placeholder 4">
            <a:extLst>
              <a:ext uri="{FF2B5EF4-FFF2-40B4-BE49-F238E27FC236}">
                <a16:creationId xmlns:a16="http://schemas.microsoft.com/office/drawing/2014/main" id="{1CB3A7BA-558C-784A-BDC2-8AEC06D83CA7}"/>
              </a:ext>
            </a:extLst>
          </p:cNvPr>
          <p:cNvSpPr>
            <a:spLocks noGrp="1"/>
          </p:cNvSpPr>
          <p:nvPr>
            <p:ph type="ftr" sz="quarter" idx="11"/>
          </p:nvPr>
        </p:nvSpPr>
        <p:spPr>
          <a:xfrm>
            <a:off x="1127759" y="6423978"/>
            <a:ext cx="5745379" cy="365125"/>
          </a:xfrm>
        </p:spPr>
        <p:txBody>
          <a:bodyPr/>
          <a:lstStyle/>
          <a:p>
            <a:r>
              <a:rPr lang="en-US"/>
              <a:t>Copyright © 2022, Oracle and/or its affiliates  |  Confidential: Internal</a:t>
            </a:r>
            <a:endParaRPr lang="en-US" dirty="0"/>
          </a:p>
        </p:txBody>
      </p:sp>
      <p:sp>
        <p:nvSpPr>
          <p:cNvPr id="32" name="Date Placeholder 2">
            <a:extLst>
              <a:ext uri="{FF2B5EF4-FFF2-40B4-BE49-F238E27FC236}">
                <a16:creationId xmlns:a16="http://schemas.microsoft.com/office/drawing/2014/main" id="{81DD0AE7-58C9-8B40-9E0F-293014B45611}"/>
              </a:ext>
            </a:extLst>
          </p:cNvPr>
          <p:cNvSpPr>
            <a:spLocks noGrp="1"/>
          </p:cNvSpPr>
          <p:nvPr>
            <p:ph type="dt" sz="half" idx="10"/>
          </p:nvPr>
        </p:nvSpPr>
        <p:spPr>
          <a:xfrm>
            <a:off x="6873138" y="6425604"/>
            <a:ext cx="2743200" cy="363500"/>
          </a:xfrm>
        </p:spPr>
        <p:txBody>
          <a:bodyPr/>
          <a:lstStyle/>
          <a:p>
            <a:r>
              <a:rPr lang="en-US"/>
              <a:t>[Date]</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2624716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DataPattern_Logo_Sand_Pilla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6096000" y="-12293"/>
            <a:ext cx="6096000" cy="6870293"/>
          </a:xfrm>
          <a:prstGeom prst="rect">
            <a:avLst/>
          </a:prstGeom>
          <a:solidFill>
            <a:srgbClr val="F1EF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6F577B"/>
              </a:solidFill>
            </a:endParaRPr>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userDrawn="1"/>
        </p:nvSpPr>
        <p:spPr>
          <a:xfrm>
            <a:off x="6096000" y="0"/>
            <a:ext cx="6096000" cy="6858000"/>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racle Logo">
            <a:extLst>
              <a:ext uri="{FF2B5EF4-FFF2-40B4-BE49-F238E27FC236}">
                <a16:creationId xmlns:a16="http://schemas.microsoft.com/office/drawing/2014/main" id="{DB97F15E-C2AC-458A-AB4E-12CB5E43279B}"/>
              </a:ext>
            </a:extLst>
          </p:cNvPr>
          <p:cNvSpPr/>
          <p:nvPr userDrawn="1"/>
        </p:nvSpPr>
        <p:spPr>
          <a:xfrm>
            <a:off x="761994" y="74677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36" name="Title 1">
            <a:extLst>
              <a:ext uri="{FF2B5EF4-FFF2-40B4-BE49-F238E27FC236}">
                <a16:creationId xmlns:a16="http://schemas.microsoft.com/office/drawing/2014/main" id="{4FEA84EC-BA08-4B04-90E8-32867FCEA130}"/>
              </a:ext>
            </a:extLst>
          </p:cNvPr>
          <p:cNvSpPr>
            <a:spLocks noGrp="1"/>
          </p:cNvSpPr>
          <p:nvPr>
            <p:ph type="title" hasCustomPrompt="1"/>
          </p:nvPr>
        </p:nvSpPr>
        <p:spPr>
          <a:xfrm>
            <a:off x="768875" y="1262063"/>
            <a:ext cx="4744029" cy="822960"/>
          </a:xfrm>
        </p:spPr>
        <p:txBody>
          <a:bodyPr/>
          <a:lstStyle>
            <a:lvl1pPr>
              <a:defRPr>
                <a:solidFill>
                  <a:schemeClr val="accent6"/>
                </a:solidFill>
              </a:defRPr>
            </a:lvl1pPr>
          </a:lstStyle>
          <a:p>
            <a:r>
              <a:rPr lang="en-US" dirty="0"/>
              <a:t>Click to edit title text styles</a:t>
            </a:r>
          </a:p>
        </p:txBody>
      </p:sp>
      <p:sp>
        <p:nvSpPr>
          <p:cNvPr id="37" name="Text Placeholder 21">
            <a:extLst>
              <a:ext uri="{FF2B5EF4-FFF2-40B4-BE49-F238E27FC236}">
                <a16:creationId xmlns:a16="http://schemas.microsoft.com/office/drawing/2014/main" id="{B675487E-F9A2-4654-92D8-EE75F36D0E03}"/>
              </a:ext>
            </a:extLst>
          </p:cNvPr>
          <p:cNvSpPr>
            <a:spLocks noGrp="1"/>
          </p:cNvSpPr>
          <p:nvPr>
            <p:ph type="body" sz="quarter" idx="33" hasCustomPrompt="1"/>
          </p:nvPr>
        </p:nvSpPr>
        <p:spPr>
          <a:xfrm>
            <a:off x="768875" y="2201983"/>
            <a:ext cx="4762530" cy="720907"/>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38" name="Text Placeholder 21">
            <a:extLst>
              <a:ext uri="{FF2B5EF4-FFF2-40B4-BE49-F238E27FC236}">
                <a16:creationId xmlns:a16="http://schemas.microsoft.com/office/drawing/2014/main" id="{CC2F6260-A3FC-436D-B80E-C15684B02864}"/>
              </a:ext>
            </a:extLst>
          </p:cNvPr>
          <p:cNvSpPr>
            <a:spLocks noGrp="1"/>
          </p:cNvSpPr>
          <p:nvPr>
            <p:ph type="body" sz="quarter" idx="32" hasCustomPrompt="1"/>
          </p:nvPr>
        </p:nvSpPr>
        <p:spPr>
          <a:xfrm>
            <a:off x="768875" y="3154820"/>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39" name="Text Placeholder 21">
            <a:extLst>
              <a:ext uri="{FF2B5EF4-FFF2-40B4-BE49-F238E27FC236}">
                <a16:creationId xmlns:a16="http://schemas.microsoft.com/office/drawing/2014/main" id="{C7E6874A-8C80-4A03-BF5F-11EC580F93D6}"/>
              </a:ext>
            </a:extLst>
          </p:cNvPr>
          <p:cNvSpPr>
            <a:spLocks noGrp="1"/>
          </p:cNvSpPr>
          <p:nvPr>
            <p:ph type="body" sz="quarter" idx="31" hasCustomPrompt="1"/>
          </p:nvPr>
        </p:nvSpPr>
        <p:spPr>
          <a:xfrm>
            <a:off x="768875" y="339675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0" name="Text Placeholder 21">
            <a:extLst>
              <a:ext uri="{FF2B5EF4-FFF2-40B4-BE49-F238E27FC236}">
                <a16:creationId xmlns:a16="http://schemas.microsoft.com/office/drawing/2014/main" id="{F022A190-2E26-447E-8A41-28798A5BBD35}"/>
              </a:ext>
            </a:extLst>
          </p:cNvPr>
          <p:cNvSpPr>
            <a:spLocks noGrp="1"/>
          </p:cNvSpPr>
          <p:nvPr>
            <p:ph type="body" sz="quarter" idx="34" hasCustomPrompt="1"/>
          </p:nvPr>
        </p:nvSpPr>
        <p:spPr>
          <a:xfrm>
            <a:off x="768875" y="4265999"/>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1" name="Text Placeholder 21">
            <a:extLst>
              <a:ext uri="{FF2B5EF4-FFF2-40B4-BE49-F238E27FC236}">
                <a16:creationId xmlns:a16="http://schemas.microsoft.com/office/drawing/2014/main" id="{6249FD8E-B43E-4A91-917F-4C356B2BDE8F}"/>
              </a:ext>
            </a:extLst>
          </p:cNvPr>
          <p:cNvSpPr>
            <a:spLocks noGrp="1"/>
          </p:cNvSpPr>
          <p:nvPr>
            <p:ph type="body" sz="quarter" idx="35" hasCustomPrompt="1"/>
          </p:nvPr>
        </p:nvSpPr>
        <p:spPr>
          <a:xfrm>
            <a:off x="768875" y="4505719"/>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3" name="Text Placeholder 21">
            <a:extLst>
              <a:ext uri="{FF2B5EF4-FFF2-40B4-BE49-F238E27FC236}">
                <a16:creationId xmlns:a16="http://schemas.microsoft.com/office/drawing/2014/main" id="{665E9D10-286E-4831-9502-E1624AF0292D}"/>
              </a:ext>
            </a:extLst>
          </p:cNvPr>
          <p:cNvSpPr>
            <a:spLocks noGrp="1"/>
          </p:cNvSpPr>
          <p:nvPr>
            <p:ph type="body" sz="quarter" idx="36" hasCustomPrompt="1"/>
          </p:nvPr>
        </p:nvSpPr>
        <p:spPr>
          <a:xfrm>
            <a:off x="768875" y="5320942"/>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4" name="Text Placeholder 21">
            <a:extLst>
              <a:ext uri="{FF2B5EF4-FFF2-40B4-BE49-F238E27FC236}">
                <a16:creationId xmlns:a16="http://schemas.microsoft.com/office/drawing/2014/main" id="{F91925F3-C22A-4C21-A61E-F02366E45214}"/>
              </a:ext>
            </a:extLst>
          </p:cNvPr>
          <p:cNvSpPr>
            <a:spLocks noGrp="1"/>
          </p:cNvSpPr>
          <p:nvPr>
            <p:ph type="body" sz="quarter" idx="37" hasCustomPrompt="1"/>
          </p:nvPr>
        </p:nvSpPr>
        <p:spPr>
          <a:xfrm>
            <a:off x="768875" y="556066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34" name="Slide Number Placeholder 7">
            <a:extLst>
              <a:ext uri="{FF2B5EF4-FFF2-40B4-BE49-F238E27FC236}">
                <a16:creationId xmlns:a16="http://schemas.microsoft.com/office/drawing/2014/main" id="{B9ACEF22-59BD-0E4E-B28E-821248CD1D91}"/>
              </a:ext>
            </a:extLst>
          </p:cNvPr>
          <p:cNvSpPr>
            <a:spLocks noGrp="1"/>
          </p:cNvSpPr>
          <p:nvPr>
            <p:ph type="sldNum" sz="quarter" idx="38"/>
          </p:nvPr>
        </p:nvSpPr>
        <p:spPr>
          <a:xfrm>
            <a:off x="762000" y="6423660"/>
            <a:ext cx="365760" cy="365760"/>
          </a:xfrm>
        </p:spPr>
        <p:txBody>
          <a:bodyPr/>
          <a:lstStyle/>
          <a:p>
            <a:fld id="{345D60D9-5372-5F40-9443-0F9AE5BDC3C8}" type="slidenum">
              <a:rPr lang="en-US" smtClean="0"/>
              <a:pPr/>
              <a:t>‹#›</a:t>
            </a:fld>
            <a:endParaRPr lang="en-US" dirty="0"/>
          </a:p>
        </p:txBody>
      </p:sp>
      <p:sp>
        <p:nvSpPr>
          <p:cNvPr id="33" name="Footer Placeholder 4">
            <a:extLst>
              <a:ext uri="{FF2B5EF4-FFF2-40B4-BE49-F238E27FC236}">
                <a16:creationId xmlns:a16="http://schemas.microsoft.com/office/drawing/2014/main" id="{1CB3A7BA-558C-784A-BDC2-8AEC06D83CA7}"/>
              </a:ext>
            </a:extLst>
          </p:cNvPr>
          <p:cNvSpPr>
            <a:spLocks noGrp="1"/>
          </p:cNvSpPr>
          <p:nvPr>
            <p:ph type="ftr" sz="quarter" idx="11"/>
          </p:nvPr>
        </p:nvSpPr>
        <p:spPr>
          <a:xfrm>
            <a:off x="1127759" y="6423978"/>
            <a:ext cx="5745379" cy="365125"/>
          </a:xfrm>
        </p:spPr>
        <p:txBody>
          <a:bodyPr/>
          <a:lstStyle/>
          <a:p>
            <a:r>
              <a:rPr lang="en-US"/>
              <a:t>Copyright © 2022, Oracle and/or its affiliates  |  Confidential: Internal</a:t>
            </a:r>
            <a:endParaRPr lang="en-US" dirty="0"/>
          </a:p>
        </p:txBody>
      </p:sp>
      <p:sp>
        <p:nvSpPr>
          <p:cNvPr id="32" name="Date Placeholder 2">
            <a:extLst>
              <a:ext uri="{FF2B5EF4-FFF2-40B4-BE49-F238E27FC236}">
                <a16:creationId xmlns:a16="http://schemas.microsoft.com/office/drawing/2014/main" id="{81DD0AE7-58C9-8B40-9E0F-293014B45611}"/>
              </a:ext>
            </a:extLst>
          </p:cNvPr>
          <p:cNvSpPr>
            <a:spLocks noGrp="1"/>
          </p:cNvSpPr>
          <p:nvPr>
            <p:ph type="dt" sz="half" idx="10"/>
          </p:nvPr>
        </p:nvSpPr>
        <p:spPr>
          <a:xfrm>
            <a:off x="6873138" y="6425604"/>
            <a:ext cx="2743200" cy="363500"/>
          </a:xfrm>
        </p:spPr>
        <p:txBody>
          <a:bodyPr/>
          <a:lstStyle/>
          <a:p>
            <a:r>
              <a:rPr lang="en-US"/>
              <a:t>[Date]</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1520813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ark - Title 2 Column">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1F59826-0B3C-4973-B5FA-B18F68758F38}"/>
              </a:ext>
            </a:extLst>
          </p:cNvPr>
          <p:cNvSpPr>
            <a:spLocks noGrp="1"/>
          </p:cNvSpPr>
          <p:nvPr>
            <p:ph type="title" hasCustomPrompt="1"/>
          </p:nvPr>
        </p:nvSpPr>
        <p:spPr/>
        <p:txBody>
          <a:bodyPr/>
          <a:lstStyle>
            <a:lvl1pPr>
              <a:defRPr/>
            </a:lvl1pPr>
          </a:lstStyle>
          <a:p>
            <a:r>
              <a:rPr lang="en-US" dirty="0"/>
              <a:t>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8875" y="1608575"/>
            <a:ext cx="508406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5" name="Column Divider">
            <a:extLst>
              <a:ext uri="{FF2B5EF4-FFF2-40B4-BE49-F238E27FC236}">
                <a16:creationId xmlns:a16="http://schemas.microsoft.com/office/drawing/2014/main" id="{C3377C95-3E35-473F-8E81-1FDFBEBC758A}"/>
              </a:ext>
              <a:ext uri="{C183D7F6-B498-43B3-948B-1728B52AA6E4}">
                <adec:decorative xmlns:adec="http://schemas.microsoft.com/office/drawing/2017/decorative" val="1"/>
              </a:ext>
            </a:extLst>
          </p:cNvPr>
          <p:cNvCxnSpPr>
            <a:cxnSpLocks/>
          </p:cNvCxnSpPr>
          <p:nvPr userDrawn="1"/>
        </p:nvCxnSpPr>
        <p:spPr>
          <a:xfrm>
            <a:off x="6109577" y="160857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6366215" y="1608575"/>
            <a:ext cx="508406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a:extLst>
              <a:ext uri="{FF2B5EF4-FFF2-40B4-BE49-F238E27FC236}">
                <a16:creationId xmlns:a16="http://schemas.microsoft.com/office/drawing/2014/main" id="{1835DE06-0B0B-4818-81DB-FDBB019FF7BA}"/>
              </a:ext>
            </a:extLst>
          </p:cNvPr>
          <p:cNvSpPr>
            <a:spLocks noGrp="1"/>
          </p:cNvSpPr>
          <p:nvPr>
            <p:ph type="sldNum" sz="quarter" idx="18"/>
          </p:nvPr>
        </p:nvSpPr>
        <p:spPr/>
        <p:txBody>
          <a:bodyPr/>
          <a:lstStyle/>
          <a:p>
            <a:fld id="{345D60D9-5372-5F40-9443-0F9AE5BDC3C8}" type="slidenum">
              <a:rPr lang="en-US" smtClean="0"/>
              <a:pPr/>
              <a:t>‹#›</a:t>
            </a:fld>
            <a:endParaRPr lang="en-US" dirty="0"/>
          </a:p>
        </p:txBody>
      </p:sp>
      <p:sp>
        <p:nvSpPr>
          <p:cNvPr id="5" name="Footer Placeholder 4">
            <a:extLst>
              <a:ext uri="{FF2B5EF4-FFF2-40B4-BE49-F238E27FC236}">
                <a16:creationId xmlns:a16="http://schemas.microsoft.com/office/drawing/2014/main" id="{517D7F1A-871E-41E8-ADDC-EC649B1827F4}"/>
              </a:ext>
            </a:extLst>
          </p:cNvPr>
          <p:cNvSpPr>
            <a:spLocks noGrp="1"/>
          </p:cNvSpPr>
          <p:nvPr>
            <p:ph type="ftr" sz="quarter" idx="17"/>
          </p:nvPr>
        </p:nvSpPr>
        <p:spPr/>
        <p:txBody>
          <a:bodyPr/>
          <a:lstStyle/>
          <a:p>
            <a:r>
              <a:rPr lang="en-US"/>
              <a:t>Copyright © 2022, Oracle and/or its affiliates  |  Confidential: Internal</a:t>
            </a:r>
            <a:endParaRPr lang="en-US" dirty="0"/>
          </a:p>
        </p:txBody>
      </p:sp>
      <p:sp>
        <p:nvSpPr>
          <p:cNvPr id="2" name="Date Placeholder 1">
            <a:extLst>
              <a:ext uri="{FF2B5EF4-FFF2-40B4-BE49-F238E27FC236}">
                <a16:creationId xmlns:a16="http://schemas.microsoft.com/office/drawing/2014/main" id="{A5D91B51-6B36-47A4-903E-93C057BB06EB}"/>
              </a:ext>
            </a:extLst>
          </p:cNvPr>
          <p:cNvSpPr>
            <a:spLocks noGrp="1"/>
          </p:cNvSpPr>
          <p:nvPr>
            <p:ph type="dt" sz="half" idx="16"/>
          </p:nvPr>
        </p:nvSpPr>
        <p:spPr/>
        <p:txBody>
          <a:bodyPr/>
          <a:lstStyle/>
          <a:p>
            <a:r>
              <a:rPr lang="en-US"/>
              <a:t>[Date]</a:t>
            </a:r>
            <a:endParaRPr lang="en-US" dirty="0"/>
          </a:p>
        </p:txBody>
      </p:sp>
    </p:spTree>
    <p:extLst>
      <p:ext uri="{BB962C8B-B14F-4D97-AF65-F5344CB8AC3E}">
        <p14:creationId xmlns:p14="http://schemas.microsoft.com/office/powerpoint/2010/main" val="7440551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Quote_2Partners_Pilla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6096000" y="-12293"/>
            <a:ext cx="6096000" cy="687029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6F577B"/>
              </a:solidFill>
            </a:endParaRPr>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userDrawn="1"/>
        </p:nvSpPr>
        <p:spPr>
          <a:xfrm>
            <a:off x="6096000" y="-6147"/>
            <a:ext cx="6096000" cy="6858000"/>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racle Logo">
            <a:extLst>
              <a:ext uri="{FF2B5EF4-FFF2-40B4-BE49-F238E27FC236}">
                <a16:creationId xmlns:a16="http://schemas.microsoft.com/office/drawing/2014/main" id="{DB97F15E-C2AC-458A-AB4E-12CB5E43279B}"/>
              </a:ext>
            </a:extLst>
          </p:cNvPr>
          <p:cNvSpPr/>
          <p:nvPr userDrawn="1"/>
        </p:nvSpPr>
        <p:spPr>
          <a:xfrm>
            <a:off x="761994" y="74677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24" name="Plus Sign">
            <a:extLst>
              <a:ext uri="{FF2B5EF4-FFF2-40B4-BE49-F238E27FC236}">
                <a16:creationId xmlns:a16="http://schemas.microsoft.com/office/drawing/2014/main" id="{067C8C4F-D226-4A88-8E74-42CD412BEABD}"/>
              </a:ext>
            </a:extLst>
          </p:cNvPr>
          <p:cNvSpPr txBox="1"/>
          <p:nvPr userDrawn="1"/>
        </p:nvSpPr>
        <p:spPr>
          <a:xfrm>
            <a:off x="1983598" y="60450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26" name="Content Placeholder 7">
            <a:extLst>
              <a:ext uri="{FF2B5EF4-FFF2-40B4-BE49-F238E27FC236}">
                <a16:creationId xmlns:a16="http://schemas.microsoft.com/office/drawing/2014/main" id="{23A3FE2A-025B-463A-B213-D7028DCD3A12}"/>
              </a:ext>
            </a:extLst>
          </p:cNvPr>
          <p:cNvSpPr>
            <a:spLocks noGrp="1"/>
          </p:cNvSpPr>
          <p:nvPr>
            <p:ph sz="quarter" idx="28" hasCustomPrompt="1"/>
          </p:nvPr>
        </p:nvSpPr>
        <p:spPr>
          <a:xfrm>
            <a:off x="2451100" y="56197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27" name="Plus Sign">
            <a:extLst>
              <a:ext uri="{FF2B5EF4-FFF2-40B4-BE49-F238E27FC236}">
                <a16:creationId xmlns:a16="http://schemas.microsoft.com/office/drawing/2014/main" id="{EC0626DE-30BE-444A-96FA-5B8A266AA70E}"/>
              </a:ext>
            </a:extLst>
          </p:cNvPr>
          <p:cNvSpPr txBox="1"/>
          <p:nvPr userDrawn="1"/>
        </p:nvSpPr>
        <p:spPr>
          <a:xfrm>
            <a:off x="3808218" y="60450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35" name="Content Placeholder 7">
            <a:extLst>
              <a:ext uri="{FF2B5EF4-FFF2-40B4-BE49-F238E27FC236}">
                <a16:creationId xmlns:a16="http://schemas.microsoft.com/office/drawing/2014/main" id="{1D1052D3-7509-4FCF-ACC9-317023411DAE}"/>
              </a:ext>
            </a:extLst>
          </p:cNvPr>
          <p:cNvSpPr>
            <a:spLocks noGrp="1"/>
          </p:cNvSpPr>
          <p:nvPr>
            <p:ph sz="quarter" idx="29" hasCustomPrompt="1"/>
          </p:nvPr>
        </p:nvSpPr>
        <p:spPr>
          <a:xfrm>
            <a:off x="4270375" y="56197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36" name="Title 1">
            <a:extLst>
              <a:ext uri="{FF2B5EF4-FFF2-40B4-BE49-F238E27FC236}">
                <a16:creationId xmlns:a16="http://schemas.microsoft.com/office/drawing/2014/main" id="{4FEA84EC-BA08-4B04-90E8-32867FCEA130}"/>
              </a:ext>
            </a:extLst>
          </p:cNvPr>
          <p:cNvSpPr>
            <a:spLocks noGrp="1"/>
          </p:cNvSpPr>
          <p:nvPr>
            <p:ph type="title" hasCustomPrompt="1"/>
          </p:nvPr>
        </p:nvSpPr>
        <p:spPr>
          <a:xfrm>
            <a:off x="768875" y="1262063"/>
            <a:ext cx="4744029" cy="822960"/>
          </a:xfrm>
        </p:spPr>
        <p:txBody>
          <a:bodyPr/>
          <a:lstStyle>
            <a:lvl1pPr>
              <a:defRPr>
                <a:solidFill>
                  <a:schemeClr val="accent6"/>
                </a:solidFill>
              </a:defRPr>
            </a:lvl1pPr>
          </a:lstStyle>
          <a:p>
            <a:r>
              <a:rPr lang="en-US" dirty="0"/>
              <a:t>Click to edit title text styles</a:t>
            </a:r>
          </a:p>
        </p:txBody>
      </p:sp>
      <p:sp>
        <p:nvSpPr>
          <p:cNvPr id="37" name="Text Placeholder 21">
            <a:extLst>
              <a:ext uri="{FF2B5EF4-FFF2-40B4-BE49-F238E27FC236}">
                <a16:creationId xmlns:a16="http://schemas.microsoft.com/office/drawing/2014/main" id="{B675487E-F9A2-4654-92D8-EE75F36D0E03}"/>
              </a:ext>
            </a:extLst>
          </p:cNvPr>
          <p:cNvSpPr>
            <a:spLocks noGrp="1"/>
          </p:cNvSpPr>
          <p:nvPr>
            <p:ph type="body" sz="quarter" idx="33" hasCustomPrompt="1"/>
          </p:nvPr>
        </p:nvSpPr>
        <p:spPr>
          <a:xfrm>
            <a:off x="768875" y="2201983"/>
            <a:ext cx="4762530" cy="720907"/>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38" name="Text Placeholder 21">
            <a:extLst>
              <a:ext uri="{FF2B5EF4-FFF2-40B4-BE49-F238E27FC236}">
                <a16:creationId xmlns:a16="http://schemas.microsoft.com/office/drawing/2014/main" id="{CC2F6260-A3FC-436D-B80E-C15684B02864}"/>
              </a:ext>
            </a:extLst>
          </p:cNvPr>
          <p:cNvSpPr>
            <a:spLocks noGrp="1"/>
          </p:cNvSpPr>
          <p:nvPr>
            <p:ph type="body" sz="quarter" idx="32" hasCustomPrompt="1"/>
          </p:nvPr>
        </p:nvSpPr>
        <p:spPr>
          <a:xfrm>
            <a:off x="768875" y="3154820"/>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39" name="Text Placeholder 21">
            <a:extLst>
              <a:ext uri="{FF2B5EF4-FFF2-40B4-BE49-F238E27FC236}">
                <a16:creationId xmlns:a16="http://schemas.microsoft.com/office/drawing/2014/main" id="{C7E6874A-8C80-4A03-BF5F-11EC580F93D6}"/>
              </a:ext>
            </a:extLst>
          </p:cNvPr>
          <p:cNvSpPr>
            <a:spLocks noGrp="1"/>
          </p:cNvSpPr>
          <p:nvPr>
            <p:ph type="body" sz="quarter" idx="31" hasCustomPrompt="1"/>
          </p:nvPr>
        </p:nvSpPr>
        <p:spPr>
          <a:xfrm>
            <a:off x="768875" y="339675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0" name="Text Placeholder 21">
            <a:extLst>
              <a:ext uri="{FF2B5EF4-FFF2-40B4-BE49-F238E27FC236}">
                <a16:creationId xmlns:a16="http://schemas.microsoft.com/office/drawing/2014/main" id="{F022A190-2E26-447E-8A41-28798A5BBD35}"/>
              </a:ext>
            </a:extLst>
          </p:cNvPr>
          <p:cNvSpPr>
            <a:spLocks noGrp="1"/>
          </p:cNvSpPr>
          <p:nvPr>
            <p:ph type="body" sz="quarter" idx="34" hasCustomPrompt="1"/>
          </p:nvPr>
        </p:nvSpPr>
        <p:spPr>
          <a:xfrm>
            <a:off x="768875" y="4265999"/>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1" name="Text Placeholder 21">
            <a:extLst>
              <a:ext uri="{FF2B5EF4-FFF2-40B4-BE49-F238E27FC236}">
                <a16:creationId xmlns:a16="http://schemas.microsoft.com/office/drawing/2014/main" id="{6249FD8E-B43E-4A91-917F-4C356B2BDE8F}"/>
              </a:ext>
            </a:extLst>
          </p:cNvPr>
          <p:cNvSpPr>
            <a:spLocks noGrp="1"/>
          </p:cNvSpPr>
          <p:nvPr>
            <p:ph type="body" sz="quarter" idx="35" hasCustomPrompt="1"/>
          </p:nvPr>
        </p:nvSpPr>
        <p:spPr>
          <a:xfrm>
            <a:off x="768875" y="4505719"/>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3" name="Text Placeholder 21">
            <a:extLst>
              <a:ext uri="{FF2B5EF4-FFF2-40B4-BE49-F238E27FC236}">
                <a16:creationId xmlns:a16="http://schemas.microsoft.com/office/drawing/2014/main" id="{665E9D10-286E-4831-9502-E1624AF0292D}"/>
              </a:ext>
            </a:extLst>
          </p:cNvPr>
          <p:cNvSpPr>
            <a:spLocks noGrp="1"/>
          </p:cNvSpPr>
          <p:nvPr>
            <p:ph type="body" sz="quarter" idx="36" hasCustomPrompt="1"/>
          </p:nvPr>
        </p:nvSpPr>
        <p:spPr>
          <a:xfrm>
            <a:off x="768875" y="5320942"/>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4" name="Text Placeholder 21">
            <a:extLst>
              <a:ext uri="{FF2B5EF4-FFF2-40B4-BE49-F238E27FC236}">
                <a16:creationId xmlns:a16="http://schemas.microsoft.com/office/drawing/2014/main" id="{F91925F3-C22A-4C21-A61E-F02366E45214}"/>
              </a:ext>
            </a:extLst>
          </p:cNvPr>
          <p:cNvSpPr>
            <a:spLocks noGrp="1"/>
          </p:cNvSpPr>
          <p:nvPr>
            <p:ph type="body" sz="quarter" idx="37" hasCustomPrompt="1"/>
          </p:nvPr>
        </p:nvSpPr>
        <p:spPr>
          <a:xfrm>
            <a:off x="768875" y="556066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25" name="Text Placeholder 3">
            <a:extLst>
              <a:ext uri="{FF2B5EF4-FFF2-40B4-BE49-F238E27FC236}">
                <a16:creationId xmlns:a16="http://schemas.microsoft.com/office/drawing/2014/main" id="{7373AD37-D1CB-477C-9DDB-5F65601A5593}"/>
              </a:ext>
            </a:extLst>
          </p:cNvPr>
          <p:cNvSpPr>
            <a:spLocks noGrp="1"/>
          </p:cNvSpPr>
          <p:nvPr>
            <p:ph type="body" sz="quarter" idx="20" hasCustomPrompt="1"/>
          </p:nvPr>
        </p:nvSpPr>
        <p:spPr>
          <a:xfrm>
            <a:off x="6781820" y="1811147"/>
            <a:ext cx="4838705" cy="2437409"/>
          </a:xfrm>
        </p:spPr>
        <p:txBody>
          <a:bodyPr/>
          <a:lstStyle>
            <a:lvl1pPr>
              <a:defRPr sz="2400">
                <a:solidFill>
                  <a:schemeClr val="bg2"/>
                </a:solidFill>
                <a:latin typeface="Georgia" panose="02040502050405020303" pitchFamily="18" charset="0"/>
              </a:defRPr>
            </a:lvl1pPr>
          </a:lstStyle>
          <a:p>
            <a:pPr lvl="0"/>
            <a:r>
              <a:rPr lang="en-GB" dirty="0"/>
              <a:t>“Quote goes up here.</a:t>
            </a:r>
            <a:r>
              <a:rPr lang="en-IN" dirty="0"/>
              <a:t> 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a:t>
            </a:r>
            <a:endParaRPr lang="en-US" dirty="0"/>
          </a:p>
        </p:txBody>
      </p:sp>
      <p:sp>
        <p:nvSpPr>
          <p:cNvPr id="28" name="Text Placeholder 3">
            <a:extLst>
              <a:ext uri="{FF2B5EF4-FFF2-40B4-BE49-F238E27FC236}">
                <a16:creationId xmlns:a16="http://schemas.microsoft.com/office/drawing/2014/main" id="{BE3C4900-8CF5-4C2B-99B0-6C6DF483DA10}"/>
              </a:ext>
            </a:extLst>
          </p:cNvPr>
          <p:cNvSpPr>
            <a:spLocks noGrp="1"/>
          </p:cNvSpPr>
          <p:nvPr>
            <p:ph type="body" sz="quarter" idx="21" hasCustomPrompt="1"/>
          </p:nvPr>
        </p:nvSpPr>
        <p:spPr>
          <a:xfrm>
            <a:off x="6781820" y="4732422"/>
            <a:ext cx="4838705" cy="269769"/>
          </a:xfrm>
        </p:spPr>
        <p:txBody>
          <a:bodyPr anchor="ctr"/>
          <a:lstStyle>
            <a:lvl1pPr>
              <a:defRPr sz="1600" b="1" i="0">
                <a:solidFill>
                  <a:schemeClr val="bg2"/>
                </a:solidFill>
                <a:latin typeface="Oracle Sans" panose="020B0503020204020204" pitchFamily="34" charset="0"/>
                <a:cs typeface="Oracle Sans" panose="020B0503020204020204" pitchFamily="34" charset="0"/>
              </a:defRPr>
            </a:lvl1pPr>
          </a:lstStyle>
          <a:p>
            <a:pPr lvl="0"/>
            <a:r>
              <a:rPr lang="en-US" dirty="0"/>
              <a:t>Person name</a:t>
            </a:r>
          </a:p>
        </p:txBody>
      </p:sp>
      <p:sp>
        <p:nvSpPr>
          <p:cNvPr id="29" name="Text Placeholder 3">
            <a:extLst>
              <a:ext uri="{FF2B5EF4-FFF2-40B4-BE49-F238E27FC236}">
                <a16:creationId xmlns:a16="http://schemas.microsoft.com/office/drawing/2014/main" id="{4BC4B313-57AA-4424-94D1-C37F4D8E595A}"/>
              </a:ext>
            </a:extLst>
          </p:cNvPr>
          <p:cNvSpPr>
            <a:spLocks noGrp="1"/>
          </p:cNvSpPr>
          <p:nvPr>
            <p:ph type="body" sz="quarter" idx="22" hasCustomPrompt="1"/>
          </p:nvPr>
        </p:nvSpPr>
        <p:spPr>
          <a:xfrm>
            <a:off x="6781819" y="5061600"/>
            <a:ext cx="4838705" cy="269769"/>
          </a:xfrm>
        </p:spPr>
        <p:txBody>
          <a:bodyPr anchor="ctr"/>
          <a:lstStyle>
            <a:lvl1pPr>
              <a:defRPr sz="1600" b="0" i="0">
                <a:solidFill>
                  <a:schemeClr val="bg2"/>
                </a:solidFill>
                <a:latin typeface="Oracle Sans Light" panose="020B0403020204020204" pitchFamily="34" charset="0"/>
                <a:cs typeface="Oracle Sans Light" panose="020B0403020204020204" pitchFamily="34" charset="0"/>
              </a:defRPr>
            </a:lvl1pPr>
          </a:lstStyle>
          <a:p>
            <a:pPr lvl="0"/>
            <a:r>
              <a:rPr lang="en-US" dirty="0"/>
              <a:t>Company name</a:t>
            </a:r>
          </a:p>
        </p:txBody>
      </p:sp>
      <p:sp>
        <p:nvSpPr>
          <p:cNvPr id="34" name="Slide Number Placeholder 7">
            <a:extLst>
              <a:ext uri="{FF2B5EF4-FFF2-40B4-BE49-F238E27FC236}">
                <a16:creationId xmlns:a16="http://schemas.microsoft.com/office/drawing/2014/main" id="{B9ACEF22-59BD-0E4E-B28E-821248CD1D91}"/>
              </a:ext>
            </a:extLst>
          </p:cNvPr>
          <p:cNvSpPr>
            <a:spLocks noGrp="1"/>
          </p:cNvSpPr>
          <p:nvPr>
            <p:ph type="sldNum" sz="quarter" idx="38"/>
          </p:nvPr>
        </p:nvSpPr>
        <p:spPr>
          <a:xfrm>
            <a:off x="762000" y="6423660"/>
            <a:ext cx="365760" cy="365760"/>
          </a:xfrm>
        </p:spPr>
        <p:txBody>
          <a:bodyPr/>
          <a:lstStyle/>
          <a:p>
            <a:fld id="{345D60D9-5372-5F40-9443-0F9AE5BDC3C8}" type="slidenum">
              <a:rPr lang="en-US" smtClean="0"/>
              <a:pPr/>
              <a:t>‹#›</a:t>
            </a:fld>
            <a:endParaRPr lang="en-US" dirty="0"/>
          </a:p>
        </p:txBody>
      </p:sp>
      <p:sp>
        <p:nvSpPr>
          <p:cNvPr id="33" name="Footer Placeholder 4">
            <a:extLst>
              <a:ext uri="{FF2B5EF4-FFF2-40B4-BE49-F238E27FC236}">
                <a16:creationId xmlns:a16="http://schemas.microsoft.com/office/drawing/2014/main" id="{1CB3A7BA-558C-784A-BDC2-8AEC06D83CA7}"/>
              </a:ext>
            </a:extLst>
          </p:cNvPr>
          <p:cNvSpPr>
            <a:spLocks noGrp="1"/>
          </p:cNvSpPr>
          <p:nvPr>
            <p:ph type="ftr" sz="quarter" idx="11"/>
          </p:nvPr>
        </p:nvSpPr>
        <p:spPr>
          <a:xfrm>
            <a:off x="1127759" y="6423978"/>
            <a:ext cx="5745379" cy="365125"/>
          </a:xfrm>
        </p:spPr>
        <p:txBody>
          <a:bodyPr/>
          <a:lstStyle/>
          <a:p>
            <a:r>
              <a:rPr lang="en-US"/>
              <a:t>Copyright © 2022, Oracle and/or its affiliates  |  Confidential: Internal</a:t>
            </a:r>
            <a:endParaRPr lang="en-US" dirty="0"/>
          </a:p>
        </p:txBody>
      </p:sp>
      <p:sp>
        <p:nvSpPr>
          <p:cNvPr id="32" name="Date Placeholder 2">
            <a:extLst>
              <a:ext uri="{FF2B5EF4-FFF2-40B4-BE49-F238E27FC236}">
                <a16:creationId xmlns:a16="http://schemas.microsoft.com/office/drawing/2014/main" id="{81DD0AE7-58C9-8B40-9E0F-293014B45611}"/>
              </a:ext>
            </a:extLst>
          </p:cNvPr>
          <p:cNvSpPr>
            <a:spLocks noGrp="1"/>
          </p:cNvSpPr>
          <p:nvPr>
            <p:ph type="dt" sz="half" idx="10"/>
          </p:nvPr>
        </p:nvSpPr>
        <p:spPr>
          <a:xfrm>
            <a:off x="6873138" y="6425604"/>
            <a:ext cx="2743200" cy="363500"/>
          </a:xfrm>
        </p:spPr>
        <p:txBody>
          <a:bodyPr/>
          <a:lstStyle/>
          <a:p>
            <a:r>
              <a:rPr lang="en-US"/>
              <a:t>[Date]</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41228465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Quote_Partner_Pilla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6096000" y="-12293"/>
            <a:ext cx="6096000" cy="687029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6F577B"/>
              </a:solidFill>
            </a:endParaRPr>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userDrawn="1"/>
        </p:nvSpPr>
        <p:spPr>
          <a:xfrm>
            <a:off x="6096000" y="-6147"/>
            <a:ext cx="6096000" cy="6858000"/>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racle Logo">
            <a:extLst>
              <a:ext uri="{FF2B5EF4-FFF2-40B4-BE49-F238E27FC236}">
                <a16:creationId xmlns:a16="http://schemas.microsoft.com/office/drawing/2014/main" id="{DB97F15E-C2AC-458A-AB4E-12CB5E43279B}"/>
              </a:ext>
            </a:extLst>
          </p:cNvPr>
          <p:cNvSpPr/>
          <p:nvPr userDrawn="1"/>
        </p:nvSpPr>
        <p:spPr>
          <a:xfrm>
            <a:off x="761994" y="74677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24" name="Plus Sign">
            <a:extLst>
              <a:ext uri="{FF2B5EF4-FFF2-40B4-BE49-F238E27FC236}">
                <a16:creationId xmlns:a16="http://schemas.microsoft.com/office/drawing/2014/main" id="{067C8C4F-D226-4A88-8E74-42CD412BEABD}"/>
              </a:ext>
            </a:extLst>
          </p:cNvPr>
          <p:cNvSpPr txBox="1"/>
          <p:nvPr userDrawn="1"/>
        </p:nvSpPr>
        <p:spPr>
          <a:xfrm>
            <a:off x="1983598" y="60450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26" name="Content Placeholder 7">
            <a:extLst>
              <a:ext uri="{FF2B5EF4-FFF2-40B4-BE49-F238E27FC236}">
                <a16:creationId xmlns:a16="http://schemas.microsoft.com/office/drawing/2014/main" id="{23A3FE2A-025B-463A-B213-D7028DCD3A12}"/>
              </a:ext>
            </a:extLst>
          </p:cNvPr>
          <p:cNvSpPr>
            <a:spLocks noGrp="1"/>
          </p:cNvSpPr>
          <p:nvPr>
            <p:ph sz="quarter" idx="28" hasCustomPrompt="1"/>
          </p:nvPr>
        </p:nvSpPr>
        <p:spPr>
          <a:xfrm>
            <a:off x="2451100" y="56197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36" name="Title 1">
            <a:extLst>
              <a:ext uri="{FF2B5EF4-FFF2-40B4-BE49-F238E27FC236}">
                <a16:creationId xmlns:a16="http://schemas.microsoft.com/office/drawing/2014/main" id="{4FEA84EC-BA08-4B04-90E8-32867FCEA130}"/>
              </a:ext>
            </a:extLst>
          </p:cNvPr>
          <p:cNvSpPr>
            <a:spLocks noGrp="1"/>
          </p:cNvSpPr>
          <p:nvPr>
            <p:ph type="title" hasCustomPrompt="1"/>
          </p:nvPr>
        </p:nvSpPr>
        <p:spPr>
          <a:xfrm>
            <a:off x="768875" y="1262063"/>
            <a:ext cx="4744029" cy="822960"/>
          </a:xfrm>
        </p:spPr>
        <p:txBody>
          <a:bodyPr/>
          <a:lstStyle>
            <a:lvl1pPr>
              <a:defRPr>
                <a:solidFill>
                  <a:schemeClr val="accent6"/>
                </a:solidFill>
              </a:defRPr>
            </a:lvl1pPr>
          </a:lstStyle>
          <a:p>
            <a:r>
              <a:rPr lang="en-US" dirty="0"/>
              <a:t>Click to edit title text styles</a:t>
            </a:r>
          </a:p>
        </p:txBody>
      </p:sp>
      <p:sp>
        <p:nvSpPr>
          <p:cNvPr id="37" name="Text Placeholder 21">
            <a:extLst>
              <a:ext uri="{FF2B5EF4-FFF2-40B4-BE49-F238E27FC236}">
                <a16:creationId xmlns:a16="http://schemas.microsoft.com/office/drawing/2014/main" id="{B675487E-F9A2-4654-92D8-EE75F36D0E03}"/>
              </a:ext>
            </a:extLst>
          </p:cNvPr>
          <p:cNvSpPr>
            <a:spLocks noGrp="1"/>
          </p:cNvSpPr>
          <p:nvPr>
            <p:ph type="body" sz="quarter" idx="33" hasCustomPrompt="1"/>
          </p:nvPr>
        </p:nvSpPr>
        <p:spPr>
          <a:xfrm>
            <a:off x="768875" y="2201983"/>
            <a:ext cx="4762530" cy="720907"/>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38" name="Text Placeholder 21">
            <a:extLst>
              <a:ext uri="{FF2B5EF4-FFF2-40B4-BE49-F238E27FC236}">
                <a16:creationId xmlns:a16="http://schemas.microsoft.com/office/drawing/2014/main" id="{CC2F6260-A3FC-436D-B80E-C15684B02864}"/>
              </a:ext>
            </a:extLst>
          </p:cNvPr>
          <p:cNvSpPr>
            <a:spLocks noGrp="1"/>
          </p:cNvSpPr>
          <p:nvPr>
            <p:ph type="body" sz="quarter" idx="32" hasCustomPrompt="1"/>
          </p:nvPr>
        </p:nvSpPr>
        <p:spPr>
          <a:xfrm>
            <a:off x="768875" y="3154820"/>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39" name="Text Placeholder 21">
            <a:extLst>
              <a:ext uri="{FF2B5EF4-FFF2-40B4-BE49-F238E27FC236}">
                <a16:creationId xmlns:a16="http://schemas.microsoft.com/office/drawing/2014/main" id="{C7E6874A-8C80-4A03-BF5F-11EC580F93D6}"/>
              </a:ext>
            </a:extLst>
          </p:cNvPr>
          <p:cNvSpPr>
            <a:spLocks noGrp="1"/>
          </p:cNvSpPr>
          <p:nvPr>
            <p:ph type="body" sz="quarter" idx="31" hasCustomPrompt="1"/>
          </p:nvPr>
        </p:nvSpPr>
        <p:spPr>
          <a:xfrm>
            <a:off x="768875" y="339675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0" name="Text Placeholder 21">
            <a:extLst>
              <a:ext uri="{FF2B5EF4-FFF2-40B4-BE49-F238E27FC236}">
                <a16:creationId xmlns:a16="http://schemas.microsoft.com/office/drawing/2014/main" id="{F022A190-2E26-447E-8A41-28798A5BBD35}"/>
              </a:ext>
            </a:extLst>
          </p:cNvPr>
          <p:cNvSpPr>
            <a:spLocks noGrp="1"/>
          </p:cNvSpPr>
          <p:nvPr>
            <p:ph type="body" sz="quarter" idx="34" hasCustomPrompt="1"/>
          </p:nvPr>
        </p:nvSpPr>
        <p:spPr>
          <a:xfrm>
            <a:off x="768875" y="4265999"/>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1" name="Text Placeholder 21">
            <a:extLst>
              <a:ext uri="{FF2B5EF4-FFF2-40B4-BE49-F238E27FC236}">
                <a16:creationId xmlns:a16="http://schemas.microsoft.com/office/drawing/2014/main" id="{6249FD8E-B43E-4A91-917F-4C356B2BDE8F}"/>
              </a:ext>
            </a:extLst>
          </p:cNvPr>
          <p:cNvSpPr>
            <a:spLocks noGrp="1"/>
          </p:cNvSpPr>
          <p:nvPr>
            <p:ph type="body" sz="quarter" idx="35" hasCustomPrompt="1"/>
          </p:nvPr>
        </p:nvSpPr>
        <p:spPr>
          <a:xfrm>
            <a:off x="768875" y="4505719"/>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3" name="Text Placeholder 21">
            <a:extLst>
              <a:ext uri="{FF2B5EF4-FFF2-40B4-BE49-F238E27FC236}">
                <a16:creationId xmlns:a16="http://schemas.microsoft.com/office/drawing/2014/main" id="{665E9D10-286E-4831-9502-E1624AF0292D}"/>
              </a:ext>
            </a:extLst>
          </p:cNvPr>
          <p:cNvSpPr>
            <a:spLocks noGrp="1"/>
          </p:cNvSpPr>
          <p:nvPr>
            <p:ph type="body" sz="quarter" idx="36" hasCustomPrompt="1"/>
          </p:nvPr>
        </p:nvSpPr>
        <p:spPr>
          <a:xfrm>
            <a:off x="768875" y="5320942"/>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4" name="Text Placeholder 21">
            <a:extLst>
              <a:ext uri="{FF2B5EF4-FFF2-40B4-BE49-F238E27FC236}">
                <a16:creationId xmlns:a16="http://schemas.microsoft.com/office/drawing/2014/main" id="{F91925F3-C22A-4C21-A61E-F02366E45214}"/>
              </a:ext>
            </a:extLst>
          </p:cNvPr>
          <p:cNvSpPr>
            <a:spLocks noGrp="1"/>
          </p:cNvSpPr>
          <p:nvPr>
            <p:ph type="body" sz="quarter" idx="37" hasCustomPrompt="1"/>
          </p:nvPr>
        </p:nvSpPr>
        <p:spPr>
          <a:xfrm>
            <a:off x="768875" y="556066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25" name="Text Placeholder 3">
            <a:extLst>
              <a:ext uri="{FF2B5EF4-FFF2-40B4-BE49-F238E27FC236}">
                <a16:creationId xmlns:a16="http://schemas.microsoft.com/office/drawing/2014/main" id="{7373AD37-D1CB-477C-9DDB-5F65601A5593}"/>
              </a:ext>
            </a:extLst>
          </p:cNvPr>
          <p:cNvSpPr>
            <a:spLocks noGrp="1"/>
          </p:cNvSpPr>
          <p:nvPr>
            <p:ph type="body" sz="quarter" idx="20" hasCustomPrompt="1"/>
          </p:nvPr>
        </p:nvSpPr>
        <p:spPr>
          <a:xfrm>
            <a:off x="6781820" y="1811147"/>
            <a:ext cx="4838705" cy="2437409"/>
          </a:xfrm>
        </p:spPr>
        <p:txBody>
          <a:bodyPr/>
          <a:lstStyle>
            <a:lvl1pPr>
              <a:defRPr sz="2400">
                <a:solidFill>
                  <a:schemeClr val="bg2"/>
                </a:solidFill>
                <a:latin typeface="Georgia" panose="02040502050405020303" pitchFamily="18" charset="0"/>
              </a:defRPr>
            </a:lvl1pPr>
          </a:lstStyle>
          <a:p>
            <a:pPr lvl="0"/>
            <a:r>
              <a:rPr lang="en-GB" dirty="0"/>
              <a:t>“Quote goes up here.</a:t>
            </a:r>
            <a:r>
              <a:rPr lang="en-IN" dirty="0"/>
              <a:t> 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a:t>
            </a:r>
            <a:endParaRPr lang="en-US" dirty="0"/>
          </a:p>
        </p:txBody>
      </p:sp>
      <p:sp>
        <p:nvSpPr>
          <p:cNvPr id="28" name="Text Placeholder 3">
            <a:extLst>
              <a:ext uri="{FF2B5EF4-FFF2-40B4-BE49-F238E27FC236}">
                <a16:creationId xmlns:a16="http://schemas.microsoft.com/office/drawing/2014/main" id="{BE3C4900-8CF5-4C2B-99B0-6C6DF483DA10}"/>
              </a:ext>
            </a:extLst>
          </p:cNvPr>
          <p:cNvSpPr>
            <a:spLocks noGrp="1"/>
          </p:cNvSpPr>
          <p:nvPr>
            <p:ph type="body" sz="quarter" idx="21" hasCustomPrompt="1"/>
          </p:nvPr>
        </p:nvSpPr>
        <p:spPr>
          <a:xfrm>
            <a:off x="6781820" y="4732422"/>
            <a:ext cx="4838705" cy="269769"/>
          </a:xfrm>
        </p:spPr>
        <p:txBody>
          <a:bodyPr anchor="ctr"/>
          <a:lstStyle>
            <a:lvl1pPr>
              <a:defRPr sz="1600" b="1" i="0">
                <a:solidFill>
                  <a:schemeClr val="bg2"/>
                </a:solidFill>
                <a:latin typeface="Oracle Sans" panose="020B0503020204020204" pitchFamily="34" charset="0"/>
                <a:cs typeface="Oracle Sans" panose="020B0503020204020204" pitchFamily="34" charset="0"/>
              </a:defRPr>
            </a:lvl1pPr>
          </a:lstStyle>
          <a:p>
            <a:pPr lvl="0"/>
            <a:r>
              <a:rPr lang="en-US" dirty="0"/>
              <a:t>Person name</a:t>
            </a:r>
          </a:p>
        </p:txBody>
      </p:sp>
      <p:sp>
        <p:nvSpPr>
          <p:cNvPr id="29" name="Text Placeholder 3">
            <a:extLst>
              <a:ext uri="{FF2B5EF4-FFF2-40B4-BE49-F238E27FC236}">
                <a16:creationId xmlns:a16="http://schemas.microsoft.com/office/drawing/2014/main" id="{4BC4B313-57AA-4424-94D1-C37F4D8E595A}"/>
              </a:ext>
            </a:extLst>
          </p:cNvPr>
          <p:cNvSpPr>
            <a:spLocks noGrp="1"/>
          </p:cNvSpPr>
          <p:nvPr>
            <p:ph type="body" sz="quarter" idx="22" hasCustomPrompt="1"/>
          </p:nvPr>
        </p:nvSpPr>
        <p:spPr>
          <a:xfrm>
            <a:off x="6781819" y="5061600"/>
            <a:ext cx="4838705" cy="269769"/>
          </a:xfrm>
        </p:spPr>
        <p:txBody>
          <a:bodyPr anchor="ctr"/>
          <a:lstStyle>
            <a:lvl1pPr>
              <a:defRPr sz="1600" b="0" i="0">
                <a:solidFill>
                  <a:schemeClr val="bg2"/>
                </a:solidFill>
                <a:latin typeface="Oracle Sans Light" panose="020B0403020204020204" pitchFamily="34" charset="0"/>
                <a:cs typeface="Oracle Sans Light" panose="020B0403020204020204" pitchFamily="34" charset="0"/>
              </a:defRPr>
            </a:lvl1pPr>
          </a:lstStyle>
          <a:p>
            <a:pPr lvl="0"/>
            <a:r>
              <a:rPr lang="en-US" dirty="0"/>
              <a:t>Company name</a:t>
            </a:r>
          </a:p>
        </p:txBody>
      </p:sp>
      <p:sp>
        <p:nvSpPr>
          <p:cNvPr id="34" name="Slide Number Placeholder 7">
            <a:extLst>
              <a:ext uri="{FF2B5EF4-FFF2-40B4-BE49-F238E27FC236}">
                <a16:creationId xmlns:a16="http://schemas.microsoft.com/office/drawing/2014/main" id="{B9ACEF22-59BD-0E4E-B28E-821248CD1D91}"/>
              </a:ext>
            </a:extLst>
          </p:cNvPr>
          <p:cNvSpPr>
            <a:spLocks noGrp="1"/>
          </p:cNvSpPr>
          <p:nvPr>
            <p:ph type="sldNum" sz="quarter" idx="38"/>
          </p:nvPr>
        </p:nvSpPr>
        <p:spPr>
          <a:xfrm>
            <a:off x="762000" y="6423660"/>
            <a:ext cx="365760" cy="365760"/>
          </a:xfrm>
        </p:spPr>
        <p:txBody>
          <a:bodyPr/>
          <a:lstStyle/>
          <a:p>
            <a:fld id="{345D60D9-5372-5F40-9443-0F9AE5BDC3C8}" type="slidenum">
              <a:rPr lang="en-US" smtClean="0"/>
              <a:pPr/>
              <a:t>‹#›</a:t>
            </a:fld>
            <a:endParaRPr lang="en-US" dirty="0"/>
          </a:p>
        </p:txBody>
      </p:sp>
      <p:sp>
        <p:nvSpPr>
          <p:cNvPr id="33" name="Footer Placeholder 4">
            <a:extLst>
              <a:ext uri="{FF2B5EF4-FFF2-40B4-BE49-F238E27FC236}">
                <a16:creationId xmlns:a16="http://schemas.microsoft.com/office/drawing/2014/main" id="{1CB3A7BA-558C-784A-BDC2-8AEC06D83CA7}"/>
              </a:ext>
            </a:extLst>
          </p:cNvPr>
          <p:cNvSpPr>
            <a:spLocks noGrp="1"/>
          </p:cNvSpPr>
          <p:nvPr>
            <p:ph type="ftr" sz="quarter" idx="11"/>
          </p:nvPr>
        </p:nvSpPr>
        <p:spPr>
          <a:xfrm>
            <a:off x="1127759" y="6423978"/>
            <a:ext cx="5745379" cy="365125"/>
          </a:xfrm>
        </p:spPr>
        <p:txBody>
          <a:bodyPr/>
          <a:lstStyle/>
          <a:p>
            <a:r>
              <a:rPr lang="en-US"/>
              <a:t>Copyright © 2022, Oracle and/or its affiliates  |  Confidential: Internal</a:t>
            </a:r>
            <a:endParaRPr lang="en-US" dirty="0"/>
          </a:p>
        </p:txBody>
      </p:sp>
      <p:sp>
        <p:nvSpPr>
          <p:cNvPr id="32" name="Date Placeholder 2">
            <a:extLst>
              <a:ext uri="{FF2B5EF4-FFF2-40B4-BE49-F238E27FC236}">
                <a16:creationId xmlns:a16="http://schemas.microsoft.com/office/drawing/2014/main" id="{81DD0AE7-58C9-8B40-9E0F-293014B45611}"/>
              </a:ext>
            </a:extLst>
          </p:cNvPr>
          <p:cNvSpPr>
            <a:spLocks noGrp="1"/>
          </p:cNvSpPr>
          <p:nvPr>
            <p:ph type="dt" sz="half" idx="10"/>
          </p:nvPr>
        </p:nvSpPr>
        <p:spPr>
          <a:xfrm>
            <a:off x="6873138" y="6425604"/>
            <a:ext cx="2743200" cy="363500"/>
          </a:xfrm>
        </p:spPr>
        <p:txBody>
          <a:bodyPr/>
          <a:lstStyle/>
          <a:p>
            <a:r>
              <a:rPr lang="en-US"/>
              <a:t>[Date]</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2422121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Quote_Logo_Pilla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6096000" y="-12293"/>
            <a:ext cx="6096000" cy="687029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6F577B"/>
              </a:solidFill>
            </a:endParaRPr>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userDrawn="1"/>
        </p:nvSpPr>
        <p:spPr>
          <a:xfrm>
            <a:off x="6096000" y="-6147"/>
            <a:ext cx="6096000" cy="6858000"/>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racle Logo">
            <a:extLst>
              <a:ext uri="{FF2B5EF4-FFF2-40B4-BE49-F238E27FC236}">
                <a16:creationId xmlns:a16="http://schemas.microsoft.com/office/drawing/2014/main" id="{DB97F15E-C2AC-458A-AB4E-12CB5E43279B}"/>
              </a:ext>
            </a:extLst>
          </p:cNvPr>
          <p:cNvSpPr/>
          <p:nvPr userDrawn="1"/>
        </p:nvSpPr>
        <p:spPr>
          <a:xfrm>
            <a:off x="761994" y="74677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36" name="Title 1">
            <a:extLst>
              <a:ext uri="{FF2B5EF4-FFF2-40B4-BE49-F238E27FC236}">
                <a16:creationId xmlns:a16="http://schemas.microsoft.com/office/drawing/2014/main" id="{4FEA84EC-BA08-4B04-90E8-32867FCEA130}"/>
              </a:ext>
            </a:extLst>
          </p:cNvPr>
          <p:cNvSpPr>
            <a:spLocks noGrp="1"/>
          </p:cNvSpPr>
          <p:nvPr>
            <p:ph type="title" hasCustomPrompt="1"/>
          </p:nvPr>
        </p:nvSpPr>
        <p:spPr>
          <a:xfrm>
            <a:off x="768875" y="1262063"/>
            <a:ext cx="4744029" cy="822960"/>
          </a:xfrm>
        </p:spPr>
        <p:txBody>
          <a:bodyPr/>
          <a:lstStyle>
            <a:lvl1pPr>
              <a:defRPr>
                <a:solidFill>
                  <a:schemeClr val="accent6"/>
                </a:solidFill>
              </a:defRPr>
            </a:lvl1pPr>
          </a:lstStyle>
          <a:p>
            <a:r>
              <a:rPr lang="en-US" dirty="0"/>
              <a:t>Click to edit title text styles</a:t>
            </a:r>
          </a:p>
        </p:txBody>
      </p:sp>
      <p:sp>
        <p:nvSpPr>
          <p:cNvPr id="37" name="Text Placeholder 21">
            <a:extLst>
              <a:ext uri="{FF2B5EF4-FFF2-40B4-BE49-F238E27FC236}">
                <a16:creationId xmlns:a16="http://schemas.microsoft.com/office/drawing/2014/main" id="{B675487E-F9A2-4654-92D8-EE75F36D0E03}"/>
              </a:ext>
            </a:extLst>
          </p:cNvPr>
          <p:cNvSpPr>
            <a:spLocks noGrp="1"/>
          </p:cNvSpPr>
          <p:nvPr>
            <p:ph type="body" sz="quarter" idx="33" hasCustomPrompt="1"/>
          </p:nvPr>
        </p:nvSpPr>
        <p:spPr>
          <a:xfrm>
            <a:off x="768875" y="2201983"/>
            <a:ext cx="4762530" cy="720907"/>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38" name="Text Placeholder 21">
            <a:extLst>
              <a:ext uri="{FF2B5EF4-FFF2-40B4-BE49-F238E27FC236}">
                <a16:creationId xmlns:a16="http://schemas.microsoft.com/office/drawing/2014/main" id="{CC2F6260-A3FC-436D-B80E-C15684B02864}"/>
              </a:ext>
            </a:extLst>
          </p:cNvPr>
          <p:cNvSpPr>
            <a:spLocks noGrp="1"/>
          </p:cNvSpPr>
          <p:nvPr>
            <p:ph type="body" sz="quarter" idx="32" hasCustomPrompt="1"/>
          </p:nvPr>
        </p:nvSpPr>
        <p:spPr>
          <a:xfrm>
            <a:off x="768875" y="3154820"/>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39" name="Text Placeholder 21">
            <a:extLst>
              <a:ext uri="{FF2B5EF4-FFF2-40B4-BE49-F238E27FC236}">
                <a16:creationId xmlns:a16="http://schemas.microsoft.com/office/drawing/2014/main" id="{C7E6874A-8C80-4A03-BF5F-11EC580F93D6}"/>
              </a:ext>
            </a:extLst>
          </p:cNvPr>
          <p:cNvSpPr>
            <a:spLocks noGrp="1"/>
          </p:cNvSpPr>
          <p:nvPr>
            <p:ph type="body" sz="quarter" idx="31" hasCustomPrompt="1"/>
          </p:nvPr>
        </p:nvSpPr>
        <p:spPr>
          <a:xfrm>
            <a:off x="768875" y="339675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0" name="Text Placeholder 21">
            <a:extLst>
              <a:ext uri="{FF2B5EF4-FFF2-40B4-BE49-F238E27FC236}">
                <a16:creationId xmlns:a16="http://schemas.microsoft.com/office/drawing/2014/main" id="{F022A190-2E26-447E-8A41-28798A5BBD35}"/>
              </a:ext>
            </a:extLst>
          </p:cNvPr>
          <p:cNvSpPr>
            <a:spLocks noGrp="1"/>
          </p:cNvSpPr>
          <p:nvPr>
            <p:ph type="body" sz="quarter" idx="34" hasCustomPrompt="1"/>
          </p:nvPr>
        </p:nvSpPr>
        <p:spPr>
          <a:xfrm>
            <a:off x="768875" y="4265999"/>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1" name="Text Placeholder 21">
            <a:extLst>
              <a:ext uri="{FF2B5EF4-FFF2-40B4-BE49-F238E27FC236}">
                <a16:creationId xmlns:a16="http://schemas.microsoft.com/office/drawing/2014/main" id="{6249FD8E-B43E-4A91-917F-4C356B2BDE8F}"/>
              </a:ext>
            </a:extLst>
          </p:cNvPr>
          <p:cNvSpPr>
            <a:spLocks noGrp="1"/>
          </p:cNvSpPr>
          <p:nvPr>
            <p:ph type="body" sz="quarter" idx="35" hasCustomPrompt="1"/>
          </p:nvPr>
        </p:nvSpPr>
        <p:spPr>
          <a:xfrm>
            <a:off x="768875" y="4505719"/>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3" name="Text Placeholder 21">
            <a:extLst>
              <a:ext uri="{FF2B5EF4-FFF2-40B4-BE49-F238E27FC236}">
                <a16:creationId xmlns:a16="http://schemas.microsoft.com/office/drawing/2014/main" id="{665E9D10-286E-4831-9502-E1624AF0292D}"/>
              </a:ext>
            </a:extLst>
          </p:cNvPr>
          <p:cNvSpPr>
            <a:spLocks noGrp="1"/>
          </p:cNvSpPr>
          <p:nvPr>
            <p:ph type="body" sz="quarter" idx="36" hasCustomPrompt="1"/>
          </p:nvPr>
        </p:nvSpPr>
        <p:spPr>
          <a:xfrm>
            <a:off x="768875" y="5320942"/>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4" name="Text Placeholder 21">
            <a:extLst>
              <a:ext uri="{FF2B5EF4-FFF2-40B4-BE49-F238E27FC236}">
                <a16:creationId xmlns:a16="http://schemas.microsoft.com/office/drawing/2014/main" id="{F91925F3-C22A-4C21-A61E-F02366E45214}"/>
              </a:ext>
            </a:extLst>
          </p:cNvPr>
          <p:cNvSpPr>
            <a:spLocks noGrp="1"/>
          </p:cNvSpPr>
          <p:nvPr>
            <p:ph type="body" sz="quarter" idx="37" hasCustomPrompt="1"/>
          </p:nvPr>
        </p:nvSpPr>
        <p:spPr>
          <a:xfrm>
            <a:off x="768875" y="556066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25" name="Text Placeholder 3">
            <a:extLst>
              <a:ext uri="{FF2B5EF4-FFF2-40B4-BE49-F238E27FC236}">
                <a16:creationId xmlns:a16="http://schemas.microsoft.com/office/drawing/2014/main" id="{7373AD37-D1CB-477C-9DDB-5F65601A5593}"/>
              </a:ext>
            </a:extLst>
          </p:cNvPr>
          <p:cNvSpPr>
            <a:spLocks noGrp="1"/>
          </p:cNvSpPr>
          <p:nvPr>
            <p:ph type="body" sz="quarter" idx="20" hasCustomPrompt="1"/>
          </p:nvPr>
        </p:nvSpPr>
        <p:spPr>
          <a:xfrm>
            <a:off x="6781820" y="1811147"/>
            <a:ext cx="4838705" cy="2437409"/>
          </a:xfrm>
        </p:spPr>
        <p:txBody>
          <a:bodyPr/>
          <a:lstStyle>
            <a:lvl1pPr>
              <a:defRPr sz="2400">
                <a:solidFill>
                  <a:schemeClr val="bg2"/>
                </a:solidFill>
                <a:latin typeface="Georgia" panose="02040502050405020303" pitchFamily="18" charset="0"/>
              </a:defRPr>
            </a:lvl1pPr>
          </a:lstStyle>
          <a:p>
            <a:pPr lvl="0"/>
            <a:r>
              <a:rPr lang="en-GB" dirty="0"/>
              <a:t>“Quote goes up here.</a:t>
            </a:r>
            <a:r>
              <a:rPr lang="en-IN" dirty="0"/>
              <a:t> 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a:t>
            </a:r>
            <a:endParaRPr lang="en-US" dirty="0"/>
          </a:p>
        </p:txBody>
      </p:sp>
      <p:sp>
        <p:nvSpPr>
          <p:cNvPr id="28" name="Text Placeholder 3">
            <a:extLst>
              <a:ext uri="{FF2B5EF4-FFF2-40B4-BE49-F238E27FC236}">
                <a16:creationId xmlns:a16="http://schemas.microsoft.com/office/drawing/2014/main" id="{BE3C4900-8CF5-4C2B-99B0-6C6DF483DA10}"/>
              </a:ext>
            </a:extLst>
          </p:cNvPr>
          <p:cNvSpPr>
            <a:spLocks noGrp="1"/>
          </p:cNvSpPr>
          <p:nvPr>
            <p:ph type="body" sz="quarter" idx="21" hasCustomPrompt="1"/>
          </p:nvPr>
        </p:nvSpPr>
        <p:spPr>
          <a:xfrm>
            <a:off x="6781820" y="4732422"/>
            <a:ext cx="4838705" cy="269769"/>
          </a:xfrm>
        </p:spPr>
        <p:txBody>
          <a:bodyPr anchor="ctr"/>
          <a:lstStyle>
            <a:lvl1pPr>
              <a:defRPr sz="1600" b="1" i="0">
                <a:solidFill>
                  <a:schemeClr val="bg2"/>
                </a:solidFill>
                <a:latin typeface="Oracle Sans" panose="020B0503020204020204" pitchFamily="34" charset="0"/>
                <a:cs typeface="Oracle Sans" panose="020B0503020204020204" pitchFamily="34" charset="0"/>
              </a:defRPr>
            </a:lvl1pPr>
          </a:lstStyle>
          <a:p>
            <a:pPr lvl="0"/>
            <a:r>
              <a:rPr lang="en-US" dirty="0"/>
              <a:t>Person name</a:t>
            </a:r>
          </a:p>
        </p:txBody>
      </p:sp>
      <p:sp>
        <p:nvSpPr>
          <p:cNvPr id="29" name="Text Placeholder 3">
            <a:extLst>
              <a:ext uri="{FF2B5EF4-FFF2-40B4-BE49-F238E27FC236}">
                <a16:creationId xmlns:a16="http://schemas.microsoft.com/office/drawing/2014/main" id="{4BC4B313-57AA-4424-94D1-C37F4D8E595A}"/>
              </a:ext>
            </a:extLst>
          </p:cNvPr>
          <p:cNvSpPr>
            <a:spLocks noGrp="1"/>
          </p:cNvSpPr>
          <p:nvPr>
            <p:ph type="body" sz="quarter" idx="22" hasCustomPrompt="1"/>
          </p:nvPr>
        </p:nvSpPr>
        <p:spPr>
          <a:xfrm>
            <a:off x="6781819" y="5061600"/>
            <a:ext cx="4838705" cy="269769"/>
          </a:xfrm>
        </p:spPr>
        <p:txBody>
          <a:bodyPr anchor="ctr"/>
          <a:lstStyle>
            <a:lvl1pPr>
              <a:defRPr sz="1600" b="0" i="0">
                <a:solidFill>
                  <a:schemeClr val="bg2"/>
                </a:solidFill>
                <a:latin typeface="Oracle Sans Light" panose="020B0403020204020204" pitchFamily="34" charset="0"/>
                <a:cs typeface="Oracle Sans Light" panose="020B0403020204020204" pitchFamily="34" charset="0"/>
              </a:defRPr>
            </a:lvl1pPr>
          </a:lstStyle>
          <a:p>
            <a:pPr lvl="0"/>
            <a:r>
              <a:rPr lang="en-US" dirty="0"/>
              <a:t>Company name</a:t>
            </a:r>
          </a:p>
        </p:txBody>
      </p:sp>
      <p:sp>
        <p:nvSpPr>
          <p:cNvPr id="34" name="Slide Number Placeholder 7">
            <a:extLst>
              <a:ext uri="{FF2B5EF4-FFF2-40B4-BE49-F238E27FC236}">
                <a16:creationId xmlns:a16="http://schemas.microsoft.com/office/drawing/2014/main" id="{B9ACEF22-59BD-0E4E-B28E-821248CD1D91}"/>
              </a:ext>
            </a:extLst>
          </p:cNvPr>
          <p:cNvSpPr>
            <a:spLocks noGrp="1"/>
          </p:cNvSpPr>
          <p:nvPr>
            <p:ph type="sldNum" sz="quarter" idx="38"/>
          </p:nvPr>
        </p:nvSpPr>
        <p:spPr>
          <a:xfrm>
            <a:off x="762000" y="6423660"/>
            <a:ext cx="365760" cy="365760"/>
          </a:xfrm>
        </p:spPr>
        <p:txBody>
          <a:bodyPr/>
          <a:lstStyle/>
          <a:p>
            <a:fld id="{345D60D9-5372-5F40-9443-0F9AE5BDC3C8}" type="slidenum">
              <a:rPr lang="en-US" smtClean="0"/>
              <a:pPr/>
              <a:t>‹#›</a:t>
            </a:fld>
            <a:endParaRPr lang="en-US" dirty="0"/>
          </a:p>
        </p:txBody>
      </p:sp>
      <p:sp>
        <p:nvSpPr>
          <p:cNvPr id="33" name="Footer Placeholder 4">
            <a:extLst>
              <a:ext uri="{FF2B5EF4-FFF2-40B4-BE49-F238E27FC236}">
                <a16:creationId xmlns:a16="http://schemas.microsoft.com/office/drawing/2014/main" id="{1CB3A7BA-558C-784A-BDC2-8AEC06D83CA7}"/>
              </a:ext>
            </a:extLst>
          </p:cNvPr>
          <p:cNvSpPr>
            <a:spLocks noGrp="1"/>
          </p:cNvSpPr>
          <p:nvPr>
            <p:ph type="ftr" sz="quarter" idx="11"/>
          </p:nvPr>
        </p:nvSpPr>
        <p:spPr>
          <a:xfrm>
            <a:off x="1127759" y="6423978"/>
            <a:ext cx="5745379" cy="365125"/>
          </a:xfrm>
        </p:spPr>
        <p:txBody>
          <a:bodyPr/>
          <a:lstStyle/>
          <a:p>
            <a:r>
              <a:rPr lang="en-US"/>
              <a:t>Copyright © 2022, Oracle and/or its affiliates  |  Confidential: Internal</a:t>
            </a:r>
            <a:endParaRPr lang="en-US" dirty="0"/>
          </a:p>
        </p:txBody>
      </p:sp>
      <p:sp>
        <p:nvSpPr>
          <p:cNvPr id="32" name="Date Placeholder 2">
            <a:extLst>
              <a:ext uri="{FF2B5EF4-FFF2-40B4-BE49-F238E27FC236}">
                <a16:creationId xmlns:a16="http://schemas.microsoft.com/office/drawing/2014/main" id="{81DD0AE7-58C9-8B40-9E0F-293014B45611}"/>
              </a:ext>
            </a:extLst>
          </p:cNvPr>
          <p:cNvSpPr>
            <a:spLocks noGrp="1"/>
          </p:cNvSpPr>
          <p:nvPr>
            <p:ph type="dt" sz="half" idx="10"/>
          </p:nvPr>
        </p:nvSpPr>
        <p:spPr>
          <a:xfrm>
            <a:off x="6873138" y="6425604"/>
            <a:ext cx="2743200" cy="363500"/>
          </a:xfrm>
        </p:spPr>
        <p:txBody>
          <a:bodyPr/>
          <a:lstStyle/>
          <a:p>
            <a:r>
              <a:rPr lang="en-US"/>
              <a:t>[Date]</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31410274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Quote_2Partners_Sand_Pilla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6096000" y="0"/>
            <a:ext cx="6096000" cy="6870293"/>
          </a:xfrm>
          <a:prstGeom prst="rect">
            <a:avLst/>
          </a:prstGeom>
          <a:solidFill>
            <a:srgbClr val="F1EF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6F577B"/>
              </a:solidFill>
            </a:endParaRPr>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userDrawn="1"/>
        </p:nvSpPr>
        <p:spPr>
          <a:xfrm>
            <a:off x="6096000" y="6146"/>
            <a:ext cx="6096000" cy="6858000"/>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racle Logo">
            <a:extLst>
              <a:ext uri="{FF2B5EF4-FFF2-40B4-BE49-F238E27FC236}">
                <a16:creationId xmlns:a16="http://schemas.microsoft.com/office/drawing/2014/main" id="{DB97F15E-C2AC-458A-AB4E-12CB5E43279B}"/>
              </a:ext>
            </a:extLst>
          </p:cNvPr>
          <p:cNvSpPr/>
          <p:nvPr userDrawn="1"/>
        </p:nvSpPr>
        <p:spPr>
          <a:xfrm>
            <a:off x="761994" y="74677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24" name="Plus Sign">
            <a:extLst>
              <a:ext uri="{FF2B5EF4-FFF2-40B4-BE49-F238E27FC236}">
                <a16:creationId xmlns:a16="http://schemas.microsoft.com/office/drawing/2014/main" id="{067C8C4F-D226-4A88-8E74-42CD412BEABD}"/>
              </a:ext>
            </a:extLst>
          </p:cNvPr>
          <p:cNvSpPr txBox="1"/>
          <p:nvPr userDrawn="1"/>
        </p:nvSpPr>
        <p:spPr>
          <a:xfrm>
            <a:off x="1983598" y="60450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26" name="Content Placeholder 7">
            <a:extLst>
              <a:ext uri="{FF2B5EF4-FFF2-40B4-BE49-F238E27FC236}">
                <a16:creationId xmlns:a16="http://schemas.microsoft.com/office/drawing/2014/main" id="{23A3FE2A-025B-463A-B213-D7028DCD3A12}"/>
              </a:ext>
            </a:extLst>
          </p:cNvPr>
          <p:cNvSpPr>
            <a:spLocks noGrp="1"/>
          </p:cNvSpPr>
          <p:nvPr>
            <p:ph sz="quarter" idx="28" hasCustomPrompt="1"/>
          </p:nvPr>
        </p:nvSpPr>
        <p:spPr>
          <a:xfrm>
            <a:off x="2451100" y="56197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27" name="Plus Sign">
            <a:extLst>
              <a:ext uri="{FF2B5EF4-FFF2-40B4-BE49-F238E27FC236}">
                <a16:creationId xmlns:a16="http://schemas.microsoft.com/office/drawing/2014/main" id="{EC0626DE-30BE-444A-96FA-5B8A266AA70E}"/>
              </a:ext>
            </a:extLst>
          </p:cNvPr>
          <p:cNvSpPr txBox="1"/>
          <p:nvPr userDrawn="1"/>
        </p:nvSpPr>
        <p:spPr>
          <a:xfrm>
            <a:off x="3808218" y="60450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35" name="Content Placeholder 7">
            <a:extLst>
              <a:ext uri="{FF2B5EF4-FFF2-40B4-BE49-F238E27FC236}">
                <a16:creationId xmlns:a16="http://schemas.microsoft.com/office/drawing/2014/main" id="{1D1052D3-7509-4FCF-ACC9-317023411DAE}"/>
              </a:ext>
            </a:extLst>
          </p:cNvPr>
          <p:cNvSpPr>
            <a:spLocks noGrp="1"/>
          </p:cNvSpPr>
          <p:nvPr>
            <p:ph sz="quarter" idx="29" hasCustomPrompt="1"/>
          </p:nvPr>
        </p:nvSpPr>
        <p:spPr>
          <a:xfrm>
            <a:off x="4270375" y="56197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36" name="Title 1">
            <a:extLst>
              <a:ext uri="{FF2B5EF4-FFF2-40B4-BE49-F238E27FC236}">
                <a16:creationId xmlns:a16="http://schemas.microsoft.com/office/drawing/2014/main" id="{4FEA84EC-BA08-4B04-90E8-32867FCEA130}"/>
              </a:ext>
            </a:extLst>
          </p:cNvPr>
          <p:cNvSpPr>
            <a:spLocks noGrp="1"/>
          </p:cNvSpPr>
          <p:nvPr>
            <p:ph type="title" hasCustomPrompt="1"/>
          </p:nvPr>
        </p:nvSpPr>
        <p:spPr>
          <a:xfrm>
            <a:off x="768875" y="1262063"/>
            <a:ext cx="4744029" cy="822960"/>
          </a:xfrm>
        </p:spPr>
        <p:txBody>
          <a:bodyPr/>
          <a:lstStyle>
            <a:lvl1pPr>
              <a:defRPr>
                <a:solidFill>
                  <a:schemeClr val="accent6"/>
                </a:solidFill>
              </a:defRPr>
            </a:lvl1pPr>
          </a:lstStyle>
          <a:p>
            <a:r>
              <a:rPr lang="en-US" dirty="0"/>
              <a:t>Click to edit title text styles</a:t>
            </a:r>
          </a:p>
        </p:txBody>
      </p:sp>
      <p:sp>
        <p:nvSpPr>
          <p:cNvPr id="37" name="Text Placeholder 21">
            <a:extLst>
              <a:ext uri="{FF2B5EF4-FFF2-40B4-BE49-F238E27FC236}">
                <a16:creationId xmlns:a16="http://schemas.microsoft.com/office/drawing/2014/main" id="{B675487E-F9A2-4654-92D8-EE75F36D0E03}"/>
              </a:ext>
            </a:extLst>
          </p:cNvPr>
          <p:cNvSpPr>
            <a:spLocks noGrp="1"/>
          </p:cNvSpPr>
          <p:nvPr>
            <p:ph type="body" sz="quarter" idx="33" hasCustomPrompt="1"/>
          </p:nvPr>
        </p:nvSpPr>
        <p:spPr>
          <a:xfrm>
            <a:off x="768875" y="2201983"/>
            <a:ext cx="4762530" cy="720907"/>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38" name="Text Placeholder 21">
            <a:extLst>
              <a:ext uri="{FF2B5EF4-FFF2-40B4-BE49-F238E27FC236}">
                <a16:creationId xmlns:a16="http://schemas.microsoft.com/office/drawing/2014/main" id="{CC2F6260-A3FC-436D-B80E-C15684B02864}"/>
              </a:ext>
            </a:extLst>
          </p:cNvPr>
          <p:cNvSpPr>
            <a:spLocks noGrp="1"/>
          </p:cNvSpPr>
          <p:nvPr>
            <p:ph type="body" sz="quarter" idx="32" hasCustomPrompt="1"/>
          </p:nvPr>
        </p:nvSpPr>
        <p:spPr>
          <a:xfrm>
            <a:off x="768875" y="3154820"/>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39" name="Text Placeholder 21">
            <a:extLst>
              <a:ext uri="{FF2B5EF4-FFF2-40B4-BE49-F238E27FC236}">
                <a16:creationId xmlns:a16="http://schemas.microsoft.com/office/drawing/2014/main" id="{C7E6874A-8C80-4A03-BF5F-11EC580F93D6}"/>
              </a:ext>
            </a:extLst>
          </p:cNvPr>
          <p:cNvSpPr>
            <a:spLocks noGrp="1"/>
          </p:cNvSpPr>
          <p:nvPr>
            <p:ph type="body" sz="quarter" idx="31" hasCustomPrompt="1"/>
          </p:nvPr>
        </p:nvSpPr>
        <p:spPr>
          <a:xfrm>
            <a:off x="768875" y="339675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0" name="Text Placeholder 21">
            <a:extLst>
              <a:ext uri="{FF2B5EF4-FFF2-40B4-BE49-F238E27FC236}">
                <a16:creationId xmlns:a16="http://schemas.microsoft.com/office/drawing/2014/main" id="{F022A190-2E26-447E-8A41-28798A5BBD35}"/>
              </a:ext>
            </a:extLst>
          </p:cNvPr>
          <p:cNvSpPr>
            <a:spLocks noGrp="1"/>
          </p:cNvSpPr>
          <p:nvPr>
            <p:ph type="body" sz="quarter" idx="34" hasCustomPrompt="1"/>
          </p:nvPr>
        </p:nvSpPr>
        <p:spPr>
          <a:xfrm>
            <a:off x="768875" y="4265999"/>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1" name="Text Placeholder 21">
            <a:extLst>
              <a:ext uri="{FF2B5EF4-FFF2-40B4-BE49-F238E27FC236}">
                <a16:creationId xmlns:a16="http://schemas.microsoft.com/office/drawing/2014/main" id="{6249FD8E-B43E-4A91-917F-4C356B2BDE8F}"/>
              </a:ext>
            </a:extLst>
          </p:cNvPr>
          <p:cNvSpPr>
            <a:spLocks noGrp="1"/>
          </p:cNvSpPr>
          <p:nvPr>
            <p:ph type="body" sz="quarter" idx="35" hasCustomPrompt="1"/>
          </p:nvPr>
        </p:nvSpPr>
        <p:spPr>
          <a:xfrm>
            <a:off x="768875" y="4505719"/>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3" name="Text Placeholder 21">
            <a:extLst>
              <a:ext uri="{FF2B5EF4-FFF2-40B4-BE49-F238E27FC236}">
                <a16:creationId xmlns:a16="http://schemas.microsoft.com/office/drawing/2014/main" id="{665E9D10-286E-4831-9502-E1624AF0292D}"/>
              </a:ext>
            </a:extLst>
          </p:cNvPr>
          <p:cNvSpPr>
            <a:spLocks noGrp="1"/>
          </p:cNvSpPr>
          <p:nvPr>
            <p:ph type="body" sz="quarter" idx="36" hasCustomPrompt="1"/>
          </p:nvPr>
        </p:nvSpPr>
        <p:spPr>
          <a:xfrm>
            <a:off x="768875" y="5320942"/>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4" name="Text Placeholder 21">
            <a:extLst>
              <a:ext uri="{FF2B5EF4-FFF2-40B4-BE49-F238E27FC236}">
                <a16:creationId xmlns:a16="http://schemas.microsoft.com/office/drawing/2014/main" id="{F91925F3-C22A-4C21-A61E-F02366E45214}"/>
              </a:ext>
            </a:extLst>
          </p:cNvPr>
          <p:cNvSpPr>
            <a:spLocks noGrp="1"/>
          </p:cNvSpPr>
          <p:nvPr>
            <p:ph type="body" sz="quarter" idx="37" hasCustomPrompt="1"/>
          </p:nvPr>
        </p:nvSpPr>
        <p:spPr>
          <a:xfrm>
            <a:off x="768875" y="556066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25" name="Text Placeholder 3">
            <a:extLst>
              <a:ext uri="{FF2B5EF4-FFF2-40B4-BE49-F238E27FC236}">
                <a16:creationId xmlns:a16="http://schemas.microsoft.com/office/drawing/2014/main" id="{570E85B3-65CF-4F11-AACC-6E81B46B13F0}"/>
              </a:ext>
            </a:extLst>
          </p:cNvPr>
          <p:cNvSpPr>
            <a:spLocks noGrp="1"/>
          </p:cNvSpPr>
          <p:nvPr>
            <p:ph type="body" sz="quarter" idx="20" hasCustomPrompt="1"/>
          </p:nvPr>
        </p:nvSpPr>
        <p:spPr>
          <a:xfrm>
            <a:off x="6781820" y="1811147"/>
            <a:ext cx="4838705" cy="2437409"/>
          </a:xfrm>
        </p:spPr>
        <p:txBody>
          <a:bodyPr/>
          <a:lstStyle>
            <a:lvl1pPr>
              <a:defRPr sz="2400">
                <a:solidFill>
                  <a:schemeClr val="tx1"/>
                </a:solidFill>
                <a:latin typeface="Georgia" panose="02040502050405020303" pitchFamily="18" charset="0"/>
              </a:defRPr>
            </a:lvl1pPr>
          </a:lstStyle>
          <a:p>
            <a:pPr lvl="0"/>
            <a:r>
              <a:rPr lang="en-GB" dirty="0"/>
              <a:t>“Quote goes up here.</a:t>
            </a:r>
            <a:r>
              <a:rPr lang="en-IN" dirty="0"/>
              <a:t> 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a:t>
            </a:r>
            <a:endParaRPr lang="en-US" dirty="0"/>
          </a:p>
        </p:txBody>
      </p:sp>
      <p:sp>
        <p:nvSpPr>
          <p:cNvPr id="28" name="Text Placeholder 3">
            <a:extLst>
              <a:ext uri="{FF2B5EF4-FFF2-40B4-BE49-F238E27FC236}">
                <a16:creationId xmlns:a16="http://schemas.microsoft.com/office/drawing/2014/main" id="{76B4D98A-E538-4A63-82D8-937D7E3E7E7E}"/>
              </a:ext>
            </a:extLst>
          </p:cNvPr>
          <p:cNvSpPr>
            <a:spLocks noGrp="1"/>
          </p:cNvSpPr>
          <p:nvPr>
            <p:ph type="body" sz="quarter" idx="21" hasCustomPrompt="1"/>
          </p:nvPr>
        </p:nvSpPr>
        <p:spPr>
          <a:xfrm>
            <a:off x="6781820" y="4732422"/>
            <a:ext cx="4838705" cy="269769"/>
          </a:xfrm>
        </p:spPr>
        <p:txBody>
          <a:bodyPr anchor="ctr"/>
          <a:lstStyle>
            <a:lvl1pPr>
              <a:defRPr sz="1600" b="1" i="0">
                <a:solidFill>
                  <a:schemeClr val="tx1"/>
                </a:solidFill>
                <a:latin typeface="Oracle Sans" panose="020B0503020204020204" pitchFamily="34" charset="0"/>
                <a:cs typeface="Oracle Sans" panose="020B0503020204020204" pitchFamily="34" charset="0"/>
              </a:defRPr>
            </a:lvl1pPr>
          </a:lstStyle>
          <a:p>
            <a:pPr lvl="0"/>
            <a:r>
              <a:rPr lang="en-US" dirty="0"/>
              <a:t>Person name</a:t>
            </a:r>
          </a:p>
        </p:txBody>
      </p:sp>
      <p:sp>
        <p:nvSpPr>
          <p:cNvPr id="29" name="Text Placeholder 3">
            <a:extLst>
              <a:ext uri="{FF2B5EF4-FFF2-40B4-BE49-F238E27FC236}">
                <a16:creationId xmlns:a16="http://schemas.microsoft.com/office/drawing/2014/main" id="{28716E33-9DF3-4DC2-BD17-75F1589A14F6}"/>
              </a:ext>
            </a:extLst>
          </p:cNvPr>
          <p:cNvSpPr>
            <a:spLocks noGrp="1"/>
          </p:cNvSpPr>
          <p:nvPr>
            <p:ph type="body" sz="quarter" idx="22" hasCustomPrompt="1"/>
          </p:nvPr>
        </p:nvSpPr>
        <p:spPr>
          <a:xfrm>
            <a:off x="6781819" y="5061600"/>
            <a:ext cx="4838705" cy="269769"/>
          </a:xfrm>
        </p:spPr>
        <p:txBody>
          <a:bodyPr anchor="ctr"/>
          <a:lstStyle>
            <a:lvl1pPr>
              <a:defRPr sz="1600" b="0" i="0">
                <a:solidFill>
                  <a:schemeClr val="tx1"/>
                </a:solidFill>
                <a:latin typeface="Oracle Sans Light" panose="020B0403020204020204" pitchFamily="34" charset="0"/>
                <a:cs typeface="Oracle Sans Light" panose="020B0403020204020204" pitchFamily="34" charset="0"/>
              </a:defRPr>
            </a:lvl1pPr>
          </a:lstStyle>
          <a:p>
            <a:pPr lvl="0"/>
            <a:r>
              <a:rPr lang="en-US" dirty="0"/>
              <a:t>Company name</a:t>
            </a:r>
          </a:p>
        </p:txBody>
      </p:sp>
      <p:sp>
        <p:nvSpPr>
          <p:cNvPr id="34" name="Slide Number Placeholder 7">
            <a:extLst>
              <a:ext uri="{FF2B5EF4-FFF2-40B4-BE49-F238E27FC236}">
                <a16:creationId xmlns:a16="http://schemas.microsoft.com/office/drawing/2014/main" id="{B9ACEF22-59BD-0E4E-B28E-821248CD1D91}"/>
              </a:ext>
            </a:extLst>
          </p:cNvPr>
          <p:cNvSpPr>
            <a:spLocks noGrp="1"/>
          </p:cNvSpPr>
          <p:nvPr>
            <p:ph type="sldNum" sz="quarter" idx="38"/>
          </p:nvPr>
        </p:nvSpPr>
        <p:spPr>
          <a:xfrm>
            <a:off x="762000" y="6423660"/>
            <a:ext cx="365760" cy="365760"/>
          </a:xfrm>
        </p:spPr>
        <p:txBody>
          <a:bodyPr/>
          <a:lstStyle/>
          <a:p>
            <a:fld id="{345D60D9-5372-5F40-9443-0F9AE5BDC3C8}" type="slidenum">
              <a:rPr lang="en-US" smtClean="0"/>
              <a:pPr/>
              <a:t>‹#›</a:t>
            </a:fld>
            <a:endParaRPr lang="en-US" dirty="0"/>
          </a:p>
        </p:txBody>
      </p:sp>
      <p:sp>
        <p:nvSpPr>
          <p:cNvPr id="33" name="Footer Placeholder 4">
            <a:extLst>
              <a:ext uri="{FF2B5EF4-FFF2-40B4-BE49-F238E27FC236}">
                <a16:creationId xmlns:a16="http://schemas.microsoft.com/office/drawing/2014/main" id="{1CB3A7BA-558C-784A-BDC2-8AEC06D83CA7}"/>
              </a:ext>
            </a:extLst>
          </p:cNvPr>
          <p:cNvSpPr>
            <a:spLocks noGrp="1"/>
          </p:cNvSpPr>
          <p:nvPr>
            <p:ph type="ftr" sz="quarter" idx="11"/>
          </p:nvPr>
        </p:nvSpPr>
        <p:spPr>
          <a:xfrm>
            <a:off x="1127759" y="6423978"/>
            <a:ext cx="5745379" cy="365125"/>
          </a:xfrm>
        </p:spPr>
        <p:txBody>
          <a:bodyPr/>
          <a:lstStyle/>
          <a:p>
            <a:r>
              <a:rPr lang="en-US"/>
              <a:t>Copyright © 2022, Oracle and/or its affiliates  |  Confidential: Internal</a:t>
            </a:r>
            <a:endParaRPr lang="en-US" dirty="0"/>
          </a:p>
        </p:txBody>
      </p:sp>
      <p:sp>
        <p:nvSpPr>
          <p:cNvPr id="32" name="Date Placeholder 2">
            <a:extLst>
              <a:ext uri="{FF2B5EF4-FFF2-40B4-BE49-F238E27FC236}">
                <a16:creationId xmlns:a16="http://schemas.microsoft.com/office/drawing/2014/main" id="{81DD0AE7-58C9-8B40-9E0F-293014B45611}"/>
              </a:ext>
            </a:extLst>
          </p:cNvPr>
          <p:cNvSpPr>
            <a:spLocks noGrp="1"/>
          </p:cNvSpPr>
          <p:nvPr>
            <p:ph type="dt" sz="half" idx="10"/>
          </p:nvPr>
        </p:nvSpPr>
        <p:spPr>
          <a:xfrm>
            <a:off x="6873138" y="6425604"/>
            <a:ext cx="2743200" cy="363500"/>
          </a:xfrm>
        </p:spPr>
        <p:txBody>
          <a:bodyPr/>
          <a:lstStyle/>
          <a:p>
            <a:r>
              <a:rPr lang="en-US"/>
              <a:t>[Date]</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4190066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Quote_Partner_Sand_Pilla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6096000" y="0"/>
            <a:ext cx="6096000" cy="6870293"/>
          </a:xfrm>
          <a:prstGeom prst="rect">
            <a:avLst/>
          </a:prstGeom>
          <a:solidFill>
            <a:srgbClr val="F1EF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6F577B"/>
              </a:solidFill>
            </a:endParaRPr>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userDrawn="1"/>
        </p:nvSpPr>
        <p:spPr>
          <a:xfrm>
            <a:off x="6096000" y="6146"/>
            <a:ext cx="6096000" cy="6858000"/>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racle Logo">
            <a:extLst>
              <a:ext uri="{FF2B5EF4-FFF2-40B4-BE49-F238E27FC236}">
                <a16:creationId xmlns:a16="http://schemas.microsoft.com/office/drawing/2014/main" id="{DB97F15E-C2AC-458A-AB4E-12CB5E43279B}"/>
              </a:ext>
            </a:extLst>
          </p:cNvPr>
          <p:cNvSpPr/>
          <p:nvPr userDrawn="1"/>
        </p:nvSpPr>
        <p:spPr>
          <a:xfrm>
            <a:off x="761994" y="74677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24" name="Plus Sign">
            <a:extLst>
              <a:ext uri="{FF2B5EF4-FFF2-40B4-BE49-F238E27FC236}">
                <a16:creationId xmlns:a16="http://schemas.microsoft.com/office/drawing/2014/main" id="{067C8C4F-D226-4A88-8E74-42CD412BEABD}"/>
              </a:ext>
            </a:extLst>
          </p:cNvPr>
          <p:cNvSpPr txBox="1"/>
          <p:nvPr userDrawn="1"/>
        </p:nvSpPr>
        <p:spPr>
          <a:xfrm>
            <a:off x="1983598" y="60450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26" name="Content Placeholder 7">
            <a:extLst>
              <a:ext uri="{FF2B5EF4-FFF2-40B4-BE49-F238E27FC236}">
                <a16:creationId xmlns:a16="http://schemas.microsoft.com/office/drawing/2014/main" id="{23A3FE2A-025B-463A-B213-D7028DCD3A12}"/>
              </a:ext>
            </a:extLst>
          </p:cNvPr>
          <p:cNvSpPr>
            <a:spLocks noGrp="1"/>
          </p:cNvSpPr>
          <p:nvPr>
            <p:ph sz="quarter" idx="28" hasCustomPrompt="1"/>
          </p:nvPr>
        </p:nvSpPr>
        <p:spPr>
          <a:xfrm>
            <a:off x="2451100" y="56197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36" name="Title 1">
            <a:extLst>
              <a:ext uri="{FF2B5EF4-FFF2-40B4-BE49-F238E27FC236}">
                <a16:creationId xmlns:a16="http://schemas.microsoft.com/office/drawing/2014/main" id="{4FEA84EC-BA08-4B04-90E8-32867FCEA130}"/>
              </a:ext>
            </a:extLst>
          </p:cNvPr>
          <p:cNvSpPr>
            <a:spLocks noGrp="1"/>
          </p:cNvSpPr>
          <p:nvPr>
            <p:ph type="title" hasCustomPrompt="1"/>
          </p:nvPr>
        </p:nvSpPr>
        <p:spPr>
          <a:xfrm>
            <a:off x="768875" y="1262063"/>
            <a:ext cx="4744029" cy="822960"/>
          </a:xfrm>
        </p:spPr>
        <p:txBody>
          <a:bodyPr/>
          <a:lstStyle>
            <a:lvl1pPr>
              <a:defRPr>
                <a:solidFill>
                  <a:schemeClr val="accent6"/>
                </a:solidFill>
              </a:defRPr>
            </a:lvl1pPr>
          </a:lstStyle>
          <a:p>
            <a:r>
              <a:rPr lang="en-US" dirty="0"/>
              <a:t>Click to edit title text styles</a:t>
            </a:r>
          </a:p>
        </p:txBody>
      </p:sp>
      <p:sp>
        <p:nvSpPr>
          <p:cNvPr id="37" name="Text Placeholder 21">
            <a:extLst>
              <a:ext uri="{FF2B5EF4-FFF2-40B4-BE49-F238E27FC236}">
                <a16:creationId xmlns:a16="http://schemas.microsoft.com/office/drawing/2014/main" id="{B675487E-F9A2-4654-92D8-EE75F36D0E03}"/>
              </a:ext>
            </a:extLst>
          </p:cNvPr>
          <p:cNvSpPr>
            <a:spLocks noGrp="1"/>
          </p:cNvSpPr>
          <p:nvPr>
            <p:ph type="body" sz="quarter" idx="33" hasCustomPrompt="1"/>
          </p:nvPr>
        </p:nvSpPr>
        <p:spPr>
          <a:xfrm>
            <a:off x="768875" y="2201983"/>
            <a:ext cx="4762530" cy="720907"/>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38" name="Text Placeholder 21">
            <a:extLst>
              <a:ext uri="{FF2B5EF4-FFF2-40B4-BE49-F238E27FC236}">
                <a16:creationId xmlns:a16="http://schemas.microsoft.com/office/drawing/2014/main" id="{CC2F6260-A3FC-436D-B80E-C15684B02864}"/>
              </a:ext>
            </a:extLst>
          </p:cNvPr>
          <p:cNvSpPr>
            <a:spLocks noGrp="1"/>
          </p:cNvSpPr>
          <p:nvPr>
            <p:ph type="body" sz="quarter" idx="32" hasCustomPrompt="1"/>
          </p:nvPr>
        </p:nvSpPr>
        <p:spPr>
          <a:xfrm>
            <a:off x="768875" y="3154820"/>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39" name="Text Placeholder 21">
            <a:extLst>
              <a:ext uri="{FF2B5EF4-FFF2-40B4-BE49-F238E27FC236}">
                <a16:creationId xmlns:a16="http://schemas.microsoft.com/office/drawing/2014/main" id="{C7E6874A-8C80-4A03-BF5F-11EC580F93D6}"/>
              </a:ext>
            </a:extLst>
          </p:cNvPr>
          <p:cNvSpPr>
            <a:spLocks noGrp="1"/>
          </p:cNvSpPr>
          <p:nvPr>
            <p:ph type="body" sz="quarter" idx="31" hasCustomPrompt="1"/>
          </p:nvPr>
        </p:nvSpPr>
        <p:spPr>
          <a:xfrm>
            <a:off x="768875" y="339675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0" name="Text Placeholder 21">
            <a:extLst>
              <a:ext uri="{FF2B5EF4-FFF2-40B4-BE49-F238E27FC236}">
                <a16:creationId xmlns:a16="http://schemas.microsoft.com/office/drawing/2014/main" id="{F022A190-2E26-447E-8A41-28798A5BBD35}"/>
              </a:ext>
            </a:extLst>
          </p:cNvPr>
          <p:cNvSpPr>
            <a:spLocks noGrp="1"/>
          </p:cNvSpPr>
          <p:nvPr>
            <p:ph type="body" sz="quarter" idx="34" hasCustomPrompt="1"/>
          </p:nvPr>
        </p:nvSpPr>
        <p:spPr>
          <a:xfrm>
            <a:off x="768875" y="4265999"/>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1" name="Text Placeholder 21">
            <a:extLst>
              <a:ext uri="{FF2B5EF4-FFF2-40B4-BE49-F238E27FC236}">
                <a16:creationId xmlns:a16="http://schemas.microsoft.com/office/drawing/2014/main" id="{6249FD8E-B43E-4A91-917F-4C356B2BDE8F}"/>
              </a:ext>
            </a:extLst>
          </p:cNvPr>
          <p:cNvSpPr>
            <a:spLocks noGrp="1"/>
          </p:cNvSpPr>
          <p:nvPr>
            <p:ph type="body" sz="quarter" idx="35" hasCustomPrompt="1"/>
          </p:nvPr>
        </p:nvSpPr>
        <p:spPr>
          <a:xfrm>
            <a:off x="768875" y="4505719"/>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3" name="Text Placeholder 21">
            <a:extLst>
              <a:ext uri="{FF2B5EF4-FFF2-40B4-BE49-F238E27FC236}">
                <a16:creationId xmlns:a16="http://schemas.microsoft.com/office/drawing/2014/main" id="{665E9D10-286E-4831-9502-E1624AF0292D}"/>
              </a:ext>
            </a:extLst>
          </p:cNvPr>
          <p:cNvSpPr>
            <a:spLocks noGrp="1"/>
          </p:cNvSpPr>
          <p:nvPr>
            <p:ph type="body" sz="quarter" idx="36" hasCustomPrompt="1"/>
          </p:nvPr>
        </p:nvSpPr>
        <p:spPr>
          <a:xfrm>
            <a:off x="768875" y="5320942"/>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4" name="Text Placeholder 21">
            <a:extLst>
              <a:ext uri="{FF2B5EF4-FFF2-40B4-BE49-F238E27FC236}">
                <a16:creationId xmlns:a16="http://schemas.microsoft.com/office/drawing/2014/main" id="{F91925F3-C22A-4C21-A61E-F02366E45214}"/>
              </a:ext>
            </a:extLst>
          </p:cNvPr>
          <p:cNvSpPr>
            <a:spLocks noGrp="1"/>
          </p:cNvSpPr>
          <p:nvPr>
            <p:ph type="body" sz="quarter" idx="37" hasCustomPrompt="1"/>
          </p:nvPr>
        </p:nvSpPr>
        <p:spPr>
          <a:xfrm>
            <a:off x="768875" y="556066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25" name="Text Placeholder 3">
            <a:extLst>
              <a:ext uri="{FF2B5EF4-FFF2-40B4-BE49-F238E27FC236}">
                <a16:creationId xmlns:a16="http://schemas.microsoft.com/office/drawing/2014/main" id="{570E85B3-65CF-4F11-AACC-6E81B46B13F0}"/>
              </a:ext>
            </a:extLst>
          </p:cNvPr>
          <p:cNvSpPr>
            <a:spLocks noGrp="1"/>
          </p:cNvSpPr>
          <p:nvPr>
            <p:ph type="body" sz="quarter" idx="20" hasCustomPrompt="1"/>
          </p:nvPr>
        </p:nvSpPr>
        <p:spPr>
          <a:xfrm>
            <a:off x="6781820" y="1811147"/>
            <a:ext cx="4838705" cy="2437409"/>
          </a:xfrm>
        </p:spPr>
        <p:txBody>
          <a:bodyPr/>
          <a:lstStyle>
            <a:lvl1pPr>
              <a:defRPr sz="2400">
                <a:solidFill>
                  <a:schemeClr val="tx1"/>
                </a:solidFill>
                <a:latin typeface="Georgia" panose="02040502050405020303" pitchFamily="18" charset="0"/>
              </a:defRPr>
            </a:lvl1pPr>
          </a:lstStyle>
          <a:p>
            <a:pPr lvl="0"/>
            <a:r>
              <a:rPr lang="en-GB" dirty="0"/>
              <a:t>“Quote goes up here.</a:t>
            </a:r>
            <a:r>
              <a:rPr lang="en-IN" dirty="0"/>
              <a:t> 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a:t>
            </a:r>
            <a:endParaRPr lang="en-US" dirty="0"/>
          </a:p>
        </p:txBody>
      </p:sp>
      <p:sp>
        <p:nvSpPr>
          <p:cNvPr id="28" name="Text Placeholder 3">
            <a:extLst>
              <a:ext uri="{FF2B5EF4-FFF2-40B4-BE49-F238E27FC236}">
                <a16:creationId xmlns:a16="http://schemas.microsoft.com/office/drawing/2014/main" id="{76B4D98A-E538-4A63-82D8-937D7E3E7E7E}"/>
              </a:ext>
            </a:extLst>
          </p:cNvPr>
          <p:cNvSpPr>
            <a:spLocks noGrp="1"/>
          </p:cNvSpPr>
          <p:nvPr>
            <p:ph type="body" sz="quarter" idx="21" hasCustomPrompt="1"/>
          </p:nvPr>
        </p:nvSpPr>
        <p:spPr>
          <a:xfrm>
            <a:off x="6781820" y="4732422"/>
            <a:ext cx="4838705" cy="269769"/>
          </a:xfrm>
        </p:spPr>
        <p:txBody>
          <a:bodyPr anchor="ctr"/>
          <a:lstStyle>
            <a:lvl1pPr>
              <a:defRPr sz="1600" b="1" i="0">
                <a:solidFill>
                  <a:schemeClr val="tx1"/>
                </a:solidFill>
                <a:latin typeface="Oracle Sans" panose="020B0503020204020204" pitchFamily="34" charset="0"/>
                <a:cs typeface="Oracle Sans" panose="020B0503020204020204" pitchFamily="34" charset="0"/>
              </a:defRPr>
            </a:lvl1pPr>
          </a:lstStyle>
          <a:p>
            <a:pPr lvl="0"/>
            <a:r>
              <a:rPr lang="en-US" dirty="0"/>
              <a:t>Person name</a:t>
            </a:r>
          </a:p>
        </p:txBody>
      </p:sp>
      <p:sp>
        <p:nvSpPr>
          <p:cNvPr id="29" name="Text Placeholder 3">
            <a:extLst>
              <a:ext uri="{FF2B5EF4-FFF2-40B4-BE49-F238E27FC236}">
                <a16:creationId xmlns:a16="http://schemas.microsoft.com/office/drawing/2014/main" id="{28716E33-9DF3-4DC2-BD17-75F1589A14F6}"/>
              </a:ext>
            </a:extLst>
          </p:cNvPr>
          <p:cNvSpPr>
            <a:spLocks noGrp="1"/>
          </p:cNvSpPr>
          <p:nvPr>
            <p:ph type="body" sz="quarter" idx="22" hasCustomPrompt="1"/>
          </p:nvPr>
        </p:nvSpPr>
        <p:spPr>
          <a:xfrm>
            <a:off x="6781819" y="5061600"/>
            <a:ext cx="4838705" cy="269769"/>
          </a:xfrm>
        </p:spPr>
        <p:txBody>
          <a:bodyPr anchor="ctr"/>
          <a:lstStyle>
            <a:lvl1pPr>
              <a:defRPr sz="1600" b="0" i="0">
                <a:solidFill>
                  <a:schemeClr val="tx1"/>
                </a:solidFill>
                <a:latin typeface="Oracle Sans Light" panose="020B0403020204020204" pitchFamily="34" charset="0"/>
                <a:cs typeface="Oracle Sans Light" panose="020B0403020204020204" pitchFamily="34" charset="0"/>
              </a:defRPr>
            </a:lvl1pPr>
          </a:lstStyle>
          <a:p>
            <a:pPr lvl="0"/>
            <a:r>
              <a:rPr lang="en-US" dirty="0"/>
              <a:t>Company name</a:t>
            </a:r>
          </a:p>
        </p:txBody>
      </p:sp>
      <p:sp>
        <p:nvSpPr>
          <p:cNvPr id="34" name="Slide Number Placeholder 7">
            <a:extLst>
              <a:ext uri="{FF2B5EF4-FFF2-40B4-BE49-F238E27FC236}">
                <a16:creationId xmlns:a16="http://schemas.microsoft.com/office/drawing/2014/main" id="{B9ACEF22-59BD-0E4E-B28E-821248CD1D91}"/>
              </a:ext>
            </a:extLst>
          </p:cNvPr>
          <p:cNvSpPr>
            <a:spLocks noGrp="1"/>
          </p:cNvSpPr>
          <p:nvPr>
            <p:ph type="sldNum" sz="quarter" idx="38"/>
          </p:nvPr>
        </p:nvSpPr>
        <p:spPr>
          <a:xfrm>
            <a:off x="762000" y="6423660"/>
            <a:ext cx="365760" cy="365760"/>
          </a:xfrm>
        </p:spPr>
        <p:txBody>
          <a:bodyPr/>
          <a:lstStyle/>
          <a:p>
            <a:fld id="{345D60D9-5372-5F40-9443-0F9AE5BDC3C8}" type="slidenum">
              <a:rPr lang="en-US" smtClean="0"/>
              <a:pPr/>
              <a:t>‹#›</a:t>
            </a:fld>
            <a:endParaRPr lang="en-US" dirty="0"/>
          </a:p>
        </p:txBody>
      </p:sp>
      <p:sp>
        <p:nvSpPr>
          <p:cNvPr id="33" name="Footer Placeholder 4">
            <a:extLst>
              <a:ext uri="{FF2B5EF4-FFF2-40B4-BE49-F238E27FC236}">
                <a16:creationId xmlns:a16="http://schemas.microsoft.com/office/drawing/2014/main" id="{1CB3A7BA-558C-784A-BDC2-8AEC06D83CA7}"/>
              </a:ext>
            </a:extLst>
          </p:cNvPr>
          <p:cNvSpPr>
            <a:spLocks noGrp="1"/>
          </p:cNvSpPr>
          <p:nvPr>
            <p:ph type="ftr" sz="quarter" idx="11"/>
          </p:nvPr>
        </p:nvSpPr>
        <p:spPr>
          <a:xfrm>
            <a:off x="1127759" y="6423978"/>
            <a:ext cx="5745379" cy="365125"/>
          </a:xfrm>
        </p:spPr>
        <p:txBody>
          <a:bodyPr/>
          <a:lstStyle/>
          <a:p>
            <a:r>
              <a:rPr lang="en-US"/>
              <a:t>Copyright © 2022, Oracle and/or its affiliates  |  Confidential: Internal</a:t>
            </a:r>
            <a:endParaRPr lang="en-US" dirty="0"/>
          </a:p>
        </p:txBody>
      </p:sp>
      <p:sp>
        <p:nvSpPr>
          <p:cNvPr id="32" name="Date Placeholder 2">
            <a:extLst>
              <a:ext uri="{FF2B5EF4-FFF2-40B4-BE49-F238E27FC236}">
                <a16:creationId xmlns:a16="http://schemas.microsoft.com/office/drawing/2014/main" id="{81DD0AE7-58C9-8B40-9E0F-293014B45611}"/>
              </a:ext>
            </a:extLst>
          </p:cNvPr>
          <p:cNvSpPr>
            <a:spLocks noGrp="1"/>
          </p:cNvSpPr>
          <p:nvPr>
            <p:ph type="dt" sz="half" idx="10"/>
          </p:nvPr>
        </p:nvSpPr>
        <p:spPr>
          <a:xfrm>
            <a:off x="6873138" y="6425604"/>
            <a:ext cx="2743200" cy="363500"/>
          </a:xfrm>
        </p:spPr>
        <p:txBody>
          <a:bodyPr/>
          <a:lstStyle/>
          <a:p>
            <a:r>
              <a:rPr lang="en-US"/>
              <a:t>[Date]</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17300652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Quote_Logo_Sand_Pilla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6096000" y="0"/>
            <a:ext cx="6096000" cy="6870293"/>
          </a:xfrm>
          <a:prstGeom prst="rect">
            <a:avLst/>
          </a:prstGeom>
          <a:solidFill>
            <a:srgbClr val="F1EF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6F577B"/>
              </a:solidFill>
            </a:endParaRPr>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userDrawn="1"/>
        </p:nvSpPr>
        <p:spPr>
          <a:xfrm>
            <a:off x="6096000" y="6146"/>
            <a:ext cx="6096000" cy="6858000"/>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racle Logo">
            <a:extLst>
              <a:ext uri="{FF2B5EF4-FFF2-40B4-BE49-F238E27FC236}">
                <a16:creationId xmlns:a16="http://schemas.microsoft.com/office/drawing/2014/main" id="{DB97F15E-C2AC-458A-AB4E-12CB5E43279B}"/>
              </a:ext>
            </a:extLst>
          </p:cNvPr>
          <p:cNvSpPr/>
          <p:nvPr userDrawn="1"/>
        </p:nvSpPr>
        <p:spPr>
          <a:xfrm>
            <a:off x="761994" y="74677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36" name="Title 1">
            <a:extLst>
              <a:ext uri="{FF2B5EF4-FFF2-40B4-BE49-F238E27FC236}">
                <a16:creationId xmlns:a16="http://schemas.microsoft.com/office/drawing/2014/main" id="{4FEA84EC-BA08-4B04-90E8-32867FCEA130}"/>
              </a:ext>
            </a:extLst>
          </p:cNvPr>
          <p:cNvSpPr>
            <a:spLocks noGrp="1"/>
          </p:cNvSpPr>
          <p:nvPr>
            <p:ph type="title" hasCustomPrompt="1"/>
          </p:nvPr>
        </p:nvSpPr>
        <p:spPr>
          <a:xfrm>
            <a:off x="768875" y="1262063"/>
            <a:ext cx="4744029" cy="822960"/>
          </a:xfrm>
        </p:spPr>
        <p:txBody>
          <a:bodyPr/>
          <a:lstStyle>
            <a:lvl1pPr>
              <a:defRPr>
                <a:solidFill>
                  <a:schemeClr val="accent6"/>
                </a:solidFill>
              </a:defRPr>
            </a:lvl1pPr>
          </a:lstStyle>
          <a:p>
            <a:r>
              <a:rPr lang="en-US" dirty="0"/>
              <a:t>Click to edit title text styles</a:t>
            </a:r>
          </a:p>
        </p:txBody>
      </p:sp>
      <p:sp>
        <p:nvSpPr>
          <p:cNvPr id="37" name="Text Placeholder 21">
            <a:extLst>
              <a:ext uri="{FF2B5EF4-FFF2-40B4-BE49-F238E27FC236}">
                <a16:creationId xmlns:a16="http://schemas.microsoft.com/office/drawing/2014/main" id="{B675487E-F9A2-4654-92D8-EE75F36D0E03}"/>
              </a:ext>
            </a:extLst>
          </p:cNvPr>
          <p:cNvSpPr>
            <a:spLocks noGrp="1"/>
          </p:cNvSpPr>
          <p:nvPr>
            <p:ph type="body" sz="quarter" idx="33" hasCustomPrompt="1"/>
          </p:nvPr>
        </p:nvSpPr>
        <p:spPr>
          <a:xfrm>
            <a:off x="768875" y="2201983"/>
            <a:ext cx="4762530" cy="720907"/>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38" name="Text Placeholder 21">
            <a:extLst>
              <a:ext uri="{FF2B5EF4-FFF2-40B4-BE49-F238E27FC236}">
                <a16:creationId xmlns:a16="http://schemas.microsoft.com/office/drawing/2014/main" id="{CC2F6260-A3FC-436D-B80E-C15684B02864}"/>
              </a:ext>
            </a:extLst>
          </p:cNvPr>
          <p:cNvSpPr>
            <a:spLocks noGrp="1"/>
          </p:cNvSpPr>
          <p:nvPr>
            <p:ph type="body" sz="quarter" idx="32" hasCustomPrompt="1"/>
          </p:nvPr>
        </p:nvSpPr>
        <p:spPr>
          <a:xfrm>
            <a:off x="768875" y="3154820"/>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39" name="Text Placeholder 21">
            <a:extLst>
              <a:ext uri="{FF2B5EF4-FFF2-40B4-BE49-F238E27FC236}">
                <a16:creationId xmlns:a16="http://schemas.microsoft.com/office/drawing/2014/main" id="{C7E6874A-8C80-4A03-BF5F-11EC580F93D6}"/>
              </a:ext>
            </a:extLst>
          </p:cNvPr>
          <p:cNvSpPr>
            <a:spLocks noGrp="1"/>
          </p:cNvSpPr>
          <p:nvPr>
            <p:ph type="body" sz="quarter" idx="31" hasCustomPrompt="1"/>
          </p:nvPr>
        </p:nvSpPr>
        <p:spPr>
          <a:xfrm>
            <a:off x="768875" y="339675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0" name="Text Placeholder 21">
            <a:extLst>
              <a:ext uri="{FF2B5EF4-FFF2-40B4-BE49-F238E27FC236}">
                <a16:creationId xmlns:a16="http://schemas.microsoft.com/office/drawing/2014/main" id="{F022A190-2E26-447E-8A41-28798A5BBD35}"/>
              </a:ext>
            </a:extLst>
          </p:cNvPr>
          <p:cNvSpPr>
            <a:spLocks noGrp="1"/>
          </p:cNvSpPr>
          <p:nvPr>
            <p:ph type="body" sz="quarter" idx="34" hasCustomPrompt="1"/>
          </p:nvPr>
        </p:nvSpPr>
        <p:spPr>
          <a:xfrm>
            <a:off x="768875" y="4265999"/>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1" name="Text Placeholder 21">
            <a:extLst>
              <a:ext uri="{FF2B5EF4-FFF2-40B4-BE49-F238E27FC236}">
                <a16:creationId xmlns:a16="http://schemas.microsoft.com/office/drawing/2014/main" id="{6249FD8E-B43E-4A91-917F-4C356B2BDE8F}"/>
              </a:ext>
            </a:extLst>
          </p:cNvPr>
          <p:cNvSpPr>
            <a:spLocks noGrp="1"/>
          </p:cNvSpPr>
          <p:nvPr>
            <p:ph type="body" sz="quarter" idx="35" hasCustomPrompt="1"/>
          </p:nvPr>
        </p:nvSpPr>
        <p:spPr>
          <a:xfrm>
            <a:off x="768875" y="4505719"/>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3" name="Text Placeholder 21">
            <a:extLst>
              <a:ext uri="{FF2B5EF4-FFF2-40B4-BE49-F238E27FC236}">
                <a16:creationId xmlns:a16="http://schemas.microsoft.com/office/drawing/2014/main" id="{665E9D10-286E-4831-9502-E1624AF0292D}"/>
              </a:ext>
            </a:extLst>
          </p:cNvPr>
          <p:cNvSpPr>
            <a:spLocks noGrp="1"/>
          </p:cNvSpPr>
          <p:nvPr>
            <p:ph type="body" sz="quarter" idx="36" hasCustomPrompt="1"/>
          </p:nvPr>
        </p:nvSpPr>
        <p:spPr>
          <a:xfrm>
            <a:off x="768875" y="5320942"/>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4" name="Text Placeholder 21">
            <a:extLst>
              <a:ext uri="{FF2B5EF4-FFF2-40B4-BE49-F238E27FC236}">
                <a16:creationId xmlns:a16="http://schemas.microsoft.com/office/drawing/2014/main" id="{F91925F3-C22A-4C21-A61E-F02366E45214}"/>
              </a:ext>
            </a:extLst>
          </p:cNvPr>
          <p:cNvSpPr>
            <a:spLocks noGrp="1"/>
          </p:cNvSpPr>
          <p:nvPr>
            <p:ph type="body" sz="quarter" idx="37" hasCustomPrompt="1"/>
          </p:nvPr>
        </p:nvSpPr>
        <p:spPr>
          <a:xfrm>
            <a:off x="768875" y="556066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25" name="Text Placeholder 3">
            <a:extLst>
              <a:ext uri="{FF2B5EF4-FFF2-40B4-BE49-F238E27FC236}">
                <a16:creationId xmlns:a16="http://schemas.microsoft.com/office/drawing/2014/main" id="{570E85B3-65CF-4F11-AACC-6E81B46B13F0}"/>
              </a:ext>
            </a:extLst>
          </p:cNvPr>
          <p:cNvSpPr>
            <a:spLocks noGrp="1"/>
          </p:cNvSpPr>
          <p:nvPr>
            <p:ph type="body" sz="quarter" idx="20" hasCustomPrompt="1"/>
          </p:nvPr>
        </p:nvSpPr>
        <p:spPr>
          <a:xfrm>
            <a:off x="6781820" y="1811147"/>
            <a:ext cx="4838705" cy="2437409"/>
          </a:xfrm>
        </p:spPr>
        <p:txBody>
          <a:bodyPr/>
          <a:lstStyle>
            <a:lvl1pPr>
              <a:defRPr sz="2400">
                <a:solidFill>
                  <a:schemeClr val="tx1"/>
                </a:solidFill>
                <a:latin typeface="Georgia" panose="02040502050405020303" pitchFamily="18" charset="0"/>
              </a:defRPr>
            </a:lvl1pPr>
          </a:lstStyle>
          <a:p>
            <a:pPr lvl="0"/>
            <a:r>
              <a:rPr lang="en-GB" dirty="0"/>
              <a:t>“Quote goes up here.</a:t>
            </a:r>
            <a:r>
              <a:rPr lang="en-IN" dirty="0"/>
              <a:t> 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a:t>
            </a:r>
            <a:endParaRPr lang="en-US" dirty="0"/>
          </a:p>
        </p:txBody>
      </p:sp>
      <p:sp>
        <p:nvSpPr>
          <p:cNvPr id="28" name="Text Placeholder 3">
            <a:extLst>
              <a:ext uri="{FF2B5EF4-FFF2-40B4-BE49-F238E27FC236}">
                <a16:creationId xmlns:a16="http://schemas.microsoft.com/office/drawing/2014/main" id="{76B4D98A-E538-4A63-82D8-937D7E3E7E7E}"/>
              </a:ext>
            </a:extLst>
          </p:cNvPr>
          <p:cNvSpPr>
            <a:spLocks noGrp="1"/>
          </p:cNvSpPr>
          <p:nvPr>
            <p:ph type="body" sz="quarter" idx="21" hasCustomPrompt="1"/>
          </p:nvPr>
        </p:nvSpPr>
        <p:spPr>
          <a:xfrm>
            <a:off x="6781820" y="4732422"/>
            <a:ext cx="4838705" cy="269769"/>
          </a:xfrm>
        </p:spPr>
        <p:txBody>
          <a:bodyPr anchor="ctr"/>
          <a:lstStyle>
            <a:lvl1pPr>
              <a:defRPr sz="1600" b="1" i="0">
                <a:solidFill>
                  <a:schemeClr val="tx1"/>
                </a:solidFill>
                <a:latin typeface="Oracle Sans" panose="020B0503020204020204" pitchFamily="34" charset="0"/>
                <a:cs typeface="Oracle Sans" panose="020B0503020204020204" pitchFamily="34" charset="0"/>
              </a:defRPr>
            </a:lvl1pPr>
          </a:lstStyle>
          <a:p>
            <a:pPr lvl="0"/>
            <a:r>
              <a:rPr lang="en-US" dirty="0"/>
              <a:t>Person name</a:t>
            </a:r>
          </a:p>
        </p:txBody>
      </p:sp>
      <p:sp>
        <p:nvSpPr>
          <p:cNvPr id="29" name="Text Placeholder 3">
            <a:extLst>
              <a:ext uri="{FF2B5EF4-FFF2-40B4-BE49-F238E27FC236}">
                <a16:creationId xmlns:a16="http://schemas.microsoft.com/office/drawing/2014/main" id="{28716E33-9DF3-4DC2-BD17-75F1589A14F6}"/>
              </a:ext>
            </a:extLst>
          </p:cNvPr>
          <p:cNvSpPr>
            <a:spLocks noGrp="1"/>
          </p:cNvSpPr>
          <p:nvPr>
            <p:ph type="body" sz="quarter" idx="22" hasCustomPrompt="1"/>
          </p:nvPr>
        </p:nvSpPr>
        <p:spPr>
          <a:xfrm>
            <a:off x="6781819" y="5061600"/>
            <a:ext cx="4838705" cy="269769"/>
          </a:xfrm>
        </p:spPr>
        <p:txBody>
          <a:bodyPr anchor="ctr"/>
          <a:lstStyle>
            <a:lvl1pPr>
              <a:defRPr sz="1600" b="0" i="0">
                <a:solidFill>
                  <a:schemeClr val="tx1"/>
                </a:solidFill>
                <a:latin typeface="Oracle Sans Light" panose="020B0403020204020204" pitchFamily="34" charset="0"/>
                <a:cs typeface="Oracle Sans Light" panose="020B0403020204020204" pitchFamily="34" charset="0"/>
              </a:defRPr>
            </a:lvl1pPr>
          </a:lstStyle>
          <a:p>
            <a:pPr lvl="0"/>
            <a:r>
              <a:rPr lang="en-US" dirty="0"/>
              <a:t>Company name</a:t>
            </a:r>
          </a:p>
        </p:txBody>
      </p:sp>
      <p:sp>
        <p:nvSpPr>
          <p:cNvPr id="34" name="Slide Number Placeholder 7">
            <a:extLst>
              <a:ext uri="{FF2B5EF4-FFF2-40B4-BE49-F238E27FC236}">
                <a16:creationId xmlns:a16="http://schemas.microsoft.com/office/drawing/2014/main" id="{B9ACEF22-59BD-0E4E-B28E-821248CD1D91}"/>
              </a:ext>
            </a:extLst>
          </p:cNvPr>
          <p:cNvSpPr>
            <a:spLocks noGrp="1"/>
          </p:cNvSpPr>
          <p:nvPr>
            <p:ph type="sldNum" sz="quarter" idx="38"/>
          </p:nvPr>
        </p:nvSpPr>
        <p:spPr>
          <a:xfrm>
            <a:off x="762000" y="6423660"/>
            <a:ext cx="365760" cy="365760"/>
          </a:xfrm>
        </p:spPr>
        <p:txBody>
          <a:bodyPr/>
          <a:lstStyle/>
          <a:p>
            <a:fld id="{345D60D9-5372-5F40-9443-0F9AE5BDC3C8}" type="slidenum">
              <a:rPr lang="en-US" smtClean="0"/>
              <a:pPr/>
              <a:t>‹#›</a:t>
            </a:fld>
            <a:endParaRPr lang="en-US" dirty="0"/>
          </a:p>
        </p:txBody>
      </p:sp>
      <p:sp>
        <p:nvSpPr>
          <p:cNvPr id="33" name="Footer Placeholder 4">
            <a:extLst>
              <a:ext uri="{FF2B5EF4-FFF2-40B4-BE49-F238E27FC236}">
                <a16:creationId xmlns:a16="http://schemas.microsoft.com/office/drawing/2014/main" id="{1CB3A7BA-558C-784A-BDC2-8AEC06D83CA7}"/>
              </a:ext>
            </a:extLst>
          </p:cNvPr>
          <p:cNvSpPr>
            <a:spLocks noGrp="1"/>
          </p:cNvSpPr>
          <p:nvPr>
            <p:ph type="ftr" sz="quarter" idx="11"/>
          </p:nvPr>
        </p:nvSpPr>
        <p:spPr>
          <a:xfrm>
            <a:off x="1127759" y="6423978"/>
            <a:ext cx="5745379" cy="365125"/>
          </a:xfrm>
        </p:spPr>
        <p:txBody>
          <a:bodyPr/>
          <a:lstStyle/>
          <a:p>
            <a:r>
              <a:rPr lang="en-US"/>
              <a:t>Copyright © 2022, Oracle and/or its affiliates  |  Confidential: Internal</a:t>
            </a:r>
            <a:endParaRPr lang="en-US" dirty="0"/>
          </a:p>
        </p:txBody>
      </p:sp>
      <p:sp>
        <p:nvSpPr>
          <p:cNvPr id="32" name="Date Placeholder 2">
            <a:extLst>
              <a:ext uri="{FF2B5EF4-FFF2-40B4-BE49-F238E27FC236}">
                <a16:creationId xmlns:a16="http://schemas.microsoft.com/office/drawing/2014/main" id="{81DD0AE7-58C9-8B40-9E0F-293014B45611}"/>
              </a:ext>
            </a:extLst>
          </p:cNvPr>
          <p:cNvSpPr>
            <a:spLocks noGrp="1"/>
          </p:cNvSpPr>
          <p:nvPr>
            <p:ph type="dt" sz="half" idx="10"/>
          </p:nvPr>
        </p:nvSpPr>
        <p:spPr>
          <a:xfrm>
            <a:off x="6873138" y="6425604"/>
            <a:ext cx="2743200" cy="363500"/>
          </a:xfrm>
        </p:spPr>
        <p:txBody>
          <a:bodyPr/>
          <a:lstStyle/>
          <a:p>
            <a:r>
              <a:rPr lang="en-US"/>
              <a:t>[Date]</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2853390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Photo/Video_2Partners_Pillar">
    <p:spTree>
      <p:nvGrpSpPr>
        <p:cNvPr id="1" name=""/>
        <p:cNvGrpSpPr/>
        <p:nvPr/>
      </p:nvGrpSpPr>
      <p:grpSpPr>
        <a:xfrm>
          <a:off x="0" y="0"/>
          <a:ext cx="0" cy="0"/>
          <a:chOff x="0" y="0"/>
          <a:chExt cx="0" cy="0"/>
        </a:xfrm>
      </p:grpSpPr>
      <p:sp>
        <p:nvSpPr>
          <p:cNvPr id="27" name="Oracle Logo">
            <a:extLst>
              <a:ext uri="{FF2B5EF4-FFF2-40B4-BE49-F238E27FC236}">
                <a16:creationId xmlns:a16="http://schemas.microsoft.com/office/drawing/2014/main" id="{8B95FCB6-EA2D-4F3F-8F28-D506189C4A1F}"/>
              </a:ext>
            </a:extLst>
          </p:cNvPr>
          <p:cNvSpPr/>
          <p:nvPr userDrawn="1"/>
        </p:nvSpPr>
        <p:spPr>
          <a:xfrm>
            <a:off x="761994" y="74677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28" name="Plus Sign">
            <a:extLst>
              <a:ext uri="{FF2B5EF4-FFF2-40B4-BE49-F238E27FC236}">
                <a16:creationId xmlns:a16="http://schemas.microsoft.com/office/drawing/2014/main" id="{D0F62D4C-44E1-47F5-9FC4-DDEBDB575039}"/>
              </a:ext>
            </a:extLst>
          </p:cNvPr>
          <p:cNvSpPr txBox="1"/>
          <p:nvPr userDrawn="1"/>
        </p:nvSpPr>
        <p:spPr>
          <a:xfrm>
            <a:off x="1983598" y="60450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29" name="Content Placeholder 7">
            <a:extLst>
              <a:ext uri="{FF2B5EF4-FFF2-40B4-BE49-F238E27FC236}">
                <a16:creationId xmlns:a16="http://schemas.microsoft.com/office/drawing/2014/main" id="{167FC9A2-EA1C-47AA-8CD1-519F2B2BA1D5}"/>
              </a:ext>
            </a:extLst>
          </p:cNvPr>
          <p:cNvSpPr>
            <a:spLocks noGrp="1"/>
          </p:cNvSpPr>
          <p:nvPr>
            <p:ph sz="quarter" idx="28" hasCustomPrompt="1"/>
          </p:nvPr>
        </p:nvSpPr>
        <p:spPr>
          <a:xfrm>
            <a:off x="2451100" y="56197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40" name="Plus Sign">
            <a:extLst>
              <a:ext uri="{FF2B5EF4-FFF2-40B4-BE49-F238E27FC236}">
                <a16:creationId xmlns:a16="http://schemas.microsoft.com/office/drawing/2014/main" id="{4A3C5A4D-9FD0-42EA-82BB-1220EF3F6489}"/>
              </a:ext>
              <a:ext uri="{C183D7F6-B498-43B3-948B-1728B52AA6E4}">
                <adec:decorative xmlns:adec="http://schemas.microsoft.com/office/drawing/2017/decorative" val="1"/>
              </a:ext>
            </a:extLst>
          </p:cNvPr>
          <p:cNvSpPr txBox="1"/>
          <p:nvPr userDrawn="1"/>
        </p:nvSpPr>
        <p:spPr>
          <a:xfrm>
            <a:off x="3808218" y="60450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42" name="Content Placeholder 7">
            <a:extLst>
              <a:ext uri="{FF2B5EF4-FFF2-40B4-BE49-F238E27FC236}">
                <a16:creationId xmlns:a16="http://schemas.microsoft.com/office/drawing/2014/main" id="{F40E78F7-A131-4EC5-B185-13DC09C5FF9A}"/>
              </a:ext>
            </a:extLst>
          </p:cNvPr>
          <p:cNvSpPr>
            <a:spLocks noGrp="1"/>
          </p:cNvSpPr>
          <p:nvPr>
            <p:ph sz="quarter" idx="29" hasCustomPrompt="1"/>
          </p:nvPr>
        </p:nvSpPr>
        <p:spPr>
          <a:xfrm>
            <a:off x="4270375" y="56197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43" name="Title 1">
            <a:extLst>
              <a:ext uri="{FF2B5EF4-FFF2-40B4-BE49-F238E27FC236}">
                <a16:creationId xmlns:a16="http://schemas.microsoft.com/office/drawing/2014/main" id="{74151B34-23FE-44F5-A716-0730CC7BA85D}"/>
              </a:ext>
            </a:extLst>
          </p:cNvPr>
          <p:cNvSpPr>
            <a:spLocks noGrp="1"/>
          </p:cNvSpPr>
          <p:nvPr>
            <p:ph type="title" hasCustomPrompt="1"/>
          </p:nvPr>
        </p:nvSpPr>
        <p:spPr>
          <a:xfrm>
            <a:off x="768875" y="1262063"/>
            <a:ext cx="4744029" cy="822960"/>
          </a:xfrm>
        </p:spPr>
        <p:txBody>
          <a:bodyPr/>
          <a:lstStyle>
            <a:lvl1pPr>
              <a:defRPr>
                <a:solidFill>
                  <a:schemeClr val="accent6"/>
                </a:solidFill>
              </a:defRPr>
            </a:lvl1pPr>
          </a:lstStyle>
          <a:p>
            <a:r>
              <a:rPr lang="en-US" dirty="0"/>
              <a:t>Click to edit title text styles</a:t>
            </a:r>
          </a:p>
        </p:txBody>
      </p:sp>
      <p:sp>
        <p:nvSpPr>
          <p:cNvPr id="44" name="Text Placeholder 21">
            <a:extLst>
              <a:ext uri="{FF2B5EF4-FFF2-40B4-BE49-F238E27FC236}">
                <a16:creationId xmlns:a16="http://schemas.microsoft.com/office/drawing/2014/main" id="{F253D5CC-04A1-4A8A-904C-1F3D182409E0}"/>
              </a:ext>
            </a:extLst>
          </p:cNvPr>
          <p:cNvSpPr>
            <a:spLocks noGrp="1"/>
          </p:cNvSpPr>
          <p:nvPr>
            <p:ph type="body" sz="quarter" idx="33" hasCustomPrompt="1"/>
          </p:nvPr>
        </p:nvSpPr>
        <p:spPr>
          <a:xfrm>
            <a:off x="768875" y="2201983"/>
            <a:ext cx="4762530" cy="720907"/>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5" name="Text Placeholder 21">
            <a:extLst>
              <a:ext uri="{FF2B5EF4-FFF2-40B4-BE49-F238E27FC236}">
                <a16:creationId xmlns:a16="http://schemas.microsoft.com/office/drawing/2014/main" id="{76C1365C-F7AC-4152-BC8A-22B9B745E9A7}"/>
              </a:ext>
            </a:extLst>
          </p:cNvPr>
          <p:cNvSpPr>
            <a:spLocks noGrp="1"/>
          </p:cNvSpPr>
          <p:nvPr>
            <p:ph type="body" sz="quarter" idx="32" hasCustomPrompt="1"/>
          </p:nvPr>
        </p:nvSpPr>
        <p:spPr>
          <a:xfrm>
            <a:off x="768875" y="3154820"/>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6" name="Text Placeholder 21">
            <a:extLst>
              <a:ext uri="{FF2B5EF4-FFF2-40B4-BE49-F238E27FC236}">
                <a16:creationId xmlns:a16="http://schemas.microsoft.com/office/drawing/2014/main" id="{FE16FE56-4093-4A68-96E0-8FC9B4BCFB3B}"/>
              </a:ext>
            </a:extLst>
          </p:cNvPr>
          <p:cNvSpPr>
            <a:spLocks noGrp="1"/>
          </p:cNvSpPr>
          <p:nvPr>
            <p:ph type="body" sz="quarter" idx="31" hasCustomPrompt="1"/>
          </p:nvPr>
        </p:nvSpPr>
        <p:spPr>
          <a:xfrm>
            <a:off x="768875" y="339675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7" name="Text Placeholder 21">
            <a:extLst>
              <a:ext uri="{FF2B5EF4-FFF2-40B4-BE49-F238E27FC236}">
                <a16:creationId xmlns:a16="http://schemas.microsoft.com/office/drawing/2014/main" id="{A0E0FC69-7325-4C9E-9FDB-1F46B471B73E}"/>
              </a:ext>
            </a:extLst>
          </p:cNvPr>
          <p:cNvSpPr>
            <a:spLocks noGrp="1"/>
          </p:cNvSpPr>
          <p:nvPr>
            <p:ph type="body" sz="quarter" idx="34" hasCustomPrompt="1"/>
          </p:nvPr>
        </p:nvSpPr>
        <p:spPr>
          <a:xfrm>
            <a:off x="768875" y="4265999"/>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9" name="Text Placeholder 21">
            <a:extLst>
              <a:ext uri="{FF2B5EF4-FFF2-40B4-BE49-F238E27FC236}">
                <a16:creationId xmlns:a16="http://schemas.microsoft.com/office/drawing/2014/main" id="{9C614183-38E4-4C8A-B188-942F1EADF22D}"/>
              </a:ext>
            </a:extLst>
          </p:cNvPr>
          <p:cNvSpPr>
            <a:spLocks noGrp="1"/>
          </p:cNvSpPr>
          <p:nvPr>
            <p:ph type="body" sz="quarter" idx="35" hasCustomPrompt="1"/>
          </p:nvPr>
        </p:nvSpPr>
        <p:spPr>
          <a:xfrm>
            <a:off x="768875" y="4505719"/>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50" name="Text Placeholder 21">
            <a:extLst>
              <a:ext uri="{FF2B5EF4-FFF2-40B4-BE49-F238E27FC236}">
                <a16:creationId xmlns:a16="http://schemas.microsoft.com/office/drawing/2014/main" id="{9D56DADD-354E-40F9-9083-0EA39E18540C}"/>
              </a:ext>
            </a:extLst>
          </p:cNvPr>
          <p:cNvSpPr>
            <a:spLocks noGrp="1"/>
          </p:cNvSpPr>
          <p:nvPr>
            <p:ph type="body" sz="quarter" idx="36" hasCustomPrompt="1"/>
          </p:nvPr>
        </p:nvSpPr>
        <p:spPr>
          <a:xfrm>
            <a:off x="768875" y="5320942"/>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51" name="Text Placeholder 21">
            <a:extLst>
              <a:ext uri="{FF2B5EF4-FFF2-40B4-BE49-F238E27FC236}">
                <a16:creationId xmlns:a16="http://schemas.microsoft.com/office/drawing/2014/main" id="{4D365422-228D-4AF8-B590-2677A7563203}"/>
              </a:ext>
            </a:extLst>
          </p:cNvPr>
          <p:cNvSpPr>
            <a:spLocks noGrp="1"/>
          </p:cNvSpPr>
          <p:nvPr>
            <p:ph type="body" sz="quarter" idx="37" hasCustomPrompt="1"/>
          </p:nvPr>
        </p:nvSpPr>
        <p:spPr>
          <a:xfrm>
            <a:off x="768875" y="556066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10" name="Content Placeholder 9">
            <a:extLst>
              <a:ext uri="{FF2B5EF4-FFF2-40B4-BE49-F238E27FC236}">
                <a16:creationId xmlns:a16="http://schemas.microsoft.com/office/drawing/2014/main" id="{1D76B432-E77E-1E47-BE30-3F729C8CD911}"/>
              </a:ext>
            </a:extLst>
          </p:cNvPr>
          <p:cNvSpPr>
            <a:spLocks noGrp="1"/>
          </p:cNvSpPr>
          <p:nvPr>
            <p:ph sz="quarter" idx="23" hasCustomPrompt="1"/>
          </p:nvPr>
        </p:nvSpPr>
        <p:spPr>
          <a:xfrm>
            <a:off x="6095998" y="0"/>
            <a:ext cx="6096002" cy="3428999"/>
          </a:xfrm>
          <a:solidFill>
            <a:schemeClr val="tx1">
              <a:lumMod val="10000"/>
              <a:lumOff val="90000"/>
            </a:schemeClr>
          </a:solidFill>
        </p:spPr>
        <p:txBody>
          <a:bodyPr/>
          <a:lstStyle>
            <a:lvl1pPr>
              <a:defRPr sz="1400" b="0" i="0">
                <a:latin typeface="Oracle Sans Light" panose="020B0403020204020204" pitchFamily="34" charset="0"/>
                <a:cs typeface="Oracle Sans Light" panose="020B0403020204020204" pitchFamily="34" charset="0"/>
              </a:defRPr>
            </a:lvl1pPr>
          </a:lstStyle>
          <a:p>
            <a:pPr lvl="0"/>
            <a:r>
              <a:rPr lang="en-GB" dirty="0"/>
              <a:t>Picture/Video here</a:t>
            </a:r>
            <a:endParaRPr lang="en-US" dirty="0"/>
          </a:p>
        </p:txBody>
      </p:sp>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6096000" y="3429000"/>
            <a:ext cx="6096000" cy="3429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userDrawn="1"/>
        </p:nvSpPr>
        <p:spPr>
          <a:xfrm>
            <a:off x="6096000" y="3429000"/>
            <a:ext cx="6096000" cy="3429000"/>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 Placeholder 3">
            <a:extLst>
              <a:ext uri="{FF2B5EF4-FFF2-40B4-BE49-F238E27FC236}">
                <a16:creationId xmlns:a16="http://schemas.microsoft.com/office/drawing/2014/main" id="{B544B384-379B-D246-825E-82D80E47CA83}"/>
              </a:ext>
            </a:extLst>
          </p:cNvPr>
          <p:cNvSpPr>
            <a:spLocks noGrp="1"/>
          </p:cNvSpPr>
          <p:nvPr>
            <p:ph type="body" sz="quarter" idx="20" hasCustomPrompt="1"/>
          </p:nvPr>
        </p:nvSpPr>
        <p:spPr>
          <a:xfrm>
            <a:off x="6781820" y="3870511"/>
            <a:ext cx="4838705" cy="1358116"/>
          </a:xfrm>
        </p:spPr>
        <p:txBody>
          <a:bodyPr/>
          <a:lstStyle>
            <a:lvl1pPr>
              <a:defRPr sz="1800">
                <a:solidFill>
                  <a:schemeClr val="bg2"/>
                </a:solidFill>
                <a:latin typeface="Georgia" panose="02040502050405020303" pitchFamily="18" charset="0"/>
              </a:defRPr>
            </a:lvl1pPr>
          </a:lstStyle>
          <a:p>
            <a:pPr lvl="0"/>
            <a:r>
              <a:rPr lang="en-GB" dirty="0"/>
              <a:t>“Quote goes up here.</a:t>
            </a:r>
            <a:r>
              <a:rPr lang="en-IN" dirty="0"/>
              <a:t> 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a:t>
            </a:r>
            <a:endParaRPr lang="en-US" dirty="0"/>
          </a:p>
        </p:txBody>
      </p:sp>
      <p:sp>
        <p:nvSpPr>
          <p:cNvPr id="18" name="Text Placeholder 3">
            <a:extLst>
              <a:ext uri="{FF2B5EF4-FFF2-40B4-BE49-F238E27FC236}">
                <a16:creationId xmlns:a16="http://schemas.microsoft.com/office/drawing/2014/main" id="{124E7EE1-1F21-A94B-BD4C-80D5579EA0D8}"/>
              </a:ext>
            </a:extLst>
          </p:cNvPr>
          <p:cNvSpPr>
            <a:spLocks noGrp="1"/>
          </p:cNvSpPr>
          <p:nvPr>
            <p:ph type="body" sz="quarter" idx="21" hasCustomPrompt="1"/>
          </p:nvPr>
        </p:nvSpPr>
        <p:spPr>
          <a:xfrm>
            <a:off x="6781820" y="5608955"/>
            <a:ext cx="4838705" cy="269769"/>
          </a:xfrm>
        </p:spPr>
        <p:txBody>
          <a:bodyPr anchor="ctr"/>
          <a:lstStyle>
            <a:lvl1pPr>
              <a:defRPr sz="1200" b="1" i="0">
                <a:solidFill>
                  <a:schemeClr val="bg2"/>
                </a:solidFill>
                <a:latin typeface="Oracle Sans" panose="020B0503020204020204" pitchFamily="34" charset="0"/>
                <a:cs typeface="Oracle Sans" panose="020B0503020204020204" pitchFamily="34" charset="0"/>
              </a:defRPr>
            </a:lvl1pPr>
          </a:lstStyle>
          <a:p>
            <a:pPr lvl="0"/>
            <a:r>
              <a:rPr lang="en-US" dirty="0"/>
              <a:t>Person name</a:t>
            </a:r>
          </a:p>
        </p:txBody>
      </p:sp>
      <p:sp>
        <p:nvSpPr>
          <p:cNvPr id="19" name="Text Placeholder 3">
            <a:extLst>
              <a:ext uri="{FF2B5EF4-FFF2-40B4-BE49-F238E27FC236}">
                <a16:creationId xmlns:a16="http://schemas.microsoft.com/office/drawing/2014/main" id="{EECEA0F4-62BE-D045-9B17-E8A1B43697E5}"/>
              </a:ext>
            </a:extLst>
          </p:cNvPr>
          <p:cNvSpPr>
            <a:spLocks noGrp="1"/>
          </p:cNvSpPr>
          <p:nvPr>
            <p:ph type="body" sz="quarter" idx="22" hasCustomPrompt="1"/>
          </p:nvPr>
        </p:nvSpPr>
        <p:spPr>
          <a:xfrm>
            <a:off x="6781819" y="5938133"/>
            <a:ext cx="4838705" cy="269769"/>
          </a:xfrm>
        </p:spPr>
        <p:txBody>
          <a:bodyPr anchor="ctr"/>
          <a:lstStyle>
            <a:lvl1pPr>
              <a:defRPr sz="1200" b="0" i="0">
                <a:solidFill>
                  <a:schemeClr val="bg2"/>
                </a:solidFill>
                <a:latin typeface="Oracle Sans Light" panose="020B0403020204020204" pitchFamily="34" charset="0"/>
                <a:cs typeface="Oracle Sans Light" panose="020B0403020204020204" pitchFamily="34" charset="0"/>
              </a:defRPr>
            </a:lvl1pPr>
          </a:lstStyle>
          <a:p>
            <a:pPr lvl="0"/>
            <a:r>
              <a:rPr lang="en-US" dirty="0"/>
              <a:t>Company name</a:t>
            </a:r>
          </a:p>
        </p:txBody>
      </p:sp>
      <p:sp>
        <p:nvSpPr>
          <p:cNvPr id="30" name="Date Placeholder 2">
            <a:extLst>
              <a:ext uri="{FF2B5EF4-FFF2-40B4-BE49-F238E27FC236}">
                <a16:creationId xmlns:a16="http://schemas.microsoft.com/office/drawing/2014/main" id="{67BD4534-5E82-594D-B1AB-A133054CA183}"/>
              </a:ext>
            </a:extLst>
          </p:cNvPr>
          <p:cNvSpPr>
            <a:spLocks noGrp="1"/>
          </p:cNvSpPr>
          <p:nvPr>
            <p:ph type="dt" sz="half" idx="10"/>
          </p:nvPr>
        </p:nvSpPr>
        <p:spPr>
          <a:xfrm>
            <a:off x="6873138" y="6425604"/>
            <a:ext cx="2743200" cy="363500"/>
          </a:xfrm>
        </p:spPr>
        <p:txBody>
          <a:bodyPr/>
          <a:lstStyle/>
          <a:p>
            <a:r>
              <a:rPr lang="en-US"/>
              <a:t>[Date]</a:t>
            </a:r>
            <a:endParaRPr lang="en-US" dirty="0"/>
          </a:p>
        </p:txBody>
      </p:sp>
      <p:sp>
        <p:nvSpPr>
          <p:cNvPr id="31" name="Footer Placeholder 4">
            <a:extLst>
              <a:ext uri="{FF2B5EF4-FFF2-40B4-BE49-F238E27FC236}">
                <a16:creationId xmlns:a16="http://schemas.microsoft.com/office/drawing/2014/main" id="{970AF836-EBD7-FC48-8131-6B5102906FFD}"/>
              </a:ext>
            </a:extLst>
          </p:cNvPr>
          <p:cNvSpPr>
            <a:spLocks noGrp="1"/>
          </p:cNvSpPr>
          <p:nvPr>
            <p:ph type="ftr" sz="quarter" idx="11"/>
          </p:nvPr>
        </p:nvSpPr>
        <p:spPr>
          <a:xfrm>
            <a:off x="1127759" y="6423978"/>
            <a:ext cx="5745379" cy="365125"/>
          </a:xfrm>
        </p:spPr>
        <p:txBody>
          <a:bodyPr/>
          <a:lstStyle/>
          <a:p>
            <a:r>
              <a:rPr lang="en-US"/>
              <a:t>Copyright © 2022, Oracle and/or its affiliates  |  Confidential: Internal</a:t>
            </a:r>
            <a:endParaRPr lang="en-US" dirty="0"/>
          </a:p>
        </p:txBody>
      </p:sp>
      <p:sp>
        <p:nvSpPr>
          <p:cNvPr id="33" name="Slide Number Placeholder 7">
            <a:extLst>
              <a:ext uri="{FF2B5EF4-FFF2-40B4-BE49-F238E27FC236}">
                <a16:creationId xmlns:a16="http://schemas.microsoft.com/office/drawing/2014/main" id="{4C0ED2E8-6351-ED49-B6CF-FA1F67B26896}"/>
              </a:ext>
            </a:extLst>
          </p:cNvPr>
          <p:cNvSpPr>
            <a:spLocks noGrp="1"/>
          </p:cNvSpPr>
          <p:nvPr>
            <p:ph type="sldNum" sz="quarter" idx="39"/>
          </p:nvPr>
        </p:nvSpPr>
        <p:spPr>
          <a:xfrm>
            <a:off x="762000" y="6423660"/>
            <a:ext cx="365760" cy="365760"/>
          </a:xfrm>
        </p:spPr>
        <p:txBody>
          <a:bodyPr/>
          <a:lstStyle/>
          <a:p>
            <a:fld id="{345D60D9-5372-5F40-9443-0F9AE5BDC3C8}" type="slidenum">
              <a:rPr lang="en-US" smtClean="0"/>
              <a:pPr/>
              <a:t>‹#›</a:t>
            </a:fld>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36350080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Photo/Video_Partner_Pillar">
    <p:spTree>
      <p:nvGrpSpPr>
        <p:cNvPr id="1" name=""/>
        <p:cNvGrpSpPr/>
        <p:nvPr/>
      </p:nvGrpSpPr>
      <p:grpSpPr>
        <a:xfrm>
          <a:off x="0" y="0"/>
          <a:ext cx="0" cy="0"/>
          <a:chOff x="0" y="0"/>
          <a:chExt cx="0" cy="0"/>
        </a:xfrm>
      </p:grpSpPr>
      <p:sp>
        <p:nvSpPr>
          <p:cNvPr id="27" name="Oracle Logo">
            <a:extLst>
              <a:ext uri="{FF2B5EF4-FFF2-40B4-BE49-F238E27FC236}">
                <a16:creationId xmlns:a16="http://schemas.microsoft.com/office/drawing/2014/main" id="{8B95FCB6-EA2D-4F3F-8F28-D506189C4A1F}"/>
              </a:ext>
            </a:extLst>
          </p:cNvPr>
          <p:cNvSpPr/>
          <p:nvPr userDrawn="1"/>
        </p:nvSpPr>
        <p:spPr>
          <a:xfrm>
            <a:off x="761994" y="74677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28" name="Plus Sign">
            <a:extLst>
              <a:ext uri="{FF2B5EF4-FFF2-40B4-BE49-F238E27FC236}">
                <a16:creationId xmlns:a16="http://schemas.microsoft.com/office/drawing/2014/main" id="{D0F62D4C-44E1-47F5-9FC4-DDEBDB575039}"/>
              </a:ext>
            </a:extLst>
          </p:cNvPr>
          <p:cNvSpPr txBox="1"/>
          <p:nvPr userDrawn="1"/>
        </p:nvSpPr>
        <p:spPr>
          <a:xfrm>
            <a:off x="1983598" y="60450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29" name="Content Placeholder 7">
            <a:extLst>
              <a:ext uri="{FF2B5EF4-FFF2-40B4-BE49-F238E27FC236}">
                <a16:creationId xmlns:a16="http://schemas.microsoft.com/office/drawing/2014/main" id="{167FC9A2-EA1C-47AA-8CD1-519F2B2BA1D5}"/>
              </a:ext>
            </a:extLst>
          </p:cNvPr>
          <p:cNvSpPr>
            <a:spLocks noGrp="1"/>
          </p:cNvSpPr>
          <p:nvPr>
            <p:ph sz="quarter" idx="28" hasCustomPrompt="1"/>
          </p:nvPr>
        </p:nvSpPr>
        <p:spPr>
          <a:xfrm>
            <a:off x="2451100" y="56197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43" name="Title 1">
            <a:extLst>
              <a:ext uri="{FF2B5EF4-FFF2-40B4-BE49-F238E27FC236}">
                <a16:creationId xmlns:a16="http://schemas.microsoft.com/office/drawing/2014/main" id="{74151B34-23FE-44F5-A716-0730CC7BA85D}"/>
              </a:ext>
            </a:extLst>
          </p:cNvPr>
          <p:cNvSpPr>
            <a:spLocks noGrp="1"/>
          </p:cNvSpPr>
          <p:nvPr>
            <p:ph type="title" hasCustomPrompt="1"/>
          </p:nvPr>
        </p:nvSpPr>
        <p:spPr>
          <a:xfrm>
            <a:off x="768875" y="1262063"/>
            <a:ext cx="4744029" cy="822960"/>
          </a:xfrm>
        </p:spPr>
        <p:txBody>
          <a:bodyPr/>
          <a:lstStyle>
            <a:lvl1pPr>
              <a:defRPr>
                <a:solidFill>
                  <a:schemeClr val="accent6"/>
                </a:solidFill>
              </a:defRPr>
            </a:lvl1pPr>
          </a:lstStyle>
          <a:p>
            <a:r>
              <a:rPr lang="en-US" dirty="0"/>
              <a:t>Click to edit title text styles</a:t>
            </a:r>
          </a:p>
        </p:txBody>
      </p:sp>
      <p:sp>
        <p:nvSpPr>
          <p:cNvPr id="44" name="Text Placeholder 21">
            <a:extLst>
              <a:ext uri="{FF2B5EF4-FFF2-40B4-BE49-F238E27FC236}">
                <a16:creationId xmlns:a16="http://schemas.microsoft.com/office/drawing/2014/main" id="{F253D5CC-04A1-4A8A-904C-1F3D182409E0}"/>
              </a:ext>
            </a:extLst>
          </p:cNvPr>
          <p:cNvSpPr>
            <a:spLocks noGrp="1"/>
          </p:cNvSpPr>
          <p:nvPr>
            <p:ph type="body" sz="quarter" idx="33" hasCustomPrompt="1"/>
          </p:nvPr>
        </p:nvSpPr>
        <p:spPr>
          <a:xfrm>
            <a:off x="768875" y="2201983"/>
            <a:ext cx="4762530" cy="720907"/>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5" name="Text Placeholder 21">
            <a:extLst>
              <a:ext uri="{FF2B5EF4-FFF2-40B4-BE49-F238E27FC236}">
                <a16:creationId xmlns:a16="http://schemas.microsoft.com/office/drawing/2014/main" id="{76C1365C-F7AC-4152-BC8A-22B9B745E9A7}"/>
              </a:ext>
            </a:extLst>
          </p:cNvPr>
          <p:cNvSpPr>
            <a:spLocks noGrp="1"/>
          </p:cNvSpPr>
          <p:nvPr>
            <p:ph type="body" sz="quarter" idx="32" hasCustomPrompt="1"/>
          </p:nvPr>
        </p:nvSpPr>
        <p:spPr>
          <a:xfrm>
            <a:off x="768875" y="3154820"/>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6" name="Text Placeholder 21">
            <a:extLst>
              <a:ext uri="{FF2B5EF4-FFF2-40B4-BE49-F238E27FC236}">
                <a16:creationId xmlns:a16="http://schemas.microsoft.com/office/drawing/2014/main" id="{FE16FE56-4093-4A68-96E0-8FC9B4BCFB3B}"/>
              </a:ext>
            </a:extLst>
          </p:cNvPr>
          <p:cNvSpPr>
            <a:spLocks noGrp="1"/>
          </p:cNvSpPr>
          <p:nvPr>
            <p:ph type="body" sz="quarter" idx="31" hasCustomPrompt="1"/>
          </p:nvPr>
        </p:nvSpPr>
        <p:spPr>
          <a:xfrm>
            <a:off x="768875" y="339675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7" name="Text Placeholder 21">
            <a:extLst>
              <a:ext uri="{FF2B5EF4-FFF2-40B4-BE49-F238E27FC236}">
                <a16:creationId xmlns:a16="http://schemas.microsoft.com/office/drawing/2014/main" id="{A0E0FC69-7325-4C9E-9FDB-1F46B471B73E}"/>
              </a:ext>
            </a:extLst>
          </p:cNvPr>
          <p:cNvSpPr>
            <a:spLocks noGrp="1"/>
          </p:cNvSpPr>
          <p:nvPr>
            <p:ph type="body" sz="quarter" idx="34" hasCustomPrompt="1"/>
          </p:nvPr>
        </p:nvSpPr>
        <p:spPr>
          <a:xfrm>
            <a:off x="768875" y="4265999"/>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9" name="Text Placeholder 21">
            <a:extLst>
              <a:ext uri="{FF2B5EF4-FFF2-40B4-BE49-F238E27FC236}">
                <a16:creationId xmlns:a16="http://schemas.microsoft.com/office/drawing/2014/main" id="{9C614183-38E4-4C8A-B188-942F1EADF22D}"/>
              </a:ext>
            </a:extLst>
          </p:cNvPr>
          <p:cNvSpPr>
            <a:spLocks noGrp="1"/>
          </p:cNvSpPr>
          <p:nvPr>
            <p:ph type="body" sz="quarter" idx="35" hasCustomPrompt="1"/>
          </p:nvPr>
        </p:nvSpPr>
        <p:spPr>
          <a:xfrm>
            <a:off x="768875" y="4505719"/>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50" name="Text Placeholder 21">
            <a:extLst>
              <a:ext uri="{FF2B5EF4-FFF2-40B4-BE49-F238E27FC236}">
                <a16:creationId xmlns:a16="http://schemas.microsoft.com/office/drawing/2014/main" id="{9D56DADD-354E-40F9-9083-0EA39E18540C}"/>
              </a:ext>
            </a:extLst>
          </p:cNvPr>
          <p:cNvSpPr>
            <a:spLocks noGrp="1"/>
          </p:cNvSpPr>
          <p:nvPr>
            <p:ph type="body" sz="quarter" idx="36" hasCustomPrompt="1"/>
          </p:nvPr>
        </p:nvSpPr>
        <p:spPr>
          <a:xfrm>
            <a:off x="768875" y="5320942"/>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51" name="Text Placeholder 21">
            <a:extLst>
              <a:ext uri="{FF2B5EF4-FFF2-40B4-BE49-F238E27FC236}">
                <a16:creationId xmlns:a16="http://schemas.microsoft.com/office/drawing/2014/main" id="{4D365422-228D-4AF8-B590-2677A7563203}"/>
              </a:ext>
            </a:extLst>
          </p:cNvPr>
          <p:cNvSpPr>
            <a:spLocks noGrp="1"/>
          </p:cNvSpPr>
          <p:nvPr>
            <p:ph type="body" sz="quarter" idx="37" hasCustomPrompt="1"/>
          </p:nvPr>
        </p:nvSpPr>
        <p:spPr>
          <a:xfrm>
            <a:off x="768875" y="556066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10" name="Content Placeholder 9">
            <a:extLst>
              <a:ext uri="{FF2B5EF4-FFF2-40B4-BE49-F238E27FC236}">
                <a16:creationId xmlns:a16="http://schemas.microsoft.com/office/drawing/2014/main" id="{1D76B432-E77E-1E47-BE30-3F729C8CD911}"/>
              </a:ext>
            </a:extLst>
          </p:cNvPr>
          <p:cNvSpPr>
            <a:spLocks noGrp="1"/>
          </p:cNvSpPr>
          <p:nvPr>
            <p:ph sz="quarter" idx="23" hasCustomPrompt="1"/>
          </p:nvPr>
        </p:nvSpPr>
        <p:spPr>
          <a:xfrm>
            <a:off x="6095998" y="0"/>
            <a:ext cx="6096002" cy="3428999"/>
          </a:xfrm>
          <a:solidFill>
            <a:schemeClr val="tx1">
              <a:lumMod val="10000"/>
              <a:lumOff val="90000"/>
            </a:schemeClr>
          </a:solidFill>
        </p:spPr>
        <p:txBody>
          <a:bodyPr/>
          <a:lstStyle>
            <a:lvl1pPr>
              <a:defRPr sz="1400" b="0" i="0">
                <a:latin typeface="Oracle Sans Light" panose="020B0403020204020204" pitchFamily="34" charset="0"/>
                <a:cs typeface="Oracle Sans Light" panose="020B0403020204020204" pitchFamily="34" charset="0"/>
              </a:defRPr>
            </a:lvl1pPr>
          </a:lstStyle>
          <a:p>
            <a:pPr lvl="0"/>
            <a:r>
              <a:rPr lang="en-GB" dirty="0"/>
              <a:t>Picture/Video here</a:t>
            </a:r>
            <a:endParaRPr lang="en-US" dirty="0"/>
          </a:p>
        </p:txBody>
      </p:sp>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6096000" y="3429000"/>
            <a:ext cx="6096000" cy="3429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userDrawn="1"/>
        </p:nvSpPr>
        <p:spPr>
          <a:xfrm>
            <a:off x="6096000" y="3429000"/>
            <a:ext cx="6096000" cy="3429000"/>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 Placeholder 3">
            <a:extLst>
              <a:ext uri="{FF2B5EF4-FFF2-40B4-BE49-F238E27FC236}">
                <a16:creationId xmlns:a16="http://schemas.microsoft.com/office/drawing/2014/main" id="{B544B384-379B-D246-825E-82D80E47CA83}"/>
              </a:ext>
            </a:extLst>
          </p:cNvPr>
          <p:cNvSpPr>
            <a:spLocks noGrp="1"/>
          </p:cNvSpPr>
          <p:nvPr>
            <p:ph type="body" sz="quarter" idx="20" hasCustomPrompt="1"/>
          </p:nvPr>
        </p:nvSpPr>
        <p:spPr>
          <a:xfrm>
            <a:off x="6781820" y="3870511"/>
            <a:ext cx="4838705" cy="1358116"/>
          </a:xfrm>
        </p:spPr>
        <p:txBody>
          <a:bodyPr/>
          <a:lstStyle>
            <a:lvl1pPr>
              <a:defRPr sz="1800">
                <a:solidFill>
                  <a:schemeClr val="bg2"/>
                </a:solidFill>
                <a:latin typeface="Georgia" panose="02040502050405020303" pitchFamily="18" charset="0"/>
              </a:defRPr>
            </a:lvl1pPr>
          </a:lstStyle>
          <a:p>
            <a:pPr lvl="0"/>
            <a:r>
              <a:rPr lang="en-GB" dirty="0"/>
              <a:t>“Quote goes up here.</a:t>
            </a:r>
            <a:r>
              <a:rPr lang="en-IN" dirty="0"/>
              <a:t> 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a:t>
            </a:r>
            <a:endParaRPr lang="en-US" dirty="0"/>
          </a:p>
        </p:txBody>
      </p:sp>
      <p:sp>
        <p:nvSpPr>
          <p:cNvPr id="18" name="Text Placeholder 3">
            <a:extLst>
              <a:ext uri="{FF2B5EF4-FFF2-40B4-BE49-F238E27FC236}">
                <a16:creationId xmlns:a16="http://schemas.microsoft.com/office/drawing/2014/main" id="{124E7EE1-1F21-A94B-BD4C-80D5579EA0D8}"/>
              </a:ext>
            </a:extLst>
          </p:cNvPr>
          <p:cNvSpPr>
            <a:spLocks noGrp="1"/>
          </p:cNvSpPr>
          <p:nvPr>
            <p:ph type="body" sz="quarter" idx="21" hasCustomPrompt="1"/>
          </p:nvPr>
        </p:nvSpPr>
        <p:spPr>
          <a:xfrm>
            <a:off x="6781820" y="5608955"/>
            <a:ext cx="4838705" cy="269769"/>
          </a:xfrm>
        </p:spPr>
        <p:txBody>
          <a:bodyPr anchor="ctr"/>
          <a:lstStyle>
            <a:lvl1pPr>
              <a:defRPr sz="1200" b="1" i="0">
                <a:solidFill>
                  <a:schemeClr val="bg2"/>
                </a:solidFill>
                <a:latin typeface="Oracle Sans" panose="020B0503020204020204" pitchFamily="34" charset="0"/>
                <a:cs typeface="Oracle Sans" panose="020B0503020204020204" pitchFamily="34" charset="0"/>
              </a:defRPr>
            </a:lvl1pPr>
          </a:lstStyle>
          <a:p>
            <a:pPr lvl="0"/>
            <a:r>
              <a:rPr lang="en-US" dirty="0"/>
              <a:t>Person name</a:t>
            </a:r>
          </a:p>
        </p:txBody>
      </p:sp>
      <p:sp>
        <p:nvSpPr>
          <p:cNvPr id="19" name="Text Placeholder 3">
            <a:extLst>
              <a:ext uri="{FF2B5EF4-FFF2-40B4-BE49-F238E27FC236}">
                <a16:creationId xmlns:a16="http://schemas.microsoft.com/office/drawing/2014/main" id="{EECEA0F4-62BE-D045-9B17-E8A1B43697E5}"/>
              </a:ext>
            </a:extLst>
          </p:cNvPr>
          <p:cNvSpPr>
            <a:spLocks noGrp="1"/>
          </p:cNvSpPr>
          <p:nvPr>
            <p:ph type="body" sz="quarter" idx="22" hasCustomPrompt="1"/>
          </p:nvPr>
        </p:nvSpPr>
        <p:spPr>
          <a:xfrm>
            <a:off x="6781819" y="5938133"/>
            <a:ext cx="4838705" cy="269769"/>
          </a:xfrm>
        </p:spPr>
        <p:txBody>
          <a:bodyPr anchor="ctr"/>
          <a:lstStyle>
            <a:lvl1pPr>
              <a:defRPr sz="1200" b="0" i="0">
                <a:solidFill>
                  <a:schemeClr val="bg2"/>
                </a:solidFill>
                <a:latin typeface="Oracle Sans Light" panose="020B0403020204020204" pitchFamily="34" charset="0"/>
                <a:cs typeface="Oracle Sans Light" panose="020B0403020204020204" pitchFamily="34" charset="0"/>
              </a:defRPr>
            </a:lvl1pPr>
          </a:lstStyle>
          <a:p>
            <a:pPr lvl="0"/>
            <a:r>
              <a:rPr lang="en-US" dirty="0"/>
              <a:t>Company name</a:t>
            </a:r>
          </a:p>
        </p:txBody>
      </p:sp>
      <p:sp>
        <p:nvSpPr>
          <p:cNvPr id="30" name="Date Placeholder 2">
            <a:extLst>
              <a:ext uri="{FF2B5EF4-FFF2-40B4-BE49-F238E27FC236}">
                <a16:creationId xmlns:a16="http://schemas.microsoft.com/office/drawing/2014/main" id="{67BD4534-5E82-594D-B1AB-A133054CA183}"/>
              </a:ext>
            </a:extLst>
          </p:cNvPr>
          <p:cNvSpPr>
            <a:spLocks noGrp="1"/>
          </p:cNvSpPr>
          <p:nvPr>
            <p:ph type="dt" sz="half" idx="10"/>
          </p:nvPr>
        </p:nvSpPr>
        <p:spPr>
          <a:xfrm>
            <a:off x="6873138" y="6425604"/>
            <a:ext cx="2743200" cy="363500"/>
          </a:xfrm>
        </p:spPr>
        <p:txBody>
          <a:bodyPr/>
          <a:lstStyle/>
          <a:p>
            <a:r>
              <a:rPr lang="en-US"/>
              <a:t>[Date]</a:t>
            </a:r>
            <a:endParaRPr lang="en-US" dirty="0"/>
          </a:p>
        </p:txBody>
      </p:sp>
      <p:sp>
        <p:nvSpPr>
          <p:cNvPr id="31" name="Footer Placeholder 4">
            <a:extLst>
              <a:ext uri="{FF2B5EF4-FFF2-40B4-BE49-F238E27FC236}">
                <a16:creationId xmlns:a16="http://schemas.microsoft.com/office/drawing/2014/main" id="{970AF836-EBD7-FC48-8131-6B5102906FFD}"/>
              </a:ext>
            </a:extLst>
          </p:cNvPr>
          <p:cNvSpPr>
            <a:spLocks noGrp="1"/>
          </p:cNvSpPr>
          <p:nvPr>
            <p:ph type="ftr" sz="quarter" idx="11"/>
          </p:nvPr>
        </p:nvSpPr>
        <p:spPr>
          <a:xfrm>
            <a:off x="1127759" y="6423978"/>
            <a:ext cx="5745379" cy="365125"/>
          </a:xfrm>
        </p:spPr>
        <p:txBody>
          <a:bodyPr/>
          <a:lstStyle/>
          <a:p>
            <a:r>
              <a:rPr lang="en-US"/>
              <a:t>Copyright © 2022, Oracle and/or its affiliates  |  Confidential: Internal</a:t>
            </a:r>
            <a:endParaRPr lang="en-US" dirty="0"/>
          </a:p>
        </p:txBody>
      </p:sp>
      <p:sp>
        <p:nvSpPr>
          <p:cNvPr id="33" name="Slide Number Placeholder 7">
            <a:extLst>
              <a:ext uri="{FF2B5EF4-FFF2-40B4-BE49-F238E27FC236}">
                <a16:creationId xmlns:a16="http://schemas.microsoft.com/office/drawing/2014/main" id="{4C0ED2E8-6351-ED49-B6CF-FA1F67B26896}"/>
              </a:ext>
            </a:extLst>
          </p:cNvPr>
          <p:cNvSpPr>
            <a:spLocks noGrp="1"/>
          </p:cNvSpPr>
          <p:nvPr>
            <p:ph type="sldNum" sz="quarter" idx="39"/>
          </p:nvPr>
        </p:nvSpPr>
        <p:spPr>
          <a:xfrm>
            <a:off x="762000" y="6423660"/>
            <a:ext cx="365760" cy="365760"/>
          </a:xfrm>
        </p:spPr>
        <p:txBody>
          <a:bodyPr/>
          <a:lstStyle/>
          <a:p>
            <a:fld id="{345D60D9-5372-5F40-9443-0F9AE5BDC3C8}" type="slidenum">
              <a:rPr lang="en-US" smtClean="0"/>
              <a:pPr/>
              <a:t>‹#›</a:t>
            </a:fld>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21186255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Photo/Video_Logo_Pillar">
    <p:spTree>
      <p:nvGrpSpPr>
        <p:cNvPr id="1" name=""/>
        <p:cNvGrpSpPr/>
        <p:nvPr/>
      </p:nvGrpSpPr>
      <p:grpSpPr>
        <a:xfrm>
          <a:off x="0" y="0"/>
          <a:ext cx="0" cy="0"/>
          <a:chOff x="0" y="0"/>
          <a:chExt cx="0" cy="0"/>
        </a:xfrm>
      </p:grpSpPr>
      <p:sp>
        <p:nvSpPr>
          <p:cNvPr id="27" name="Oracle Logo">
            <a:extLst>
              <a:ext uri="{FF2B5EF4-FFF2-40B4-BE49-F238E27FC236}">
                <a16:creationId xmlns:a16="http://schemas.microsoft.com/office/drawing/2014/main" id="{8B95FCB6-EA2D-4F3F-8F28-D506189C4A1F}"/>
              </a:ext>
            </a:extLst>
          </p:cNvPr>
          <p:cNvSpPr/>
          <p:nvPr userDrawn="1"/>
        </p:nvSpPr>
        <p:spPr>
          <a:xfrm>
            <a:off x="761994" y="74677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43" name="Title 1">
            <a:extLst>
              <a:ext uri="{FF2B5EF4-FFF2-40B4-BE49-F238E27FC236}">
                <a16:creationId xmlns:a16="http://schemas.microsoft.com/office/drawing/2014/main" id="{74151B34-23FE-44F5-A716-0730CC7BA85D}"/>
              </a:ext>
            </a:extLst>
          </p:cNvPr>
          <p:cNvSpPr>
            <a:spLocks noGrp="1"/>
          </p:cNvSpPr>
          <p:nvPr>
            <p:ph type="title" hasCustomPrompt="1"/>
          </p:nvPr>
        </p:nvSpPr>
        <p:spPr>
          <a:xfrm>
            <a:off x="768875" y="1262063"/>
            <a:ext cx="4744029" cy="822960"/>
          </a:xfrm>
        </p:spPr>
        <p:txBody>
          <a:bodyPr/>
          <a:lstStyle>
            <a:lvl1pPr>
              <a:defRPr>
                <a:solidFill>
                  <a:schemeClr val="accent6"/>
                </a:solidFill>
              </a:defRPr>
            </a:lvl1pPr>
          </a:lstStyle>
          <a:p>
            <a:r>
              <a:rPr lang="en-US" dirty="0"/>
              <a:t>Click to edit title text styles</a:t>
            </a:r>
          </a:p>
        </p:txBody>
      </p:sp>
      <p:sp>
        <p:nvSpPr>
          <p:cNvPr id="44" name="Text Placeholder 21">
            <a:extLst>
              <a:ext uri="{FF2B5EF4-FFF2-40B4-BE49-F238E27FC236}">
                <a16:creationId xmlns:a16="http://schemas.microsoft.com/office/drawing/2014/main" id="{F253D5CC-04A1-4A8A-904C-1F3D182409E0}"/>
              </a:ext>
            </a:extLst>
          </p:cNvPr>
          <p:cNvSpPr>
            <a:spLocks noGrp="1"/>
          </p:cNvSpPr>
          <p:nvPr>
            <p:ph type="body" sz="quarter" idx="33" hasCustomPrompt="1"/>
          </p:nvPr>
        </p:nvSpPr>
        <p:spPr>
          <a:xfrm>
            <a:off x="768875" y="2201983"/>
            <a:ext cx="4762530" cy="720907"/>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5" name="Text Placeholder 21">
            <a:extLst>
              <a:ext uri="{FF2B5EF4-FFF2-40B4-BE49-F238E27FC236}">
                <a16:creationId xmlns:a16="http://schemas.microsoft.com/office/drawing/2014/main" id="{76C1365C-F7AC-4152-BC8A-22B9B745E9A7}"/>
              </a:ext>
            </a:extLst>
          </p:cNvPr>
          <p:cNvSpPr>
            <a:spLocks noGrp="1"/>
          </p:cNvSpPr>
          <p:nvPr>
            <p:ph type="body" sz="quarter" idx="32" hasCustomPrompt="1"/>
          </p:nvPr>
        </p:nvSpPr>
        <p:spPr>
          <a:xfrm>
            <a:off x="768875" y="3154820"/>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6" name="Text Placeholder 21">
            <a:extLst>
              <a:ext uri="{FF2B5EF4-FFF2-40B4-BE49-F238E27FC236}">
                <a16:creationId xmlns:a16="http://schemas.microsoft.com/office/drawing/2014/main" id="{FE16FE56-4093-4A68-96E0-8FC9B4BCFB3B}"/>
              </a:ext>
            </a:extLst>
          </p:cNvPr>
          <p:cNvSpPr>
            <a:spLocks noGrp="1"/>
          </p:cNvSpPr>
          <p:nvPr>
            <p:ph type="body" sz="quarter" idx="31" hasCustomPrompt="1"/>
          </p:nvPr>
        </p:nvSpPr>
        <p:spPr>
          <a:xfrm>
            <a:off x="768875" y="339675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7" name="Text Placeholder 21">
            <a:extLst>
              <a:ext uri="{FF2B5EF4-FFF2-40B4-BE49-F238E27FC236}">
                <a16:creationId xmlns:a16="http://schemas.microsoft.com/office/drawing/2014/main" id="{A0E0FC69-7325-4C9E-9FDB-1F46B471B73E}"/>
              </a:ext>
            </a:extLst>
          </p:cNvPr>
          <p:cNvSpPr>
            <a:spLocks noGrp="1"/>
          </p:cNvSpPr>
          <p:nvPr>
            <p:ph type="body" sz="quarter" idx="34" hasCustomPrompt="1"/>
          </p:nvPr>
        </p:nvSpPr>
        <p:spPr>
          <a:xfrm>
            <a:off x="768875" y="4265999"/>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9" name="Text Placeholder 21">
            <a:extLst>
              <a:ext uri="{FF2B5EF4-FFF2-40B4-BE49-F238E27FC236}">
                <a16:creationId xmlns:a16="http://schemas.microsoft.com/office/drawing/2014/main" id="{9C614183-38E4-4C8A-B188-942F1EADF22D}"/>
              </a:ext>
            </a:extLst>
          </p:cNvPr>
          <p:cNvSpPr>
            <a:spLocks noGrp="1"/>
          </p:cNvSpPr>
          <p:nvPr>
            <p:ph type="body" sz="quarter" idx="35" hasCustomPrompt="1"/>
          </p:nvPr>
        </p:nvSpPr>
        <p:spPr>
          <a:xfrm>
            <a:off x="768875" y="4505719"/>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50" name="Text Placeholder 21">
            <a:extLst>
              <a:ext uri="{FF2B5EF4-FFF2-40B4-BE49-F238E27FC236}">
                <a16:creationId xmlns:a16="http://schemas.microsoft.com/office/drawing/2014/main" id="{9D56DADD-354E-40F9-9083-0EA39E18540C}"/>
              </a:ext>
            </a:extLst>
          </p:cNvPr>
          <p:cNvSpPr>
            <a:spLocks noGrp="1"/>
          </p:cNvSpPr>
          <p:nvPr>
            <p:ph type="body" sz="quarter" idx="36" hasCustomPrompt="1"/>
          </p:nvPr>
        </p:nvSpPr>
        <p:spPr>
          <a:xfrm>
            <a:off x="768875" y="5320942"/>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51" name="Text Placeholder 21">
            <a:extLst>
              <a:ext uri="{FF2B5EF4-FFF2-40B4-BE49-F238E27FC236}">
                <a16:creationId xmlns:a16="http://schemas.microsoft.com/office/drawing/2014/main" id="{4D365422-228D-4AF8-B590-2677A7563203}"/>
              </a:ext>
            </a:extLst>
          </p:cNvPr>
          <p:cNvSpPr>
            <a:spLocks noGrp="1"/>
          </p:cNvSpPr>
          <p:nvPr>
            <p:ph type="body" sz="quarter" idx="37" hasCustomPrompt="1"/>
          </p:nvPr>
        </p:nvSpPr>
        <p:spPr>
          <a:xfrm>
            <a:off x="768875" y="556066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10" name="Content Placeholder 9">
            <a:extLst>
              <a:ext uri="{FF2B5EF4-FFF2-40B4-BE49-F238E27FC236}">
                <a16:creationId xmlns:a16="http://schemas.microsoft.com/office/drawing/2014/main" id="{1D76B432-E77E-1E47-BE30-3F729C8CD911}"/>
              </a:ext>
            </a:extLst>
          </p:cNvPr>
          <p:cNvSpPr>
            <a:spLocks noGrp="1"/>
          </p:cNvSpPr>
          <p:nvPr>
            <p:ph sz="quarter" idx="23" hasCustomPrompt="1"/>
          </p:nvPr>
        </p:nvSpPr>
        <p:spPr>
          <a:xfrm>
            <a:off x="6095998" y="0"/>
            <a:ext cx="6096002" cy="3428999"/>
          </a:xfrm>
          <a:solidFill>
            <a:schemeClr val="tx1">
              <a:lumMod val="10000"/>
              <a:lumOff val="90000"/>
            </a:schemeClr>
          </a:solidFill>
        </p:spPr>
        <p:txBody>
          <a:bodyPr/>
          <a:lstStyle>
            <a:lvl1pPr>
              <a:defRPr sz="1400" b="0" i="0">
                <a:latin typeface="Oracle Sans Light" panose="020B0403020204020204" pitchFamily="34" charset="0"/>
                <a:cs typeface="Oracle Sans Light" panose="020B0403020204020204" pitchFamily="34" charset="0"/>
              </a:defRPr>
            </a:lvl1pPr>
          </a:lstStyle>
          <a:p>
            <a:pPr lvl="0"/>
            <a:r>
              <a:rPr lang="en-GB" dirty="0"/>
              <a:t>Picture/Video here</a:t>
            </a:r>
            <a:endParaRPr lang="en-US" dirty="0"/>
          </a:p>
        </p:txBody>
      </p:sp>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6096000" y="3429000"/>
            <a:ext cx="6096000" cy="3429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userDrawn="1"/>
        </p:nvSpPr>
        <p:spPr>
          <a:xfrm>
            <a:off x="6096000" y="3429000"/>
            <a:ext cx="6096000" cy="3429000"/>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 Placeholder 3">
            <a:extLst>
              <a:ext uri="{FF2B5EF4-FFF2-40B4-BE49-F238E27FC236}">
                <a16:creationId xmlns:a16="http://schemas.microsoft.com/office/drawing/2014/main" id="{B544B384-379B-D246-825E-82D80E47CA83}"/>
              </a:ext>
            </a:extLst>
          </p:cNvPr>
          <p:cNvSpPr>
            <a:spLocks noGrp="1"/>
          </p:cNvSpPr>
          <p:nvPr>
            <p:ph type="body" sz="quarter" idx="20" hasCustomPrompt="1"/>
          </p:nvPr>
        </p:nvSpPr>
        <p:spPr>
          <a:xfrm>
            <a:off x="6781820" y="3870511"/>
            <a:ext cx="4838705" cy="1358116"/>
          </a:xfrm>
        </p:spPr>
        <p:txBody>
          <a:bodyPr/>
          <a:lstStyle>
            <a:lvl1pPr>
              <a:defRPr sz="1800">
                <a:solidFill>
                  <a:schemeClr val="bg2"/>
                </a:solidFill>
                <a:latin typeface="Georgia" panose="02040502050405020303" pitchFamily="18" charset="0"/>
              </a:defRPr>
            </a:lvl1pPr>
          </a:lstStyle>
          <a:p>
            <a:pPr lvl="0"/>
            <a:r>
              <a:rPr lang="en-GB" dirty="0"/>
              <a:t>“Quote goes up here.</a:t>
            </a:r>
            <a:r>
              <a:rPr lang="en-IN" dirty="0"/>
              <a:t> 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a:t>
            </a:r>
            <a:endParaRPr lang="en-US" dirty="0"/>
          </a:p>
        </p:txBody>
      </p:sp>
      <p:sp>
        <p:nvSpPr>
          <p:cNvPr id="18" name="Text Placeholder 3">
            <a:extLst>
              <a:ext uri="{FF2B5EF4-FFF2-40B4-BE49-F238E27FC236}">
                <a16:creationId xmlns:a16="http://schemas.microsoft.com/office/drawing/2014/main" id="{124E7EE1-1F21-A94B-BD4C-80D5579EA0D8}"/>
              </a:ext>
            </a:extLst>
          </p:cNvPr>
          <p:cNvSpPr>
            <a:spLocks noGrp="1"/>
          </p:cNvSpPr>
          <p:nvPr>
            <p:ph type="body" sz="quarter" idx="21" hasCustomPrompt="1"/>
          </p:nvPr>
        </p:nvSpPr>
        <p:spPr>
          <a:xfrm>
            <a:off x="6781820" y="5608955"/>
            <a:ext cx="4838705" cy="269769"/>
          </a:xfrm>
        </p:spPr>
        <p:txBody>
          <a:bodyPr anchor="ctr"/>
          <a:lstStyle>
            <a:lvl1pPr>
              <a:defRPr sz="1200" b="1" i="0">
                <a:solidFill>
                  <a:schemeClr val="bg2"/>
                </a:solidFill>
                <a:latin typeface="Oracle Sans" panose="020B0503020204020204" pitchFamily="34" charset="0"/>
                <a:cs typeface="Oracle Sans" panose="020B0503020204020204" pitchFamily="34" charset="0"/>
              </a:defRPr>
            </a:lvl1pPr>
          </a:lstStyle>
          <a:p>
            <a:pPr lvl="0"/>
            <a:r>
              <a:rPr lang="en-US" dirty="0"/>
              <a:t>Person name</a:t>
            </a:r>
          </a:p>
        </p:txBody>
      </p:sp>
      <p:sp>
        <p:nvSpPr>
          <p:cNvPr id="19" name="Text Placeholder 3">
            <a:extLst>
              <a:ext uri="{FF2B5EF4-FFF2-40B4-BE49-F238E27FC236}">
                <a16:creationId xmlns:a16="http://schemas.microsoft.com/office/drawing/2014/main" id="{EECEA0F4-62BE-D045-9B17-E8A1B43697E5}"/>
              </a:ext>
            </a:extLst>
          </p:cNvPr>
          <p:cNvSpPr>
            <a:spLocks noGrp="1"/>
          </p:cNvSpPr>
          <p:nvPr>
            <p:ph type="body" sz="quarter" idx="22" hasCustomPrompt="1"/>
          </p:nvPr>
        </p:nvSpPr>
        <p:spPr>
          <a:xfrm>
            <a:off x="6781819" y="5938133"/>
            <a:ext cx="4838705" cy="269769"/>
          </a:xfrm>
        </p:spPr>
        <p:txBody>
          <a:bodyPr anchor="ctr"/>
          <a:lstStyle>
            <a:lvl1pPr>
              <a:defRPr sz="1200" b="0" i="0">
                <a:solidFill>
                  <a:schemeClr val="bg2"/>
                </a:solidFill>
                <a:latin typeface="Oracle Sans Light" panose="020B0403020204020204" pitchFamily="34" charset="0"/>
                <a:cs typeface="Oracle Sans Light" panose="020B0403020204020204" pitchFamily="34" charset="0"/>
              </a:defRPr>
            </a:lvl1pPr>
          </a:lstStyle>
          <a:p>
            <a:pPr lvl="0"/>
            <a:r>
              <a:rPr lang="en-US" dirty="0"/>
              <a:t>Company name</a:t>
            </a:r>
          </a:p>
        </p:txBody>
      </p:sp>
      <p:sp>
        <p:nvSpPr>
          <p:cNvPr id="30" name="Date Placeholder 2">
            <a:extLst>
              <a:ext uri="{FF2B5EF4-FFF2-40B4-BE49-F238E27FC236}">
                <a16:creationId xmlns:a16="http://schemas.microsoft.com/office/drawing/2014/main" id="{67BD4534-5E82-594D-B1AB-A133054CA183}"/>
              </a:ext>
            </a:extLst>
          </p:cNvPr>
          <p:cNvSpPr>
            <a:spLocks noGrp="1"/>
          </p:cNvSpPr>
          <p:nvPr>
            <p:ph type="dt" sz="half" idx="10"/>
          </p:nvPr>
        </p:nvSpPr>
        <p:spPr>
          <a:xfrm>
            <a:off x="6873138" y="6425604"/>
            <a:ext cx="2743200" cy="363500"/>
          </a:xfrm>
        </p:spPr>
        <p:txBody>
          <a:bodyPr/>
          <a:lstStyle/>
          <a:p>
            <a:r>
              <a:rPr lang="en-US"/>
              <a:t>[Date]</a:t>
            </a:r>
            <a:endParaRPr lang="en-US" dirty="0"/>
          </a:p>
        </p:txBody>
      </p:sp>
      <p:sp>
        <p:nvSpPr>
          <p:cNvPr id="31" name="Footer Placeholder 4">
            <a:extLst>
              <a:ext uri="{FF2B5EF4-FFF2-40B4-BE49-F238E27FC236}">
                <a16:creationId xmlns:a16="http://schemas.microsoft.com/office/drawing/2014/main" id="{970AF836-EBD7-FC48-8131-6B5102906FFD}"/>
              </a:ext>
            </a:extLst>
          </p:cNvPr>
          <p:cNvSpPr>
            <a:spLocks noGrp="1"/>
          </p:cNvSpPr>
          <p:nvPr>
            <p:ph type="ftr" sz="quarter" idx="11"/>
          </p:nvPr>
        </p:nvSpPr>
        <p:spPr>
          <a:xfrm>
            <a:off x="1127759" y="6423978"/>
            <a:ext cx="5745379" cy="365125"/>
          </a:xfrm>
        </p:spPr>
        <p:txBody>
          <a:bodyPr/>
          <a:lstStyle/>
          <a:p>
            <a:r>
              <a:rPr lang="en-US"/>
              <a:t>Copyright © 2022, Oracle and/or its affiliates  |  Confidential: Internal</a:t>
            </a:r>
            <a:endParaRPr lang="en-US" dirty="0"/>
          </a:p>
        </p:txBody>
      </p:sp>
      <p:sp>
        <p:nvSpPr>
          <p:cNvPr id="33" name="Slide Number Placeholder 7">
            <a:extLst>
              <a:ext uri="{FF2B5EF4-FFF2-40B4-BE49-F238E27FC236}">
                <a16:creationId xmlns:a16="http://schemas.microsoft.com/office/drawing/2014/main" id="{4C0ED2E8-6351-ED49-B6CF-FA1F67B26896}"/>
              </a:ext>
            </a:extLst>
          </p:cNvPr>
          <p:cNvSpPr>
            <a:spLocks noGrp="1"/>
          </p:cNvSpPr>
          <p:nvPr>
            <p:ph type="sldNum" sz="quarter" idx="39"/>
          </p:nvPr>
        </p:nvSpPr>
        <p:spPr>
          <a:xfrm>
            <a:off x="762000" y="6423660"/>
            <a:ext cx="365760" cy="365760"/>
          </a:xfrm>
        </p:spPr>
        <p:txBody>
          <a:bodyPr/>
          <a:lstStyle/>
          <a:p>
            <a:fld id="{345D60D9-5372-5F40-9443-0F9AE5BDC3C8}" type="slidenum">
              <a:rPr lang="en-US" smtClean="0"/>
              <a:pPr/>
              <a:t>‹#›</a:t>
            </a:fld>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5907796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Photo/Video_2Partners_Sand_Pilla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6096000" y="3429000"/>
            <a:ext cx="6096000" cy="3429000"/>
          </a:xfrm>
          <a:prstGeom prst="rect">
            <a:avLst/>
          </a:prstGeom>
          <a:solidFill>
            <a:srgbClr val="F1EF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userDrawn="1"/>
        </p:nvSpPr>
        <p:spPr>
          <a:xfrm>
            <a:off x="6096000" y="3429000"/>
            <a:ext cx="6096000" cy="3429000"/>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racle Logo">
            <a:extLst>
              <a:ext uri="{FF2B5EF4-FFF2-40B4-BE49-F238E27FC236}">
                <a16:creationId xmlns:a16="http://schemas.microsoft.com/office/drawing/2014/main" id="{8B95FCB6-EA2D-4F3F-8F28-D506189C4A1F}"/>
              </a:ext>
            </a:extLst>
          </p:cNvPr>
          <p:cNvSpPr/>
          <p:nvPr userDrawn="1"/>
        </p:nvSpPr>
        <p:spPr>
          <a:xfrm>
            <a:off x="761994" y="74677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28" name="Plus Sign">
            <a:extLst>
              <a:ext uri="{FF2B5EF4-FFF2-40B4-BE49-F238E27FC236}">
                <a16:creationId xmlns:a16="http://schemas.microsoft.com/office/drawing/2014/main" id="{D0F62D4C-44E1-47F5-9FC4-DDEBDB575039}"/>
              </a:ext>
            </a:extLst>
          </p:cNvPr>
          <p:cNvSpPr txBox="1"/>
          <p:nvPr userDrawn="1"/>
        </p:nvSpPr>
        <p:spPr>
          <a:xfrm>
            <a:off x="1983598" y="60450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29" name="Content Placeholder 7">
            <a:extLst>
              <a:ext uri="{FF2B5EF4-FFF2-40B4-BE49-F238E27FC236}">
                <a16:creationId xmlns:a16="http://schemas.microsoft.com/office/drawing/2014/main" id="{167FC9A2-EA1C-47AA-8CD1-519F2B2BA1D5}"/>
              </a:ext>
            </a:extLst>
          </p:cNvPr>
          <p:cNvSpPr>
            <a:spLocks noGrp="1"/>
          </p:cNvSpPr>
          <p:nvPr>
            <p:ph sz="quarter" idx="28" hasCustomPrompt="1"/>
          </p:nvPr>
        </p:nvSpPr>
        <p:spPr>
          <a:xfrm>
            <a:off x="2451100" y="56197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40" name="Plus Sign">
            <a:extLst>
              <a:ext uri="{FF2B5EF4-FFF2-40B4-BE49-F238E27FC236}">
                <a16:creationId xmlns:a16="http://schemas.microsoft.com/office/drawing/2014/main" id="{4A3C5A4D-9FD0-42EA-82BB-1220EF3F6489}"/>
              </a:ext>
              <a:ext uri="{C183D7F6-B498-43B3-948B-1728B52AA6E4}">
                <adec:decorative xmlns:adec="http://schemas.microsoft.com/office/drawing/2017/decorative" val="1"/>
              </a:ext>
            </a:extLst>
          </p:cNvPr>
          <p:cNvSpPr txBox="1"/>
          <p:nvPr userDrawn="1"/>
        </p:nvSpPr>
        <p:spPr>
          <a:xfrm>
            <a:off x="3808218" y="60450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42" name="Content Placeholder 7">
            <a:extLst>
              <a:ext uri="{FF2B5EF4-FFF2-40B4-BE49-F238E27FC236}">
                <a16:creationId xmlns:a16="http://schemas.microsoft.com/office/drawing/2014/main" id="{F40E78F7-A131-4EC5-B185-13DC09C5FF9A}"/>
              </a:ext>
            </a:extLst>
          </p:cNvPr>
          <p:cNvSpPr>
            <a:spLocks noGrp="1"/>
          </p:cNvSpPr>
          <p:nvPr>
            <p:ph sz="quarter" idx="29" hasCustomPrompt="1"/>
          </p:nvPr>
        </p:nvSpPr>
        <p:spPr>
          <a:xfrm>
            <a:off x="4270375" y="56197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43" name="Title 1">
            <a:extLst>
              <a:ext uri="{FF2B5EF4-FFF2-40B4-BE49-F238E27FC236}">
                <a16:creationId xmlns:a16="http://schemas.microsoft.com/office/drawing/2014/main" id="{74151B34-23FE-44F5-A716-0730CC7BA85D}"/>
              </a:ext>
            </a:extLst>
          </p:cNvPr>
          <p:cNvSpPr>
            <a:spLocks noGrp="1"/>
          </p:cNvSpPr>
          <p:nvPr>
            <p:ph type="title" hasCustomPrompt="1"/>
          </p:nvPr>
        </p:nvSpPr>
        <p:spPr>
          <a:xfrm>
            <a:off x="768875" y="1262063"/>
            <a:ext cx="4744029" cy="822960"/>
          </a:xfrm>
        </p:spPr>
        <p:txBody>
          <a:bodyPr/>
          <a:lstStyle>
            <a:lvl1pPr>
              <a:defRPr>
                <a:solidFill>
                  <a:schemeClr val="accent6"/>
                </a:solidFill>
              </a:defRPr>
            </a:lvl1pPr>
          </a:lstStyle>
          <a:p>
            <a:r>
              <a:rPr lang="en-US" dirty="0"/>
              <a:t>Click to edit title text styles</a:t>
            </a:r>
          </a:p>
        </p:txBody>
      </p:sp>
      <p:sp>
        <p:nvSpPr>
          <p:cNvPr id="44" name="Text Placeholder 21">
            <a:extLst>
              <a:ext uri="{FF2B5EF4-FFF2-40B4-BE49-F238E27FC236}">
                <a16:creationId xmlns:a16="http://schemas.microsoft.com/office/drawing/2014/main" id="{F253D5CC-04A1-4A8A-904C-1F3D182409E0}"/>
              </a:ext>
            </a:extLst>
          </p:cNvPr>
          <p:cNvSpPr>
            <a:spLocks noGrp="1"/>
          </p:cNvSpPr>
          <p:nvPr>
            <p:ph type="body" sz="quarter" idx="33" hasCustomPrompt="1"/>
          </p:nvPr>
        </p:nvSpPr>
        <p:spPr>
          <a:xfrm>
            <a:off x="768875" y="2201983"/>
            <a:ext cx="4762530" cy="720907"/>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5" name="Text Placeholder 21">
            <a:extLst>
              <a:ext uri="{FF2B5EF4-FFF2-40B4-BE49-F238E27FC236}">
                <a16:creationId xmlns:a16="http://schemas.microsoft.com/office/drawing/2014/main" id="{76C1365C-F7AC-4152-BC8A-22B9B745E9A7}"/>
              </a:ext>
            </a:extLst>
          </p:cNvPr>
          <p:cNvSpPr>
            <a:spLocks noGrp="1"/>
          </p:cNvSpPr>
          <p:nvPr>
            <p:ph type="body" sz="quarter" idx="32" hasCustomPrompt="1"/>
          </p:nvPr>
        </p:nvSpPr>
        <p:spPr>
          <a:xfrm>
            <a:off x="768875" y="3154820"/>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6" name="Text Placeholder 21">
            <a:extLst>
              <a:ext uri="{FF2B5EF4-FFF2-40B4-BE49-F238E27FC236}">
                <a16:creationId xmlns:a16="http://schemas.microsoft.com/office/drawing/2014/main" id="{FE16FE56-4093-4A68-96E0-8FC9B4BCFB3B}"/>
              </a:ext>
            </a:extLst>
          </p:cNvPr>
          <p:cNvSpPr>
            <a:spLocks noGrp="1"/>
          </p:cNvSpPr>
          <p:nvPr>
            <p:ph type="body" sz="quarter" idx="31" hasCustomPrompt="1"/>
          </p:nvPr>
        </p:nvSpPr>
        <p:spPr>
          <a:xfrm>
            <a:off x="768875" y="339675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7" name="Text Placeholder 21">
            <a:extLst>
              <a:ext uri="{FF2B5EF4-FFF2-40B4-BE49-F238E27FC236}">
                <a16:creationId xmlns:a16="http://schemas.microsoft.com/office/drawing/2014/main" id="{A0E0FC69-7325-4C9E-9FDB-1F46B471B73E}"/>
              </a:ext>
            </a:extLst>
          </p:cNvPr>
          <p:cNvSpPr>
            <a:spLocks noGrp="1"/>
          </p:cNvSpPr>
          <p:nvPr>
            <p:ph type="body" sz="quarter" idx="34" hasCustomPrompt="1"/>
          </p:nvPr>
        </p:nvSpPr>
        <p:spPr>
          <a:xfrm>
            <a:off x="768875" y="4265999"/>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9" name="Text Placeholder 21">
            <a:extLst>
              <a:ext uri="{FF2B5EF4-FFF2-40B4-BE49-F238E27FC236}">
                <a16:creationId xmlns:a16="http://schemas.microsoft.com/office/drawing/2014/main" id="{9C614183-38E4-4C8A-B188-942F1EADF22D}"/>
              </a:ext>
            </a:extLst>
          </p:cNvPr>
          <p:cNvSpPr>
            <a:spLocks noGrp="1"/>
          </p:cNvSpPr>
          <p:nvPr>
            <p:ph type="body" sz="quarter" idx="35" hasCustomPrompt="1"/>
          </p:nvPr>
        </p:nvSpPr>
        <p:spPr>
          <a:xfrm>
            <a:off x="768875" y="4505719"/>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50" name="Text Placeholder 21">
            <a:extLst>
              <a:ext uri="{FF2B5EF4-FFF2-40B4-BE49-F238E27FC236}">
                <a16:creationId xmlns:a16="http://schemas.microsoft.com/office/drawing/2014/main" id="{9D56DADD-354E-40F9-9083-0EA39E18540C}"/>
              </a:ext>
            </a:extLst>
          </p:cNvPr>
          <p:cNvSpPr>
            <a:spLocks noGrp="1"/>
          </p:cNvSpPr>
          <p:nvPr>
            <p:ph type="body" sz="quarter" idx="36" hasCustomPrompt="1"/>
          </p:nvPr>
        </p:nvSpPr>
        <p:spPr>
          <a:xfrm>
            <a:off x="768875" y="5320942"/>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51" name="Text Placeholder 21">
            <a:extLst>
              <a:ext uri="{FF2B5EF4-FFF2-40B4-BE49-F238E27FC236}">
                <a16:creationId xmlns:a16="http://schemas.microsoft.com/office/drawing/2014/main" id="{4D365422-228D-4AF8-B590-2677A7563203}"/>
              </a:ext>
            </a:extLst>
          </p:cNvPr>
          <p:cNvSpPr>
            <a:spLocks noGrp="1"/>
          </p:cNvSpPr>
          <p:nvPr>
            <p:ph type="body" sz="quarter" idx="37" hasCustomPrompt="1"/>
          </p:nvPr>
        </p:nvSpPr>
        <p:spPr>
          <a:xfrm>
            <a:off x="768875" y="556066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10" name="Content Placeholder 9">
            <a:extLst>
              <a:ext uri="{FF2B5EF4-FFF2-40B4-BE49-F238E27FC236}">
                <a16:creationId xmlns:a16="http://schemas.microsoft.com/office/drawing/2014/main" id="{1D76B432-E77E-1E47-BE30-3F729C8CD911}"/>
              </a:ext>
            </a:extLst>
          </p:cNvPr>
          <p:cNvSpPr>
            <a:spLocks noGrp="1"/>
          </p:cNvSpPr>
          <p:nvPr>
            <p:ph sz="quarter" idx="23" hasCustomPrompt="1"/>
          </p:nvPr>
        </p:nvSpPr>
        <p:spPr>
          <a:xfrm>
            <a:off x="6095998" y="0"/>
            <a:ext cx="6096002" cy="3428999"/>
          </a:xfrm>
          <a:solidFill>
            <a:schemeClr val="tx1">
              <a:lumMod val="10000"/>
              <a:lumOff val="90000"/>
            </a:schemeClr>
          </a:solidFill>
        </p:spPr>
        <p:txBody>
          <a:bodyPr/>
          <a:lstStyle>
            <a:lvl1pPr>
              <a:defRPr sz="1400" b="0" i="0">
                <a:latin typeface="Oracle Sans Light" panose="020B0403020204020204" pitchFamily="34" charset="0"/>
                <a:cs typeface="Oracle Sans Light" panose="020B0403020204020204" pitchFamily="34" charset="0"/>
              </a:defRPr>
            </a:lvl1pPr>
          </a:lstStyle>
          <a:p>
            <a:pPr lvl="0"/>
            <a:r>
              <a:rPr lang="en-GB" dirty="0"/>
              <a:t>Picture/Video here</a:t>
            </a:r>
            <a:endParaRPr lang="en-US" dirty="0"/>
          </a:p>
        </p:txBody>
      </p:sp>
      <p:sp>
        <p:nvSpPr>
          <p:cNvPr id="23" name="Text Placeholder 3">
            <a:extLst>
              <a:ext uri="{FF2B5EF4-FFF2-40B4-BE49-F238E27FC236}">
                <a16:creationId xmlns:a16="http://schemas.microsoft.com/office/drawing/2014/main" id="{B544B384-379B-D246-825E-82D80E47CA83}"/>
              </a:ext>
            </a:extLst>
          </p:cNvPr>
          <p:cNvSpPr>
            <a:spLocks noGrp="1"/>
          </p:cNvSpPr>
          <p:nvPr>
            <p:ph type="body" sz="quarter" idx="20" hasCustomPrompt="1"/>
          </p:nvPr>
        </p:nvSpPr>
        <p:spPr>
          <a:xfrm>
            <a:off x="6781820" y="3870511"/>
            <a:ext cx="4838705" cy="1358116"/>
          </a:xfrm>
        </p:spPr>
        <p:txBody>
          <a:bodyPr/>
          <a:lstStyle>
            <a:lvl1pPr>
              <a:defRPr sz="1800">
                <a:solidFill>
                  <a:schemeClr val="tx1"/>
                </a:solidFill>
                <a:latin typeface="Georgia" panose="02040502050405020303" pitchFamily="18" charset="0"/>
              </a:defRPr>
            </a:lvl1pPr>
          </a:lstStyle>
          <a:p>
            <a:pPr lvl="0"/>
            <a:r>
              <a:rPr lang="en-GB" dirty="0"/>
              <a:t>“Quote goes up here.</a:t>
            </a:r>
            <a:r>
              <a:rPr lang="en-IN" dirty="0"/>
              <a:t> 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a:t>
            </a:r>
            <a:endParaRPr lang="en-US" dirty="0"/>
          </a:p>
        </p:txBody>
      </p:sp>
      <p:sp>
        <p:nvSpPr>
          <p:cNvPr id="18" name="Text Placeholder 3">
            <a:extLst>
              <a:ext uri="{FF2B5EF4-FFF2-40B4-BE49-F238E27FC236}">
                <a16:creationId xmlns:a16="http://schemas.microsoft.com/office/drawing/2014/main" id="{124E7EE1-1F21-A94B-BD4C-80D5579EA0D8}"/>
              </a:ext>
            </a:extLst>
          </p:cNvPr>
          <p:cNvSpPr>
            <a:spLocks noGrp="1"/>
          </p:cNvSpPr>
          <p:nvPr>
            <p:ph type="body" sz="quarter" idx="21" hasCustomPrompt="1"/>
          </p:nvPr>
        </p:nvSpPr>
        <p:spPr>
          <a:xfrm>
            <a:off x="6781820" y="5608955"/>
            <a:ext cx="4838705" cy="269769"/>
          </a:xfrm>
        </p:spPr>
        <p:txBody>
          <a:bodyPr anchor="ctr"/>
          <a:lstStyle>
            <a:lvl1pPr>
              <a:defRPr sz="1200" b="1" i="0">
                <a:solidFill>
                  <a:schemeClr val="tx1"/>
                </a:solidFill>
                <a:latin typeface="Oracle Sans" panose="020B0503020204020204" pitchFamily="34" charset="0"/>
                <a:cs typeface="Oracle Sans" panose="020B0503020204020204" pitchFamily="34" charset="0"/>
              </a:defRPr>
            </a:lvl1pPr>
          </a:lstStyle>
          <a:p>
            <a:pPr lvl="0"/>
            <a:r>
              <a:rPr lang="en-US" dirty="0"/>
              <a:t>Person name</a:t>
            </a:r>
          </a:p>
        </p:txBody>
      </p:sp>
      <p:sp>
        <p:nvSpPr>
          <p:cNvPr id="19" name="Text Placeholder 3">
            <a:extLst>
              <a:ext uri="{FF2B5EF4-FFF2-40B4-BE49-F238E27FC236}">
                <a16:creationId xmlns:a16="http://schemas.microsoft.com/office/drawing/2014/main" id="{EECEA0F4-62BE-D045-9B17-E8A1B43697E5}"/>
              </a:ext>
            </a:extLst>
          </p:cNvPr>
          <p:cNvSpPr>
            <a:spLocks noGrp="1"/>
          </p:cNvSpPr>
          <p:nvPr>
            <p:ph type="body" sz="quarter" idx="22" hasCustomPrompt="1"/>
          </p:nvPr>
        </p:nvSpPr>
        <p:spPr>
          <a:xfrm>
            <a:off x="6781819" y="5938133"/>
            <a:ext cx="4838705" cy="269769"/>
          </a:xfrm>
        </p:spPr>
        <p:txBody>
          <a:bodyPr anchor="ctr"/>
          <a:lstStyle>
            <a:lvl1pPr>
              <a:defRPr sz="1200" b="0" i="0">
                <a:solidFill>
                  <a:schemeClr val="tx1"/>
                </a:solidFill>
                <a:latin typeface="Oracle Sans Light" panose="020B0403020204020204" pitchFamily="34" charset="0"/>
                <a:cs typeface="Oracle Sans Light" panose="020B0403020204020204" pitchFamily="34" charset="0"/>
              </a:defRPr>
            </a:lvl1pPr>
          </a:lstStyle>
          <a:p>
            <a:pPr lvl="0"/>
            <a:r>
              <a:rPr lang="en-US" dirty="0"/>
              <a:t>Company name</a:t>
            </a:r>
          </a:p>
        </p:txBody>
      </p:sp>
      <p:sp>
        <p:nvSpPr>
          <p:cNvPr id="33" name="Slide Number Placeholder 7">
            <a:extLst>
              <a:ext uri="{FF2B5EF4-FFF2-40B4-BE49-F238E27FC236}">
                <a16:creationId xmlns:a16="http://schemas.microsoft.com/office/drawing/2014/main" id="{4C0ED2E8-6351-ED49-B6CF-FA1F67B26896}"/>
              </a:ext>
            </a:extLst>
          </p:cNvPr>
          <p:cNvSpPr>
            <a:spLocks noGrp="1"/>
          </p:cNvSpPr>
          <p:nvPr>
            <p:ph type="sldNum" sz="quarter" idx="39"/>
          </p:nvPr>
        </p:nvSpPr>
        <p:spPr>
          <a:xfrm>
            <a:off x="762000" y="6423660"/>
            <a:ext cx="365760" cy="365760"/>
          </a:xfrm>
        </p:spPr>
        <p:txBody>
          <a:bodyPr/>
          <a:lstStyle/>
          <a:p>
            <a:fld id="{345D60D9-5372-5F40-9443-0F9AE5BDC3C8}" type="slidenum">
              <a:rPr lang="en-US" smtClean="0"/>
              <a:pPr/>
              <a:t>‹#›</a:t>
            </a:fld>
            <a:endParaRPr lang="en-US" dirty="0"/>
          </a:p>
        </p:txBody>
      </p:sp>
      <p:sp>
        <p:nvSpPr>
          <p:cNvPr id="31" name="Footer Placeholder 4">
            <a:extLst>
              <a:ext uri="{FF2B5EF4-FFF2-40B4-BE49-F238E27FC236}">
                <a16:creationId xmlns:a16="http://schemas.microsoft.com/office/drawing/2014/main" id="{970AF836-EBD7-FC48-8131-6B5102906FFD}"/>
              </a:ext>
            </a:extLst>
          </p:cNvPr>
          <p:cNvSpPr>
            <a:spLocks noGrp="1"/>
          </p:cNvSpPr>
          <p:nvPr>
            <p:ph type="ftr" sz="quarter" idx="11"/>
          </p:nvPr>
        </p:nvSpPr>
        <p:spPr>
          <a:xfrm>
            <a:off x="1127759" y="6423978"/>
            <a:ext cx="5745379" cy="365125"/>
          </a:xfrm>
        </p:spPr>
        <p:txBody>
          <a:bodyPr/>
          <a:lstStyle/>
          <a:p>
            <a:r>
              <a:rPr lang="en-US"/>
              <a:t>Copyright © 2022, Oracle and/or its affiliates  |  Confidential: Internal</a:t>
            </a:r>
            <a:endParaRPr lang="en-US" dirty="0"/>
          </a:p>
        </p:txBody>
      </p:sp>
      <p:sp>
        <p:nvSpPr>
          <p:cNvPr id="30" name="Date Placeholder 2">
            <a:extLst>
              <a:ext uri="{FF2B5EF4-FFF2-40B4-BE49-F238E27FC236}">
                <a16:creationId xmlns:a16="http://schemas.microsoft.com/office/drawing/2014/main" id="{67BD4534-5E82-594D-B1AB-A133054CA183}"/>
              </a:ext>
            </a:extLst>
          </p:cNvPr>
          <p:cNvSpPr>
            <a:spLocks noGrp="1"/>
          </p:cNvSpPr>
          <p:nvPr>
            <p:ph type="dt" sz="half" idx="10"/>
          </p:nvPr>
        </p:nvSpPr>
        <p:spPr>
          <a:xfrm>
            <a:off x="6873138" y="6425604"/>
            <a:ext cx="2743200" cy="363500"/>
          </a:xfrm>
        </p:spPr>
        <p:txBody>
          <a:bodyPr/>
          <a:lstStyle/>
          <a:p>
            <a:r>
              <a:rPr lang="en-US"/>
              <a:t>[Date]</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10273528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Light - Title/Subtitle 2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65FA2D-6C94-456B-8DE9-80C7A3BE2C17}"/>
              </a:ext>
            </a:extLst>
          </p:cNvPr>
          <p:cNvSpPr>
            <a:spLocks noGrp="1"/>
          </p:cNvSpPr>
          <p:nvPr>
            <p:ph type="title" hasCustomPrompt="1"/>
          </p:nvPr>
        </p:nvSpPr>
        <p:spPr/>
        <p:txBody>
          <a:bodyPr/>
          <a:lstStyle>
            <a:lvl1pPr>
              <a:defRPr/>
            </a:lvl1pPr>
          </a:lstStyle>
          <a:p>
            <a:r>
              <a:rPr lang="en-US" dirty="0"/>
              <a:t>Title</a:t>
            </a:r>
          </a:p>
        </p:txBody>
      </p:sp>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608297"/>
            <a:ext cx="508406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5" name="Column Divider">
            <a:extLst>
              <a:ext uri="{FF2B5EF4-FFF2-40B4-BE49-F238E27FC236}">
                <a16:creationId xmlns:a16="http://schemas.microsoft.com/office/drawing/2014/main" id="{C3377C95-3E35-473F-8E81-1FDFBEBC758A}"/>
              </a:ext>
              <a:ext uri="{C183D7F6-B498-43B3-948B-1728B52AA6E4}">
                <adec:decorative xmlns:adec="http://schemas.microsoft.com/office/drawing/2017/decorative" val="1"/>
              </a:ext>
            </a:extLst>
          </p:cNvPr>
          <p:cNvCxnSpPr>
            <a:cxnSpLocks/>
          </p:cNvCxnSpPr>
          <p:nvPr userDrawn="1"/>
        </p:nvCxnSpPr>
        <p:spPr>
          <a:xfrm>
            <a:off x="6108521" y="1608298"/>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6366215" y="1608297"/>
            <a:ext cx="508406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Slide Number Placeholder 7">
            <a:extLst>
              <a:ext uri="{FF2B5EF4-FFF2-40B4-BE49-F238E27FC236}">
                <a16:creationId xmlns:a16="http://schemas.microsoft.com/office/drawing/2014/main" id="{4C4C4FB3-367C-49DA-9BEF-99BD8CD346F0}"/>
              </a:ext>
            </a:extLst>
          </p:cNvPr>
          <p:cNvSpPr>
            <a:spLocks noGrp="1"/>
          </p:cNvSpPr>
          <p:nvPr>
            <p:ph type="sldNum" sz="quarter" idx="18"/>
          </p:nvPr>
        </p:nvSpPr>
        <p:spPr/>
        <p:txBody>
          <a:bodyPr/>
          <a:lstStyle/>
          <a:p>
            <a:fld id="{345D60D9-5372-5F40-9443-0F9AE5BDC3C8}" type="slidenum">
              <a:rPr lang="en-US" smtClean="0"/>
              <a:pPr/>
              <a:t>‹#›</a:t>
            </a:fld>
            <a:endParaRPr lang="en-US" dirty="0"/>
          </a:p>
        </p:txBody>
      </p:sp>
      <p:sp>
        <p:nvSpPr>
          <p:cNvPr id="7" name="Footer Placeholder 6">
            <a:extLst>
              <a:ext uri="{FF2B5EF4-FFF2-40B4-BE49-F238E27FC236}">
                <a16:creationId xmlns:a16="http://schemas.microsoft.com/office/drawing/2014/main" id="{E594DB29-C2B8-4F61-8419-EEE3D1E837A1}"/>
              </a:ext>
            </a:extLst>
          </p:cNvPr>
          <p:cNvSpPr>
            <a:spLocks noGrp="1"/>
          </p:cNvSpPr>
          <p:nvPr>
            <p:ph type="ftr" sz="quarter" idx="17"/>
          </p:nvPr>
        </p:nvSpPr>
        <p:spPr/>
        <p:txBody>
          <a:bodyPr/>
          <a:lstStyle/>
          <a:p>
            <a:r>
              <a:rPr lang="en-US"/>
              <a:t>Copyright © 2022, Oracle and/or its affiliates  |  Confidential: Internal</a:t>
            </a:r>
            <a:endParaRPr lang="en-US" dirty="0"/>
          </a:p>
        </p:txBody>
      </p:sp>
      <p:sp>
        <p:nvSpPr>
          <p:cNvPr id="5" name="Date Placeholder 4">
            <a:extLst>
              <a:ext uri="{FF2B5EF4-FFF2-40B4-BE49-F238E27FC236}">
                <a16:creationId xmlns:a16="http://schemas.microsoft.com/office/drawing/2014/main" id="{DCD06EC0-4AE6-4D7C-87DE-D393DC47ED94}"/>
              </a:ext>
            </a:extLst>
          </p:cNvPr>
          <p:cNvSpPr>
            <a:spLocks noGrp="1"/>
          </p:cNvSpPr>
          <p:nvPr>
            <p:ph type="dt" sz="half" idx="16"/>
          </p:nvPr>
        </p:nvSpPr>
        <p:spPr/>
        <p:txBody>
          <a:bodyPr/>
          <a:lstStyle/>
          <a:p>
            <a:r>
              <a:rPr lang="en-US"/>
              <a:t>[Date]</a:t>
            </a:r>
            <a:endParaRPr lang="en-US" dirty="0"/>
          </a:p>
        </p:txBody>
      </p:sp>
    </p:spTree>
    <p:extLst>
      <p:ext uri="{BB962C8B-B14F-4D97-AF65-F5344CB8AC3E}">
        <p14:creationId xmlns:p14="http://schemas.microsoft.com/office/powerpoint/2010/main" val="1772764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Photo/Video_Partner_Sand_Pilla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6096000" y="3429000"/>
            <a:ext cx="6096000" cy="3429000"/>
          </a:xfrm>
          <a:prstGeom prst="rect">
            <a:avLst/>
          </a:prstGeom>
          <a:solidFill>
            <a:srgbClr val="F1EF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userDrawn="1"/>
        </p:nvSpPr>
        <p:spPr>
          <a:xfrm>
            <a:off x="6096000" y="3429000"/>
            <a:ext cx="6096000" cy="3429000"/>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racle Logo">
            <a:extLst>
              <a:ext uri="{FF2B5EF4-FFF2-40B4-BE49-F238E27FC236}">
                <a16:creationId xmlns:a16="http://schemas.microsoft.com/office/drawing/2014/main" id="{8B95FCB6-EA2D-4F3F-8F28-D506189C4A1F}"/>
              </a:ext>
            </a:extLst>
          </p:cNvPr>
          <p:cNvSpPr/>
          <p:nvPr userDrawn="1"/>
        </p:nvSpPr>
        <p:spPr>
          <a:xfrm>
            <a:off x="761994" y="74677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28" name="Plus Sign">
            <a:extLst>
              <a:ext uri="{FF2B5EF4-FFF2-40B4-BE49-F238E27FC236}">
                <a16:creationId xmlns:a16="http://schemas.microsoft.com/office/drawing/2014/main" id="{D0F62D4C-44E1-47F5-9FC4-DDEBDB575039}"/>
              </a:ext>
            </a:extLst>
          </p:cNvPr>
          <p:cNvSpPr txBox="1"/>
          <p:nvPr userDrawn="1"/>
        </p:nvSpPr>
        <p:spPr>
          <a:xfrm>
            <a:off x="1983598" y="60450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29" name="Content Placeholder 7">
            <a:extLst>
              <a:ext uri="{FF2B5EF4-FFF2-40B4-BE49-F238E27FC236}">
                <a16:creationId xmlns:a16="http://schemas.microsoft.com/office/drawing/2014/main" id="{167FC9A2-EA1C-47AA-8CD1-519F2B2BA1D5}"/>
              </a:ext>
            </a:extLst>
          </p:cNvPr>
          <p:cNvSpPr>
            <a:spLocks noGrp="1"/>
          </p:cNvSpPr>
          <p:nvPr>
            <p:ph sz="quarter" idx="28" hasCustomPrompt="1"/>
          </p:nvPr>
        </p:nvSpPr>
        <p:spPr>
          <a:xfrm>
            <a:off x="2451100" y="56197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43" name="Title 1">
            <a:extLst>
              <a:ext uri="{FF2B5EF4-FFF2-40B4-BE49-F238E27FC236}">
                <a16:creationId xmlns:a16="http://schemas.microsoft.com/office/drawing/2014/main" id="{74151B34-23FE-44F5-A716-0730CC7BA85D}"/>
              </a:ext>
            </a:extLst>
          </p:cNvPr>
          <p:cNvSpPr>
            <a:spLocks noGrp="1"/>
          </p:cNvSpPr>
          <p:nvPr>
            <p:ph type="title" hasCustomPrompt="1"/>
          </p:nvPr>
        </p:nvSpPr>
        <p:spPr>
          <a:xfrm>
            <a:off x="768875" y="1262063"/>
            <a:ext cx="4744029" cy="822960"/>
          </a:xfrm>
        </p:spPr>
        <p:txBody>
          <a:bodyPr/>
          <a:lstStyle>
            <a:lvl1pPr>
              <a:defRPr>
                <a:solidFill>
                  <a:schemeClr val="accent6"/>
                </a:solidFill>
              </a:defRPr>
            </a:lvl1pPr>
          </a:lstStyle>
          <a:p>
            <a:r>
              <a:rPr lang="en-US" dirty="0"/>
              <a:t>Click to edit title text styles</a:t>
            </a:r>
          </a:p>
        </p:txBody>
      </p:sp>
      <p:sp>
        <p:nvSpPr>
          <p:cNvPr id="44" name="Text Placeholder 21">
            <a:extLst>
              <a:ext uri="{FF2B5EF4-FFF2-40B4-BE49-F238E27FC236}">
                <a16:creationId xmlns:a16="http://schemas.microsoft.com/office/drawing/2014/main" id="{F253D5CC-04A1-4A8A-904C-1F3D182409E0}"/>
              </a:ext>
            </a:extLst>
          </p:cNvPr>
          <p:cNvSpPr>
            <a:spLocks noGrp="1"/>
          </p:cNvSpPr>
          <p:nvPr>
            <p:ph type="body" sz="quarter" idx="33" hasCustomPrompt="1"/>
          </p:nvPr>
        </p:nvSpPr>
        <p:spPr>
          <a:xfrm>
            <a:off x="768875" y="2201983"/>
            <a:ext cx="4762530" cy="720907"/>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5" name="Text Placeholder 21">
            <a:extLst>
              <a:ext uri="{FF2B5EF4-FFF2-40B4-BE49-F238E27FC236}">
                <a16:creationId xmlns:a16="http://schemas.microsoft.com/office/drawing/2014/main" id="{76C1365C-F7AC-4152-BC8A-22B9B745E9A7}"/>
              </a:ext>
            </a:extLst>
          </p:cNvPr>
          <p:cNvSpPr>
            <a:spLocks noGrp="1"/>
          </p:cNvSpPr>
          <p:nvPr>
            <p:ph type="body" sz="quarter" idx="32" hasCustomPrompt="1"/>
          </p:nvPr>
        </p:nvSpPr>
        <p:spPr>
          <a:xfrm>
            <a:off x="768875" y="3154820"/>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6" name="Text Placeholder 21">
            <a:extLst>
              <a:ext uri="{FF2B5EF4-FFF2-40B4-BE49-F238E27FC236}">
                <a16:creationId xmlns:a16="http://schemas.microsoft.com/office/drawing/2014/main" id="{FE16FE56-4093-4A68-96E0-8FC9B4BCFB3B}"/>
              </a:ext>
            </a:extLst>
          </p:cNvPr>
          <p:cNvSpPr>
            <a:spLocks noGrp="1"/>
          </p:cNvSpPr>
          <p:nvPr>
            <p:ph type="body" sz="quarter" idx="31" hasCustomPrompt="1"/>
          </p:nvPr>
        </p:nvSpPr>
        <p:spPr>
          <a:xfrm>
            <a:off x="768875" y="339675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7" name="Text Placeholder 21">
            <a:extLst>
              <a:ext uri="{FF2B5EF4-FFF2-40B4-BE49-F238E27FC236}">
                <a16:creationId xmlns:a16="http://schemas.microsoft.com/office/drawing/2014/main" id="{A0E0FC69-7325-4C9E-9FDB-1F46B471B73E}"/>
              </a:ext>
            </a:extLst>
          </p:cNvPr>
          <p:cNvSpPr>
            <a:spLocks noGrp="1"/>
          </p:cNvSpPr>
          <p:nvPr>
            <p:ph type="body" sz="quarter" idx="34" hasCustomPrompt="1"/>
          </p:nvPr>
        </p:nvSpPr>
        <p:spPr>
          <a:xfrm>
            <a:off x="768875" y="4265999"/>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9" name="Text Placeholder 21">
            <a:extLst>
              <a:ext uri="{FF2B5EF4-FFF2-40B4-BE49-F238E27FC236}">
                <a16:creationId xmlns:a16="http://schemas.microsoft.com/office/drawing/2014/main" id="{9C614183-38E4-4C8A-B188-942F1EADF22D}"/>
              </a:ext>
            </a:extLst>
          </p:cNvPr>
          <p:cNvSpPr>
            <a:spLocks noGrp="1"/>
          </p:cNvSpPr>
          <p:nvPr>
            <p:ph type="body" sz="quarter" idx="35" hasCustomPrompt="1"/>
          </p:nvPr>
        </p:nvSpPr>
        <p:spPr>
          <a:xfrm>
            <a:off x="768875" y="4505719"/>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50" name="Text Placeholder 21">
            <a:extLst>
              <a:ext uri="{FF2B5EF4-FFF2-40B4-BE49-F238E27FC236}">
                <a16:creationId xmlns:a16="http://schemas.microsoft.com/office/drawing/2014/main" id="{9D56DADD-354E-40F9-9083-0EA39E18540C}"/>
              </a:ext>
            </a:extLst>
          </p:cNvPr>
          <p:cNvSpPr>
            <a:spLocks noGrp="1"/>
          </p:cNvSpPr>
          <p:nvPr>
            <p:ph type="body" sz="quarter" idx="36" hasCustomPrompt="1"/>
          </p:nvPr>
        </p:nvSpPr>
        <p:spPr>
          <a:xfrm>
            <a:off x="768875" y="5320942"/>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51" name="Text Placeholder 21">
            <a:extLst>
              <a:ext uri="{FF2B5EF4-FFF2-40B4-BE49-F238E27FC236}">
                <a16:creationId xmlns:a16="http://schemas.microsoft.com/office/drawing/2014/main" id="{4D365422-228D-4AF8-B590-2677A7563203}"/>
              </a:ext>
            </a:extLst>
          </p:cNvPr>
          <p:cNvSpPr>
            <a:spLocks noGrp="1"/>
          </p:cNvSpPr>
          <p:nvPr>
            <p:ph type="body" sz="quarter" idx="37" hasCustomPrompt="1"/>
          </p:nvPr>
        </p:nvSpPr>
        <p:spPr>
          <a:xfrm>
            <a:off x="768875" y="556066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10" name="Content Placeholder 9">
            <a:extLst>
              <a:ext uri="{FF2B5EF4-FFF2-40B4-BE49-F238E27FC236}">
                <a16:creationId xmlns:a16="http://schemas.microsoft.com/office/drawing/2014/main" id="{1D76B432-E77E-1E47-BE30-3F729C8CD911}"/>
              </a:ext>
            </a:extLst>
          </p:cNvPr>
          <p:cNvSpPr>
            <a:spLocks noGrp="1"/>
          </p:cNvSpPr>
          <p:nvPr>
            <p:ph sz="quarter" idx="23" hasCustomPrompt="1"/>
          </p:nvPr>
        </p:nvSpPr>
        <p:spPr>
          <a:xfrm>
            <a:off x="6095998" y="0"/>
            <a:ext cx="6096002" cy="3428999"/>
          </a:xfrm>
          <a:solidFill>
            <a:schemeClr val="tx1">
              <a:lumMod val="10000"/>
              <a:lumOff val="90000"/>
            </a:schemeClr>
          </a:solidFill>
        </p:spPr>
        <p:txBody>
          <a:bodyPr/>
          <a:lstStyle>
            <a:lvl1pPr>
              <a:defRPr sz="1400" b="0" i="0">
                <a:latin typeface="Oracle Sans Light" panose="020B0403020204020204" pitchFamily="34" charset="0"/>
                <a:cs typeface="Oracle Sans Light" panose="020B0403020204020204" pitchFamily="34" charset="0"/>
              </a:defRPr>
            </a:lvl1pPr>
          </a:lstStyle>
          <a:p>
            <a:pPr lvl="0"/>
            <a:r>
              <a:rPr lang="en-GB" dirty="0"/>
              <a:t>Picture/Video here</a:t>
            </a:r>
            <a:endParaRPr lang="en-US" dirty="0"/>
          </a:p>
        </p:txBody>
      </p:sp>
      <p:sp>
        <p:nvSpPr>
          <p:cNvPr id="23" name="Text Placeholder 3">
            <a:extLst>
              <a:ext uri="{FF2B5EF4-FFF2-40B4-BE49-F238E27FC236}">
                <a16:creationId xmlns:a16="http://schemas.microsoft.com/office/drawing/2014/main" id="{B544B384-379B-D246-825E-82D80E47CA83}"/>
              </a:ext>
            </a:extLst>
          </p:cNvPr>
          <p:cNvSpPr>
            <a:spLocks noGrp="1"/>
          </p:cNvSpPr>
          <p:nvPr>
            <p:ph type="body" sz="quarter" idx="20" hasCustomPrompt="1"/>
          </p:nvPr>
        </p:nvSpPr>
        <p:spPr>
          <a:xfrm>
            <a:off x="6781820" y="3870511"/>
            <a:ext cx="4838705" cy="1358116"/>
          </a:xfrm>
        </p:spPr>
        <p:txBody>
          <a:bodyPr/>
          <a:lstStyle>
            <a:lvl1pPr>
              <a:defRPr sz="1800">
                <a:solidFill>
                  <a:schemeClr val="tx1"/>
                </a:solidFill>
                <a:latin typeface="Georgia" panose="02040502050405020303" pitchFamily="18" charset="0"/>
              </a:defRPr>
            </a:lvl1pPr>
          </a:lstStyle>
          <a:p>
            <a:pPr lvl="0"/>
            <a:r>
              <a:rPr lang="en-GB" dirty="0"/>
              <a:t>“Quote goes up here.</a:t>
            </a:r>
            <a:r>
              <a:rPr lang="en-IN" dirty="0"/>
              <a:t> 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a:t>
            </a:r>
            <a:endParaRPr lang="en-US" dirty="0"/>
          </a:p>
        </p:txBody>
      </p:sp>
      <p:sp>
        <p:nvSpPr>
          <p:cNvPr id="18" name="Text Placeholder 3">
            <a:extLst>
              <a:ext uri="{FF2B5EF4-FFF2-40B4-BE49-F238E27FC236}">
                <a16:creationId xmlns:a16="http://schemas.microsoft.com/office/drawing/2014/main" id="{124E7EE1-1F21-A94B-BD4C-80D5579EA0D8}"/>
              </a:ext>
            </a:extLst>
          </p:cNvPr>
          <p:cNvSpPr>
            <a:spLocks noGrp="1"/>
          </p:cNvSpPr>
          <p:nvPr>
            <p:ph type="body" sz="quarter" idx="21" hasCustomPrompt="1"/>
          </p:nvPr>
        </p:nvSpPr>
        <p:spPr>
          <a:xfrm>
            <a:off x="6781820" y="5608955"/>
            <a:ext cx="4838705" cy="269769"/>
          </a:xfrm>
        </p:spPr>
        <p:txBody>
          <a:bodyPr anchor="ctr"/>
          <a:lstStyle>
            <a:lvl1pPr>
              <a:defRPr sz="1200" b="1" i="0">
                <a:solidFill>
                  <a:schemeClr val="tx1"/>
                </a:solidFill>
                <a:latin typeface="Oracle Sans" panose="020B0503020204020204" pitchFamily="34" charset="0"/>
                <a:cs typeface="Oracle Sans" panose="020B0503020204020204" pitchFamily="34" charset="0"/>
              </a:defRPr>
            </a:lvl1pPr>
          </a:lstStyle>
          <a:p>
            <a:pPr lvl="0"/>
            <a:r>
              <a:rPr lang="en-US" dirty="0"/>
              <a:t>Person name</a:t>
            </a:r>
          </a:p>
        </p:txBody>
      </p:sp>
      <p:sp>
        <p:nvSpPr>
          <p:cNvPr id="19" name="Text Placeholder 3">
            <a:extLst>
              <a:ext uri="{FF2B5EF4-FFF2-40B4-BE49-F238E27FC236}">
                <a16:creationId xmlns:a16="http://schemas.microsoft.com/office/drawing/2014/main" id="{EECEA0F4-62BE-D045-9B17-E8A1B43697E5}"/>
              </a:ext>
            </a:extLst>
          </p:cNvPr>
          <p:cNvSpPr>
            <a:spLocks noGrp="1"/>
          </p:cNvSpPr>
          <p:nvPr>
            <p:ph type="body" sz="quarter" idx="22" hasCustomPrompt="1"/>
          </p:nvPr>
        </p:nvSpPr>
        <p:spPr>
          <a:xfrm>
            <a:off x="6781819" y="5938133"/>
            <a:ext cx="4838705" cy="269769"/>
          </a:xfrm>
        </p:spPr>
        <p:txBody>
          <a:bodyPr anchor="ctr"/>
          <a:lstStyle>
            <a:lvl1pPr>
              <a:defRPr sz="1200" b="0" i="0">
                <a:solidFill>
                  <a:schemeClr val="tx1"/>
                </a:solidFill>
                <a:latin typeface="Oracle Sans Light" panose="020B0403020204020204" pitchFamily="34" charset="0"/>
                <a:cs typeface="Oracle Sans Light" panose="020B0403020204020204" pitchFamily="34" charset="0"/>
              </a:defRPr>
            </a:lvl1pPr>
          </a:lstStyle>
          <a:p>
            <a:pPr lvl="0"/>
            <a:r>
              <a:rPr lang="en-US" dirty="0"/>
              <a:t>Company name</a:t>
            </a:r>
          </a:p>
        </p:txBody>
      </p:sp>
      <p:sp>
        <p:nvSpPr>
          <p:cNvPr id="33" name="Slide Number Placeholder 7">
            <a:extLst>
              <a:ext uri="{FF2B5EF4-FFF2-40B4-BE49-F238E27FC236}">
                <a16:creationId xmlns:a16="http://schemas.microsoft.com/office/drawing/2014/main" id="{4C0ED2E8-6351-ED49-B6CF-FA1F67B26896}"/>
              </a:ext>
            </a:extLst>
          </p:cNvPr>
          <p:cNvSpPr>
            <a:spLocks noGrp="1"/>
          </p:cNvSpPr>
          <p:nvPr>
            <p:ph type="sldNum" sz="quarter" idx="39"/>
          </p:nvPr>
        </p:nvSpPr>
        <p:spPr>
          <a:xfrm>
            <a:off x="762000" y="6423660"/>
            <a:ext cx="365760" cy="365760"/>
          </a:xfrm>
        </p:spPr>
        <p:txBody>
          <a:bodyPr/>
          <a:lstStyle/>
          <a:p>
            <a:fld id="{345D60D9-5372-5F40-9443-0F9AE5BDC3C8}" type="slidenum">
              <a:rPr lang="en-US" smtClean="0"/>
              <a:pPr/>
              <a:t>‹#›</a:t>
            </a:fld>
            <a:endParaRPr lang="en-US" dirty="0"/>
          </a:p>
        </p:txBody>
      </p:sp>
      <p:sp>
        <p:nvSpPr>
          <p:cNvPr id="31" name="Footer Placeholder 4">
            <a:extLst>
              <a:ext uri="{FF2B5EF4-FFF2-40B4-BE49-F238E27FC236}">
                <a16:creationId xmlns:a16="http://schemas.microsoft.com/office/drawing/2014/main" id="{970AF836-EBD7-FC48-8131-6B5102906FFD}"/>
              </a:ext>
            </a:extLst>
          </p:cNvPr>
          <p:cNvSpPr>
            <a:spLocks noGrp="1"/>
          </p:cNvSpPr>
          <p:nvPr>
            <p:ph type="ftr" sz="quarter" idx="11"/>
          </p:nvPr>
        </p:nvSpPr>
        <p:spPr>
          <a:xfrm>
            <a:off x="1127759" y="6423978"/>
            <a:ext cx="5745379" cy="365125"/>
          </a:xfrm>
        </p:spPr>
        <p:txBody>
          <a:bodyPr/>
          <a:lstStyle/>
          <a:p>
            <a:r>
              <a:rPr lang="en-US"/>
              <a:t>Copyright © 2022, Oracle and/or its affiliates  |  Confidential: Internal</a:t>
            </a:r>
            <a:endParaRPr lang="en-US" dirty="0"/>
          </a:p>
        </p:txBody>
      </p:sp>
      <p:sp>
        <p:nvSpPr>
          <p:cNvPr id="30" name="Date Placeholder 2">
            <a:extLst>
              <a:ext uri="{FF2B5EF4-FFF2-40B4-BE49-F238E27FC236}">
                <a16:creationId xmlns:a16="http://schemas.microsoft.com/office/drawing/2014/main" id="{67BD4534-5E82-594D-B1AB-A133054CA183}"/>
              </a:ext>
            </a:extLst>
          </p:cNvPr>
          <p:cNvSpPr>
            <a:spLocks noGrp="1"/>
          </p:cNvSpPr>
          <p:nvPr>
            <p:ph type="dt" sz="half" idx="10"/>
          </p:nvPr>
        </p:nvSpPr>
        <p:spPr>
          <a:xfrm>
            <a:off x="6873138" y="6425604"/>
            <a:ext cx="2743200" cy="363500"/>
          </a:xfrm>
        </p:spPr>
        <p:txBody>
          <a:bodyPr/>
          <a:lstStyle/>
          <a:p>
            <a:r>
              <a:rPr lang="en-US"/>
              <a:t>[Date]</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4183771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Photo/Video_Logo_Sand_Pilla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6096000" y="3429000"/>
            <a:ext cx="6096000" cy="3429000"/>
          </a:xfrm>
          <a:prstGeom prst="rect">
            <a:avLst/>
          </a:prstGeom>
          <a:solidFill>
            <a:srgbClr val="F1EF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userDrawn="1"/>
        </p:nvSpPr>
        <p:spPr>
          <a:xfrm>
            <a:off x="6096000" y="3429000"/>
            <a:ext cx="6096000" cy="3429000"/>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racle Logo">
            <a:extLst>
              <a:ext uri="{FF2B5EF4-FFF2-40B4-BE49-F238E27FC236}">
                <a16:creationId xmlns:a16="http://schemas.microsoft.com/office/drawing/2014/main" id="{8B95FCB6-EA2D-4F3F-8F28-D506189C4A1F}"/>
              </a:ext>
            </a:extLst>
          </p:cNvPr>
          <p:cNvSpPr/>
          <p:nvPr userDrawn="1"/>
        </p:nvSpPr>
        <p:spPr>
          <a:xfrm>
            <a:off x="761994" y="74677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43" name="Title 1">
            <a:extLst>
              <a:ext uri="{FF2B5EF4-FFF2-40B4-BE49-F238E27FC236}">
                <a16:creationId xmlns:a16="http://schemas.microsoft.com/office/drawing/2014/main" id="{74151B34-23FE-44F5-A716-0730CC7BA85D}"/>
              </a:ext>
            </a:extLst>
          </p:cNvPr>
          <p:cNvSpPr>
            <a:spLocks noGrp="1"/>
          </p:cNvSpPr>
          <p:nvPr>
            <p:ph type="title" hasCustomPrompt="1"/>
          </p:nvPr>
        </p:nvSpPr>
        <p:spPr>
          <a:xfrm>
            <a:off x="768875" y="1262063"/>
            <a:ext cx="4744029" cy="822960"/>
          </a:xfrm>
        </p:spPr>
        <p:txBody>
          <a:bodyPr/>
          <a:lstStyle>
            <a:lvl1pPr>
              <a:defRPr>
                <a:solidFill>
                  <a:schemeClr val="accent6"/>
                </a:solidFill>
              </a:defRPr>
            </a:lvl1pPr>
          </a:lstStyle>
          <a:p>
            <a:r>
              <a:rPr lang="en-US" dirty="0"/>
              <a:t>Click to edit title text styles</a:t>
            </a:r>
          </a:p>
        </p:txBody>
      </p:sp>
      <p:sp>
        <p:nvSpPr>
          <p:cNvPr id="44" name="Text Placeholder 21">
            <a:extLst>
              <a:ext uri="{FF2B5EF4-FFF2-40B4-BE49-F238E27FC236}">
                <a16:creationId xmlns:a16="http://schemas.microsoft.com/office/drawing/2014/main" id="{F253D5CC-04A1-4A8A-904C-1F3D182409E0}"/>
              </a:ext>
            </a:extLst>
          </p:cNvPr>
          <p:cNvSpPr>
            <a:spLocks noGrp="1"/>
          </p:cNvSpPr>
          <p:nvPr>
            <p:ph type="body" sz="quarter" idx="33" hasCustomPrompt="1"/>
          </p:nvPr>
        </p:nvSpPr>
        <p:spPr>
          <a:xfrm>
            <a:off x="768875" y="2201983"/>
            <a:ext cx="4762530" cy="720907"/>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5" name="Text Placeholder 21">
            <a:extLst>
              <a:ext uri="{FF2B5EF4-FFF2-40B4-BE49-F238E27FC236}">
                <a16:creationId xmlns:a16="http://schemas.microsoft.com/office/drawing/2014/main" id="{76C1365C-F7AC-4152-BC8A-22B9B745E9A7}"/>
              </a:ext>
            </a:extLst>
          </p:cNvPr>
          <p:cNvSpPr>
            <a:spLocks noGrp="1"/>
          </p:cNvSpPr>
          <p:nvPr>
            <p:ph type="body" sz="quarter" idx="32" hasCustomPrompt="1"/>
          </p:nvPr>
        </p:nvSpPr>
        <p:spPr>
          <a:xfrm>
            <a:off x="768875" y="3154820"/>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6" name="Text Placeholder 21">
            <a:extLst>
              <a:ext uri="{FF2B5EF4-FFF2-40B4-BE49-F238E27FC236}">
                <a16:creationId xmlns:a16="http://schemas.microsoft.com/office/drawing/2014/main" id="{FE16FE56-4093-4A68-96E0-8FC9B4BCFB3B}"/>
              </a:ext>
            </a:extLst>
          </p:cNvPr>
          <p:cNvSpPr>
            <a:spLocks noGrp="1"/>
          </p:cNvSpPr>
          <p:nvPr>
            <p:ph type="body" sz="quarter" idx="31" hasCustomPrompt="1"/>
          </p:nvPr>
        </p:nvSpPr>
        <p:spPr>
          <a:xfrm>
            <a:off x="768875" y="339675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7" name="Text Placeholder 21">
            <a:extLst>
              <a:ext uri="{FF2B5EF4-FFF2-40B4-BE49-F238E27FC236}">
                <a16:creationId xmlns:a16="http://schemas.microsoft.com/office/drawing/2014/main" id="{A0E0FC69-7325-4C9E-9FDB-1F46B471B73E}"/>
              </a:ext>
            </a:extLst>
          </p:cNvPr>
          <p:cNvSpPr>
            <a:spLocks noGrp="1"/>
          </p:cNvSpPr>
          <p:nvPr>
            <p:ph type="body" sz="quarter" idx="34" hasCustomPrompt="1"/>
          </p:nvPr>
        </p:nvSpPr>
        <p:spPr>
          <a:xfrm>
            <a:off x="768875" y="4265999"/>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9" name="Text Placeholder 21">
            <a:extLst>
              <a:ext uri="{FF2B5EF4-FFF2-40B4-BE49-F238E27FC236}">
                <a16:creationId xmlns:a16="http://schemas.microsoft.com/office/drawing/2014/main" id="{9C614183-38E4-4C8A-B188-942F1EADF22D}"/>
              </a:ext>
            </a:extLst>
          </p:cNvPr>
          <p:cNvSpPr>
            <a:spLocks noGrp="1"/>
          </p:cNvSpPr>
          <p:nvPr>
            <p:ph type="body" sz="quarter" idx="35" hasCustomPrompt="1"/>
          </p:nvPr>
        </p:nvSpPr>
        <p:spPr>
          <a:xfrm>
            <a:off x="768875" y="4505719"/>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50" name="Text Placeholder 21">
            <a:extLst>
              <a:ext uri="{FF2B5EF4-FFF2-40B4-BE49-F238E27FC236}">
                <a16:creationId xmlns:a16="http://schemas.microsoft.com/office/drawing/2014/main" id="{9D56DADD-354E-40F9-9083-0EA39E18540C}"/>
              </a:ext>
            </a:extLst>
          </p:cNvPr>
          <p:cNvSpPr>
            <a:spLocks noGrp="1"/>
          </p:cNvSpPr>
          <p:nvPr>
            <p:ph type="body" sz="quarter" idx="36" hasCustomPrompt="1"/>
          </p:nvPr>
        </p:nvSpPr>
        <p:spPr>
          <a:xfrm>
            <a:off x="768875" y="5320942"/>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51" name="Text Placeholder 21">
            <a:extLst>
              <a:ext uri="{FF2B5EF4-FFF2-40B4-BE49-F238E27FC236}">
                <a16:creationId xmlns:a16="http://schemas.microsoft.com/office/drawing/2014/main" id="{4D365422-228D-4AF8-B590-2677A7563203}"/>
              </a:ext>
            </a:extLst>
          </p:cNvPr>
          <p:cNvSpPr>
            <a:spLocks noGrp="1"/>
          </p:cNvSpPr>
          <p:nvPr>
            <p:ph type="body" sz="quarter" idx="37" hasCustomPrompt="1"/>
          </p:nvPr>
        </p:nvSpPr>
        <p:spPr>
          <a:xfrm>
            <a:off x="768875" y="556066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10" name="Content Placeholder 9">
            <a:extLst>
              <a:ext uri="{FF2B5EF4-FFF2-40B4-BE49-F238E27FC236}">
                <a16:creationId xmlns:a16="http://schemas.microsoft.com/office/drawing/2014/main" id="{1D76B432-E77E-1E47-BE30-3F729C8CD911}"/>
              </a:ext>
            </a:extLst>
          </p:cNvPr>
          <p:cNvSpPr>
            <a:spLocks noGrp="1"/>
          </p:cNvSpPr>
          <p:nvPr>
            <p:ph sz="quarter" idx="23" hasCustomPrompt="1"/>
          </p:nvPr>
        </p:nvSpPr>
        <p:spPr>
          <a:xfrm>
            <a:off x="6095998" y="0"/>
            <a:ext cx="6096002" cy="3428999"/>
          </a:xfrm>
          <a:solidFill>
            <a:schemeClr val="tx1">
              <a:lumMod val="10000"/>
              <a:lumOff val="90000"/>
            </a:schemeClr>
          </a:solidFill>
        </p:spPr>
        <p:txBody>
          <a:bodyPr/>
          <a:lstStyle>
            <a:lvl1pPr>
              <a:defRPr sz="1400" b="0" i="0">
                <a:latin typeface="Oracle Sans Light" panose="020B0403020204020204" pitchFamily="34" charset="0"/>
                <a:cs typeface="Oracle Sans Light" panose="020B0403020204020204" pitchFamily="34" charset="0"/>
              </a:defRPr>
            </a:lvl1pPr>
          </a:lstStyle>
          <a:p>
            <a:pPr lvl="0"/>
            <a:r>
              <a:rPr lang="en-GB" dirty="0"/>
              <a:t>Picture/Video here</a:t>
            </a:r>
            <a:endParaRPr lang="en-US" dirty="0"/>
          </a:p>
        </p:txBody>
      </p:sp>
      <p:sp>
        <p:nvSpPr>
          <p:cNvPr id="23" name="Text Placeholder 3">
            <a:extLst>
              <a:ext uri="{FF2B5EF4-FFF2-40B4-BE49-F238E27FC236}">
                <a16:creationId xmlns:a16="http://schemas.microsoft.com/office/drawing/2014/main" id="{B544B384-379B-D246-825E-82D80E47CA83}"/>
              </a:ext>
            </a:extLst>
          </p:cNvPr>
          <p:cNvSpPr>
            <a:spLocks noGrp="1"/>
          </p:cNvSpPr>
          <p:nvPr>
            <p:ph type="body" sz="quarter" idx="20" hasCustomPrompt="1"/>
          </p:nvPr>
        </p:nvSpPr>
        <p:spPr>
          <a:xfrm>
            <a:off x="6781820" y="3870511"/>
            <a:ext cx="4838705" cy="1358116"/>
          </a:xfrm>
        </p:spPr>
        <p:txBody>
          <a:bodyPr/>
          <a:lstStyle>
            <a:lvl1pPr>
              <a:defRPr sz="1800">
                <a:solidFill>
                  <a:schemeClr val="tx1"/>
                </a:solidFill>
                <a:latin typeface="Georgia" panose="02040502050405020303" pitchFamily="18" charset="0"/>
              </a:defRPr>
            </a:lvl1pPr>
          </a:lstStyle>
          <a:p>
            <a:pPr lvl="0"/>
            <a:r>
              <a:rPr lang="en-GB" dirty="0"/>
              <a:t>“Quote goes up here.</a:t>
            </a:r>
            <a:r>
              <a:rPr lang="en-IN" dirty="0"/>
              <a:t> 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a:t>
            </a:r>
            <a:endParaRPr lang="en-US" dirty="0"/>
          </a:p>
        </p:txBody>
      </p:sp>
      <p:sp>
        <p:nvSpPr>
          <p:cNvPr id="18" name="Text Placeholder 3">
            <a:extLst>
              <a:ext uri="{FF2B5EF4-FFF2-40B4-BE49-F238E27FC236}">
                <a16:creationId xmlns:a16="http://schemas.microsoft.com/office/drawing/2014/main" id="{124E7EE1-1F21-A94B-BD4C-80D5579EA0D8}"/>
              </a:ext>
            </a:extLst>
          </p:cNvPr>
          <p:cNvSpPr>
            <a:spLocks noGrp="1"/>
          </p:cNvSpPr>
          <p:nvPr>
            <p:ph type="body" sz="quarter" idx="21" hasCustomPrompt="1"/>
          </p:nvPr>
        </p:nvSpPr>
        <p:spPr>
          <a:xfrm>
            <a:off x="6781820" y="5608955"/>
            <a:ext cx="4838705" cy="269769"/>
          </a:xfrm>
        </p:spPr>
        <p:txBody>
          <a:bodyPr anchor="ctr"/>
          <a:lstStyle>
            <a:lvl1pPr>
              <a:defRPr sz="1200" b="1" i="0">
                <a:solidFill>
                  <a:schemeClr val="tx1"/>
                </a:solidFill>
                <a:latin typeface="Oracle Sans" panose="020B0503020204020204" pitchFamily="34" charset="0"/>
                <a:cs typeface="Oracle Sans" panose="020B0503020204020204" pitchFamily="34" charset="0"/>
              </a:defRPr>
            </a:lvl1pPr>
          </a:lstStyle>
          <a:p>
            <a:pPr lvl="0"/>
            <a:r>
              <a:rPr lang="en-US" dirty="0"/>
              <a:t>Person name</a:t>
            </a:r>
          </a:p>
        </p:txBody>
      </p:sp>
      <p:sp>
        <p:nvSpPr>
          <p:cNvPr id="19" name="Text Placeholder 3">
            <a:extLst>
              <a:ext uri="{FF2B5EF4-FFF2-40B4-BE49-F238E27FC236}">
                <a16:creationId xmlns:a16="http://schemas.microsoft.com/office/drawing/2014/main" id="{EECEA0F4-62BE-D045-9B17-E8A1B43697E5}"/>
              </a:ext>
            </a:extLst>
          </p:cNvPr>
          <p:cNvSpPr>
            <a:spLocks noGrp="1"/>
          </p:cNvSpPr>
          <p:nvPr>
            <p:ph type="body" sz="quarter" idx="22" hasCustomPrompt="1"/>
          </p:nvPr>
        </p:nvSpPr>
        <p:spPr>
          <a:xfrm>
            <a:off x="6781819" y="5938133"/>
            <a:ext cx="4838705" cy="269769"/>
          </a:xfrm>
        </p:spPr>
        <p:txBody>
          <a:bodyPr anchor="ctr"/>
          <a:lstStyle>
            <a:lvl1pPr>
              <a:defRPr sz="1200" b="0" i="0">
                <a:solidFill>
                  <a:schemeClr val="tx1"/>
                </a:solidFill>
                <a:latin typeface="Oracle Sans Light" panose="020B0403020204020204" pitchFamily="34" charset="0"/>
                <a:cs typeface="Oracle Sans Light" panose="020B0403020204020204" pitchFamily="34" charset="0"/>
              </a:defRPr>
            </a:lvl1pPr>
          </a:lstStyle>
          <a:p>
            <a:pPr lvl="0"/>
            <a:r>
              <a:rPr lang="en-US" dirty="0"/>
              <a:t>Company name</a:t>
            </a:r>
          </a:p>
        </p:txBody>
      </p:sp>
      <p:sp>
        <p:nvSpPr>
          <p:cNvPr id="33" name="Slide Number Placeholder 7">
            <a:extLst>
              <a:ext uri="{FF2B5EF4-FFF2-40B4-BE49-F238E27FC236}">
                <a16:creationId xmlns:a16="http://schemas.microsoft.com/office/drawing/2014/main" id="{4C0ED2E8-6351-ED49-B6CF-FA1F67B26896}"/>
              </a:ext>
            </a:extLst>
          </p:cNvPr>
          <p:cNvSpPr>
            <a:spLocks noGrp="1"/>
          </p:cNvSpPr>
          <p:nvPr>
            <p:ph type="sldNum" sz="quarter" idx="39"/>
          </p:nvPr>
        </p:nvSpPr>
        <p:spPr>
          <a:xfrm>
            <a:off x="762000" y="6423660"/>
            <a:ext cx="365760" cy="365760"/>
          </a:xfrm>
        </p:spPr>
        <p:txBody>
          <a:bodyPr/>
          <a:lstStyle/>
          <a:p>
            <a:fld id="{345D60D9-5372-5F40-9443-0F9AE5BDC3C8}" type="slidenum">
              <a:rPr lang="en-US" smtClean="0"/>
              <a:pPr/>
              <a:t>‹#›</a:t>
            </a:fld>
            <a:endParaRPr lang="en-US" dirty="0"/>
          </a:p>
        </p:txBody>
      </p:sp>
      <p:sp>
        <p:nvSpPr>
          <p:cNvPr id="31" name="Footer Placeholder 4">
            <a:extLst>
              <a:ext uri="{FF2B5EF4-FFF2-40B4-BE49-F238E27FC236}">
                <a16:creationId xmlns:a16="http://schemas.microsoft.com/office/drawing/2014/main" id="{970AF836-EBD7-FC48-8131-6B5102906FFD}"/>
              </a:ext>
            </a:extLst>
          </p:cNvPr>
          <p:cNvSpPr>
            <a:spLocks noGrp="1"/>
          </p:cNvSpPr>
          <p:nvPr>
            <p:ph type="ftr" sz="quarter" idx="11"/>
          </p:nvPr>
        </p:nvSpPr>
        <p:spPr>
          <a:xfrm>
            <a:off x="1127759" y="6423978"/>
            <a:ext cx="5745379" cy="365125"/>
          </a:xfrm>
        </p:spPr>
        <p:txBody>
          <a:bodyPr/>
          <a:lstStyle/>
          <a:p>
            <a:r>
              <a:rPr lang="en-US"/>
              <a:t>Copyright © 2022, Oracle and/or its affiliates  |  Confidential: Internal</a:t>
            </a:r>
            <a:endParaRPr lang="en-US" dirty="0"/>
          </a:p>
        </p:txBody>
      </p:sp>
      <p:sp>
        <p:nvSpPr>
          <p:cNvPr id="30" name="Date Placeholder 2">
            <a:extLst>
              <a:ext uri="{FF2B5EF4-FFF2-40B4-BE49-F238E27FC236}">
                <a16:creationId xmlns:a16="http://schemas.microsoft.com/office/drawing/2014/main" id="{67BD4534-5E82-594D-B1AB-A133054CA183}"/>
              </a:ext>
            </a:extLst>
          </p:cNvPr>
          <p:cNvSpPr>
            <a:spLocks noGrp="1"/>
          </p:cNvSpPr>
          <p:nvPr>
            <p:ph type="dt" sz="half" idx="10"/>
          </p:nvPr>
        </p:nvSpPr>
        <p:spPr>
          <a:xfrm>
            <a:off x="6873138" y="6425604"/>
            <a:ext cx="2743200" cy="363500"/>
          </a:xfrm>
        </p:spPr>
        <p:txBody>
          <a:bodyPr/>
          <a:lstStyle/>
          <a:p>
            <a:r>
              <a:rPr lang="en-US"/>
              <a:t>[Date]</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329613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Photo/Video_2Partners_Stat_Pilla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6096000" y="3429000"/>
            <a:ext cx="6096000" cy="3429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userDrawn="1"/>
        </p:nvSpPr>
        <p:spPr>
          <a:xfrm>
            <a:off x="6096000" y="3429000"/>
            <a:ext cx="6096000" cy="3429000"/>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Oracle Logo">
            <a:extLst>
              <a:ext uri="{FF2B5EF4-FFF2-40B4-BE49-F238E27FC236}">
                <a16:creationId xmlns:a16="http://schemas.microsoft.com/office/drawing/2014/main" id="{8664173D-62C8-469C-AADD-4900978FBC54}"/>
              </a:ext>
            </a:extLst>
          </p:cNvPr>
          <p:cNvSpPr/>
          <p:nvPr userDrawn="1"/>
        </p:nvSpPr>
        <p:spPr>
          <a:xfrm>
            <a:off x="761994" y="74677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42" name="Plus Sign">
            <a:extLst>
              <a:ext uri="{FF2B5EF4-FFF2-40B4-BE49-F238E27FC236}">
                <a16:creationId xmlns:a16="http://schemas.microsoft.com/office/drawing/2014/main" id="{3B0C2BAD-044A-49E9-BCD8-385884BE9C49}"/>
              </a:ext>
            </a:extLst>
          </p:cNvPr>
          <p:cNvSpPr txBox="1"/>
          <p:nvPr userDrawn="1"/>
        </p:nvSpPr>
        <p:spPr>
          <a:xfrm>
            <a:off x="1983598" y="60450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49" name="Content Placeholder 7">
            <a:extLst>
              <a:ext uri="{FF2B5EF4-FFF2-40B4-BE49-F238E27FC236}">
                <a16:creationId xmlns:a16="http://schemas.microsoft.com/office/drawing/2014/main" id="{33686A5E-C644-4D46-A131-348725EBF7A6}"/>
              </a:ext>
            </a:extLst>
          </p:cNvPr>
          <p:cNvSpPr>
            <a:spLocks noGrp="1"/>
          </p:cNvSpPr>
          <p:nvPr>
            <p:ph sz="quarter" idx="28" hasCustomPrompt="1"/>
          </p:nvPr>
        </p:nvSpPr>
        <p:spPr>
          <a:xfrm>
            <a:off x="2451100" y="56197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52" name="Plus Sign">
            <a:extLst>
              <a:ext uri="{FF2B5EF4-FFF2-40B4-BE49-F238E27FC236}">
                <a16:creationId xmlns:a16="http://schemas.microsoft.com/office/drawing/2014/main" id="{2FB75938-DF68-4158-AAF4-1DBD62729B39}"/>
              </a:ext>
              <a:ext uri="{C183D7F6-B498-43B3-948B-1728B52AA6E4}">
                <adec:decorative xmlns:adec="http://schemas.microsoft.com/office/drawing/2017/decorative" val="1"/>
              </a:ext>
            </a:extLst>
          </p:cNvPr>
          <p:cNvSpPr txBox="1"/>
          <p:nvPr userDrawn="1"/>
        </p:nvSpPr>
        <p:spPr>
          <a:xfrm>
            <a:off x="3808218" y="60450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53" name="Content Placeholder 7">
            <a:extLst>
              <a:ext uri="{FF2B5EF4-FFF2-40B4-BE49-F238E27FC236}">
                <a16:creationId xmlns:a16="http://schemas.microsoft.com/office/drawing/2014/main" id="{D86E14D0-2C64-4655-8B5F-F2E75FBA4AAC}"/>
              </a:ext>
            </a:extLst>
          </p:cNvPr>
          <p:cNvSpPr>
            <a:spLocks noGrp="1"/>
          </p:cNvSpPr>
          <p:nvPr>
            <p:ph sz="quarter" idx="29" hasCustomPrompt="1"/>
          </p:nvPr>
        </p:nvSpPr>
        <p:spPr>
          <a:xfrm>
            <a:off x="4270375" y="56197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54" name="Title 1">
            <a:extLst>
              <a:ext uri="{FF2B5EF4-FFF2-40B4-BE49-F238E27FC236}">
                <a16:creationId xmlns:a16="http://schemas.microsoft.com/office/drawing/2014/main" id="{D6F6B094-856B-4CAE-966F-4AAA3069BB7C}"/>
              </a:ext>
            </a:extLst>
          </p:cNvPr>
          <p:cNvSpPr>
            <a:spLocks noGrp="1"/>
          </p:cNvSpPr>
          <p:nvPr>
            <p:ph type="title" hasCustomPrompt="1"/>
          </p:nvPr>
        </p:nvSpPr>
        <p:spPr>
          <a:xfrm>
            <a:off x="768875" y="1262063"/>
            <a:ext cx="4744029" cy="822960"/>
          </a:xfrm>
        </p:spPr>
        <p:txBody>
          <a:bodyPr/>
          <a:lstStyle>
            <a:lvl1pPr>
              <a:defRPr>
                <a:solidFill>
                  <a:schemeClr val="accent6"/>
                </a:solidFill>
              </a:defRPr>
            </a:lvl1pPr>
          </a:lstStyle>
          <a:p>
            <a:r>
              <a:rPr lang="en-US" dirty="0"/>
              <a:t>Click to edit title text styles</a:t>
            </a:r>
          </a:p>
        </p:txBody>
      </p:sp>
      <p:sp>
        <p:nvSpPr>
          <p:cNvPr id="55" name="Text Placeholder 21">
            <a:extLst>
              <a:ext uri="{FF2B5EF4-FFF2-40B4-BE49-F238E27FC236}">
                <a16:creationId xmlns:a16="http://schemas.microsoft.com/office/drawing/2014/main" id="{A30C6708-65CD-41C9-A7AB-8C0F9E78815E}"/>
              </a:ext>
            </a:extLst>
          </p:cNvPr>
          <p:cNvSpPr>
            <a:spLocks noGrp="1"/>
          </p:cNvSpPr>
          <p:nvPr>
            <p:ph type="body" sz="quarter" idx="51" hasCustomPrompt="1"/>
          </p:nvPr>
        </p:nvSpPr>
        <p:spPr>
          <a:xfrm>
            <a:off x="768875" y="2201983"/>
            <a:ext cx="4762530" cy="720907"/>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56" name="Text Placeholder 21">
            <a:extLst>
              <a:ext uri="{FF2B5EF4-FFF2-40B4-BE49-F238E27FC236}">
                <a16:creationId xmlns:a16="http://schemas.microsoft.com/office/drawing/2014/main" id="{47E0ADF9-B3CF-49B2-900E-B11D29FA0A5E}"/>
              </a:ext>
            </a:extLst>
          </p:cNvPr>
          <p:cNvSpPr>
            <a:spLocks noGrp="1"/>
          </p:cNvSpPr>
          <p:nvPr>
            <p:ph type="body" sz="quarter" idx="52" hasCustomPrompt="1"/>
          </p:nvPr>
        </p:nvSpPr>
        <p:spPr>
          <a:xfrm>
            <a:off x="768875" y="3154820"/>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57" name="Text Placeholder 21">
            <a:extLst>
              <a:ext uri="{FF2B5EF4-FFF2-40B4-BE49-F238E27FC236}">
                <a16:creationId xmlns:a16="http://schemas.microsoft.com/office/drawing/2014/main" id="{4015975A-B892-4A5B-99B9-C41322993637}"/>
              </a:ext>
            </a:extLst>
          </p:cNvPr>
          <p:cNvSpPr>
            <a:spLocks noGrp="1"/>
          </p:cNvSpPr>
          <p:nvPr>
            <p:ph type="body" sz="quarter" idx="53" hasCustomPrompt="1"/>
          </p:nvPr>
        </p:nvSpPr>
        <p:spPr>
          <a:xfrm>
            <a:off x="768875" y="339675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58" name="Text Placeholder 21">
            <a:extLst>
              <a:ext uri="{FF2B5EF4-FFF2-40B4-BE49-F238E27FC236}">
                <a16:creationId xmlns:a16="http://schemas.microsoft.com/office/drawing/2014/main" id="{8371319D-2DB2-4DF9-A107-AFDB3FA2EA00}"/>
              </a:ext>
            </a:extLst>
          </p:cNvPr>
          <p:cNvSpPr>
            <a:spLocks noGrp="1"/>
          </p:cNvSpPr>
          <p:nvPr>
            <p:ph type="body" sz="quarter" idx="54" hasCustomPrompt="1"/>
          </p:nvPr>
        </p:nvSpPr>
        <p:spPr>
          <a:xfrm>
            <a:off x="768875" y="4265999"/>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59" name="Text Placeholder 21">
            <a:extLst>
              <a:ext uri="{FF2B5EF4-FFF2-40B4-BE49-F238E27FC236}">
                <a16:creationId xmlns:a16="http://schemas.microsoft.com/office/drawing/2014/main" id="{69752535-97A9-4AA0-B13F-147BF159E187}"/>
              </a:ext>
            </a:extLst>
          </p:cNvPr>
          <p:cNvSpPr>
            <a:spLocks noGrp="1"/>
          </p:cNvSpPr>
          <p:nvPr>
            <p:ph type="body" sz="quarter" idx="35" hasCustomPrompt="1"/>
          </p:nvPr>
        </p:nvSpPr>
        <p:spPr>
          <a:xfrm>
            <a:off x="768875" y="4505719"/>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60" name="Text Placeholder 21">
            <a:extLst>
              <a:ext uri="{FF2B5EF4-FFF2-40B4-BE49-F238E27FC236}">
                <a16:creationId xmlns:a16="http://schemas.microsoft.com/office/drawing/2014/main" id="{247A1D13-453B-40D7-99E1-6F2CD6C03103}"/>
              </a:ext>
            </a:extLst>
          </p:cNvPr>
          <p:cNvSpPr>
            <a:spLocks noGrp="1"/>
          </p:cNvSpPr>
          <p:nvPr>
            <p:ph type="body" sz="quarter" idx="36" hasCustomPrompt="1"/>
          </p:nvPr>
        </p:nvSpPr>
        <p:spPr>
          <a:xfrm>
            <a:off x="768875" y="5320942"/>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61" name="Text Placeholder 21">
            <a:extLst>
              <a:ext uri="{FF2B5EF4-FFF2-40B4-BE49-F238E27FC236}">
                <a16:creationId xmlns:a16="http://schemas.microsoft.com/office/drawing/2014/main" id="{93B679BE-A0C4-481D-BB4E-626C9679D0E5}"/>
              </a:ext>
            </a:extLst>
          </p:cNvPr>
          <p:cNvSpPr>
            <a:spLocks noGrp="1"/>
          </p:cNvSpPr>
          <p:nvPr>
            <p:ph type="body" sz="quarter" idx="37" hasCustomPrompt="1"/>
          </p:nvPr>
        </p:nvSpPr>
        <p:spPr>
          <a:xfrm>
            <a:off x="768875" y="556066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10" name="Content Placeholder 9">
            <a:extLst>
              <a:ext uri="{FF2B5EF4-FFF2-40B4-BE49-F238E27FC236}">
                <a16:creationId xmlns:a16="http://schemas.microsoft.com/office/drawing/2014/main" id="{1D76B432-E77E-1E47-BE30-3F729C8CD911}"/>
              </a:ext>
            </a:extLst>
          </p:cNvPr>
          <p:cNvSpPr>
            <a:spLocks noGrp="1"/>
          </p:cNvSpPr>
          <p:nvPr>
            <p:ph sz="quarter" idx="23" hasCustomPrompt="1"/>
          </p:nvPr>
        </p:nvSpPr>
        <p:spPr>
          <a:xfrm>
            <a:off x="6109254" y="0"/>
            <a:ext cx="6082746" cy="3429000"/>
          </a:xfrm>
          <a:solidFill>
            <a:schemeClr val="tx1">
              <a:lumMod val="10000"/>
              <a:lumOff val="90000"/>
            </a:schemeClr>
          </a:solidFill>
        </p:spPr>
        <p:txBody>
          <a:bodyPr/>
          <a:lstStyle>
            <a:lvl1pPr>
              <a:defRPr sz="1400" b="0" i="0">
                <a:latin typeface="Oracle Sans Light" panose="020B0403020204020204" pitchFamily="34" charset="0"/>
                <a:cs typeface="Oracle Sans Light" panose="020B0403020204020204" pitchFamily="34" charset="0"/>
              </a:defRPr>
            </a:lvl1pPr>
          </a:lstStyle>
          <a:p>
            <a:pPr lvl="0"/>
            <a:r>
              <a:rPr lang="en-GB" dirty="0"/>
              <a:t>Picture/Video here</a:t>
            </a:r>
            <a:endParaRPr lang="en-US" dirty="0"/>
          </a:p>
        </p:txBody>
      </p:sp>
      <p:sp>
        <p:nvSpPr>
          <p:cNvPr id="33" name="Text Placeholder 21">
            <a:extLst>
              <a:ext uri="{FF2B5EF4-FFF2-40B4-BE49-F238E27FC236}">
                <a16:creationId xmlns:a16="http://schemas.microsoft.com/office/drawing/2014/main" id="{10E1C588-AA6F-DF49-B256-9029483F6883}"/>
              </a:ext>
            </a:extLst>
          </p:cNvPr>
          <p:cNvSpPr>
            <a:spLocks noGrp="1"/>
          </p:cNvSpPr>
          <p:nvPr>
            <p:ph type="body" sz="quarter" idx="14" hasCustomPrompt="1"/>
          </p:nvPr>
        </p:nvSpPr>
        <p:spPr>
          <a:xfrm>
            <a:off x="6739049" y="3922382"/>
            <a:ext cx="1590912" cy="614174"/>
          </a:xfrm>
          <a:prstGeom prst="rect">
            <a:avLst/>
          </a:prstGeom>
        </p:spPr>
        <p:txBody>
          <a:bodyPr lIns="0" tIns="0" rIns="0" bIns="0" anchor="b"/>
          <a:lstStyle>
            <a:lvl1pPr algn="l">
              <a:defRPr sz="3600" b="1" i="0">
                <a:solidFill>
                  <a:schemeClr val="accent2"/>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4" name="Text Placeholder 21">
            <a:extLst>
              <a:ext uri="{FF2B5EF4-FFF2-40B4-BE49-F238E27FC236}">
                <a16:creationId xmlns:a16="http://schemas.microsoft.com/office/drawing/2014/main" id="{2D86BD91-7556-224F-AFD5-70F97C7D7BD3}"/>
              </a:ext>
            </a:extLst>
          </p:cNvPr>
          <p:cNvSpPr>
            <a:spLocks noGrp="1"/>
          </p:cNvSpPr>
          <p:nvPr>
            <p:ph type="body" sz="quarter" idx="30" hasCustomPrompt="1"/>
          </p:nvPr>
        </p:nvSpPr>
        <p:spPr>
          <a:xfrm>
            <a:off x="8448458" y="3933540"/>
            <a:ext cx="3237574" cy="603016"/>
          </a:xfrm>
          <a:prstGeom prst="rect">
            <a:avLst/>
          </a:prstGeom>
        </p:spPr>
        <p:txBody>
          <a:bodyPr lIns="0" tIns="0" rIns="0" bIns="0"/>
          <a:lstStyle>
            <a:lvl1pPr algn="l">
              <a:defRPr sz="1400" b="0" i="0">
                <a:solidFill>
                  <a:schemeClr val="bg1"/>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endParaRPr lang="en-US" dirty="0"/>
          </a:p>
        </p:txBody>
      </p:sp>
      <p:sp>
        <p:nvSpPr>
          <p:cNvPr id="35" name="Text Placeholder 21">
            <a:extLst>
              <a:ext uri="{FF2B5EF4-FFF2-40B4-BE49-F238E27FC236}">
                <a16:creationId xmlns:a16="http://schemas.microsoft.com/office/drawing/2014/main" id="{34600B74-E94F-1843-97D1-A8A416A6983A}"/>
              </a:ext>
            </a:extLst>
          </p:cNvPr>
          <p:cNvSpPr>
            <a:spLocks noGrp="1"/>
          </p:cNvSpPr>
          <p:nvPr>
            <p:ph type="body" sz="quarter" idx="31" hasCustomPrompt="1"/>
          </p:nvPr>
        </p:nvSpPr>
        <p:spPr>
          <a:xfrm>
            <a:off x="6739049" y="4734009"/>
            <a:ext cx="1590912" cy="614174"/>
          </a:xfrm>
          <a:prstGeom prst="rect">
            <a:avLst/>
          </a:prstGeom>
        </p:spPr>
        <p:txBody>
          <a:bodyPr lIns="0" tIns="0" rIns="0" bIns="0" anchor="b"/>
          <a:lstStyle>
            <a:lvl1pPr algn="l">
              <a:defRPr sz="3600" b="1" i="0">
                <a:solidFill>
                  <a:schemeClr val="accent2"/>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6" name="Text Placeholder 21">
            <a:extLst>
              <a:ext uri="{FF2B5EF4-FFF2-40B4-BE49-F238E27FC236}">
                <a16:creationId xmlns:a16="http://schemas.microsoft.com/office/drawing/2014/main" id="{7A7A14B4-DCD2-3B4D-83C9-D237CF5FE310}"/>
              </a:ext>
            </a:extLst>
          </p:cNvPr>
          <p:cNvSpPr>
            <a:spLocks noGrp="1"/>
          </p:cNvSpPr>
          <p:nvPr>
            <p:ph type="body" sz="quarter" idx="32" hasCustomPrompt="1"/>
          </p:nvPr>
        </p:nvSpPr>
        <p:spPr>
          <a:xfrm>
            <a:off x="8448458" y="4745167"/>
            <a:ext cx="3237574" cy="603016"/>
          </a:xfrm>
          <a:prstGeom prst="rect">
            <a:avLst/>
          </a:prstGeom>
        </p:spPr>
        <p:txBody>
          <a:bodyPr lIns="0" tIns="0" rIns="0" bIns="0"/>
          <a:lstStyle>
            <a:lvl1pPr algn="l">
              <a:defRPr sz="1400" b="0" i="0">
                <a:solidFill>
                  <a:schemeClr val="bg1"/>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endParaRPr lang="en-US" dirty="0"/>
          </a:p>
        </p:txBody>
      </p:sp>
      <p:sp>
        <p:nvSpPr>
          <p:cNvPr id="37" name="Text Placeholder 21">
            <a:extLst>
              <a:ext uri="{FF2B5EF4-FFF2-40B4-BE49-F238E27FC236}">
                <a16:creationId xmlns:a16="http://schemas.microsoft.com/office/drawing/2014/main" id="{4058FC6A-ACA1-2448-845B-688F68B9C4F6}"/>
              </a:ext>
            </a:extLst>
          </p:cNvPr>
          <p:cNvSpPr>
            <a:spLocks noGrp="1"/>
          </p:cNvSpPr>
          <p:nvPr>
            <p:ph type="body" sz="quarter" idx="33" hasCustomPrompt="1"/>
          </p:nvPr>
        </p:nvSpPr>
        <p:spPr>
          <a:xfrm>
            <a:off x="6739049" y="5546718"/>
            <a:ext cx="1590912" cy="614174"/>
          </a:xfrm>
          <a:prstGeom prst="rect">
            <a:avLst/>
          </a:prstGeom>
        </p:spPr>
        <p:txBody>
          <a:bodyPr lIns="0" tIns="0" rIns="0" bIns="0" anchor="b"/>
          <a:lstStyle>
            <a:lvl1pPr algn="l">
              <a:defRPr sz="3600" b="1" i="0">
                <a:solidFill>
                  <a:schemeClr val="accent2"/>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8" name="Text Placeholder 21">
            <a:extLst>
              <a:ext uri="{FF2B5EF4-FFF2-40B4-BE49-F238E27FC236}">
                <a16:creationId xmlns:a16="http://schemas.microsoft.com/office/drawing/2014/main" id="{4551FCE4-9927-084F-80F5-8480BAB2E13A}"/>
              </a:ext>
            </a:extLst>
          </p:cNvPr>
          <p:cNvSpPr>
            <a:spLocks noGrp="1"/>
          </p:cNvSpPr>
          <p:nvPr>
            <p:ph type="body" sz="quarter" idx="34" hasCustomPrompt="1"/>
          </p:nvPr>
        </p:nvSpPr>
        <p:spPr>
          <a:xfrm>
            <a:off x="8448458" y="5557876"/>
            <a:ext cx="3237574" cy="603016"/>
          </a:xfrm>
          <a:prstGeom prst="rect">
            <a:avLst/>
          </a:prstGeom>
        </p:spPr>
        <p:txBody>
          <a:bodyPr lIns="0" tIns="0" rIns="0" bIns="0"/>
          <a:lstStyle>
            <a:lvl1pPr algn="l">
              <a:defRPr sz="1400" b="0" i="0">
                <a:solidFill>
                  <a:schemeClr val="bg1"/>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endParaRPr lang="en-US" dirty="0"/>
          </a:p>
        </p:txBody>
      </p:sp>
      <p:sp>
        <p:nvSpPr>
          <p:cNvPr id="41" name="Slide Number Placeholder 7">
            <a:extLst>
              <a:ext uri="{FF2B5EF4-FFF2-40B4-BE49-F238E27FC236}">
                <a16:creationId xmlns:a16="http://schemas.microsoft.com/office/drawing/2014/main" id="{2B1878D6-C162-5D44-BE2C-D5B8CB2664C0}"/>
              </a:ext>
            </a:extLst>
          </p:cNvPr>
          <p:cNvSpPr>
            <a:spLocks noGrp="1"/>
          </p:cNvSpPr>
          <p:nvPr>
            <p:ph type="sldNum" sz="quarter" idx="50"/>
          </p:nvPr>
        </p:nvSpPr>
        <p:spPr>
          <a:xfrm>
            <a:off x="762000" y="6423660"/>
            <a:ext cx="365760" cy="365760"/>
          </a:xfrm>
        </p:spPr>
        <p:txBody>
          <a:bodyPr/>
          <a:lstStyle/>
          <a:p>
            <a:fld id="{345D60D9-5372-5F40-9443-0F9AE5BDC3C8}" type="slidenum">
              <a:rPr lang="en-US" smtClean="0"/>
              <a:pPr/>
              <a:t>‹#›</a:t>
            </a:fld>
            <a:endParaRPr lang="en-US" dirty="0"/>
          </a:p>
        </p:txBody>
      </p:sp>
      <p:sp>
        <p:nvSpPr>
          <p:cNvPr id="39" name="Footer Placeholder 4">
            <a:extLst>
              <a:ext uri="{FF2B5EF4-FFF2-40B4-BE49-F238E27FC236}">
                <a16:creationId xmlns:a16="http://schemas.microsoft.com/office/drawing/2014/main" id="{DC2CDA77-51D3-1146-9D61-01A506F7767B}"/>
              </a:ext>
            </a:extLst>
          </p:cNvPr>
          <p:cNvSpPr>
            <a:spLocks noGrp="1"/>
          </p:cNvSpPr>
          <p:nvPr>
            <p:ph type="ftr" sz="quarter" idx="11"/>
          </p:nvPr>
        </p:nvSpPr>
        <p:spPr>
          <a:xfrm>
            <a:off x="1127759" y="6423978"/>
            <a:ext cx="5745379" cy="365125"/>
          </a:xfrm>
        </p:spPr>
        <p:txBody>
          <a:bodyPr/>
          <a:lstStyle/>
          <a:p>
            <a:r>
              <a:rPr lang="en-US"/>
              <a:t>Copyright © 2022, Oracle and/or its affiliates  |  Confidential: Internal</a:t>
            </a:r>
            <a:endParaRPr lang="en-US" dirty="0"/>
          </a:p>
        </p:txBody>
      </p:sp>
      <p:sp>
        <p:nvSpPr>
          <p:cNvPr id="30" name="Date Placeholder 2">
            <a:extLst>
              <a:ext uri="{FF2B5EF4-FFF2-40B4-BE49-F238E27FC236}">
                <a16:creationId xmlns:a16="http://schemas.microsoft.com/office/drawing/2014/main" id="{8B1DC083-E4BB-E847-86ED-D1267824D1A1}"/>
              </a:ext>
            </a:extLst>
          </p:cNvPr>
          <p:cNvSpPr>
            <a:spLocks noGrp="1"/>
          </p:cNvSpPr>
          <p:nvPr>
            <p:ph type="dt" sz="half" idx="10"/>
          </p:nvPr>
        </p:nvSpPr>
        <p:spPr>
          <a:xfrm>
            <a:off x="6873138" y="6425604"/>
            <a:ext cx="2743200" cy="363500"/>
          </a:xfrm>
        </p:spPr>
        <p:txBody>
          <a:bodyPr/>
          <a:lstStyle/>
          <a:p>
            <a:r>
              <a:rPr lang="en-US"/>
              <a:t>[Date]</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2951133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1_Photo/Video_Partner_Stat_Pilla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6096000" y="3429000"/>
            <a:ext cx="6096000" cy="3429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userDrawn="1"/>
        </p:nvSpPr>
        <p:spPr>
          <a:xfrm>
            <a:off x="6096000" y="3429000"/>
            <a:ext cx="6096000" cy="3429000"/>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Oracle Logo">
            <a:extLst>
              <a:ext uri="{FF2B5EF4-FFF2-40B4-BE49-F238E27FC236}">
                <a16:creationId xmlns:a16="http://schemas.microsoft.com/office/drawing/2014/main" id="{8664173D-62C8-469C-AADD-4900978FBC54}"/>
              </a:ext>
            </a:extLst>
          </p:cNvPr>
          <p:cNvSpPr/>
          <p:nvPr userDrawn="1"/>
        </p:nvSpPr>
        <p:spPr>
          <a:xfrm>
            <a:off x="761994" y="74677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42" name="Plus Sign">
            <a:extLst>
              <a:ext uri="{FF2B5EF4-FFF2-40B4-BE49-F238E27FC236}">
                <a16:creationId xmlns:a16="http://schemas.microsoft.com/office/drawing/2014/main" id="{3B0C2BAD-044A-49E9-BCD8-385884BE9C49}"/>
              </a:ext>
            </a:extLst>
          </p:cNvPr>
          <p:cNvSpPr txBox="1"/>
          <p:nvPr userDrawn="1"/>
        </p:nvSpPr>
        <p:spPr>
          <a:xfrm>
            <a:off x="1983598" y="60450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49" name="Content Placeholder 7">
            <a:extLst>
              <a:ext uri="{FF2B5EF4-FFF2-40B4-BE49-F238E27FC236}">
                <a16:creationId xmlns:a16="http://schemas.microsoft.com/office/drawing/2014/main" id="{33686A5E-C644-4D46-A131-348725EBF7A6}"/>
              </a:ext>
            </a:extLst>
          </p:cNvPr>
          <p:cNvSpPr>
            <a:spLocks noGrp="1"/>
          </p:cNvSpPr>
          <p:nvPr>
            <p:ph sz="quarter" idx="28" hasCustomPrompt="1"/>
          </p:nvPr>
        </p:nvSpPr>
        <p:spPr>
          <a:xfrm>
            <a:off x="2451100" y="56197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54" name="Title 1">
            <a:extLst>
              <a:ext uri="{FF2B5EF4-FFF2-40B4-BE49-F238E27FC236}">
                <a16:creationId xmlns:a16="http://schemas.microsoft.com/office/drawing/2014/main" id="{D6F6B094-856B-4CAE-966F-4AAA3069BB7C}"/>
              </a:ext>
            </a:extLst>
          </p:cNvPr>
          <p:cNvSpPr>
            <a:spLocks noGrp="1"/>
          </p:cNvSpPr>
          <p:nvPr>
            <p:ph type="title" hasCustomPrompt="1"/>
          </p:nvPr>
        </p:nvSpPr>
        <p:spPr>
          <a:xfrm>
            <a:off x="768875" y="1262063"/>
            <a:ext cx="4744029" cy="822960"/>
          </a:xfrm>
        </p:spPr>
        <p:txBody>
          <a:bodyPr/>
          <a:lstStyle>
            <a:lvl1pPr>
              <a:defRPr>
                <a:solidFill>
                  <a:schemeClr val="accent6"/>
                </a:solidFill>
              </a:defRPr>
            </a:lvl1pPr>
          </a:lstStyle>
          <a:p>
            <a:r>
              <a:rPr lang="en-US" dirty="0"/>
              <a:t>Click to edit title text styles</a:t>
            </a:r>
          </a:p>
        </p:txBody>
      </p:sp>
      <p:sp>
        <p:nvSpPr>
          <p:cNvPr id="55" name="Text Placeholder 21">
            <a:extLst>
              <a:ext uri="{FF2B5EF4-FFF2-40B4-BE49-F238E27FC236}">
                <a16:creationId xmlns:a16="http://schemas.microsoft.com/office/drawing/2014/main" id="{A30C6708-65CD-41C9-A7AB-8C0F9E78815E}"/>
              </a:ext>
            </a:extLst>
          </p:cNvPr>
          <p:cNvSpPr>
            <a:spLocks noGrp="1"/>
          </p:cNvSpPr>
          <p:nvPr>
            <p:ph type="body" sz="quarter" idx="51" hasCustomPrompt="1"/>
          </p:nvPr>
        </p:nvSpPr>
        <p:spPr>
          <a:xfrm>
            <a:off x="768875" y="2201983"/>
            <a:ext cx="4762530" cy="720907"/>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56" name="Text Placeholder 21">
            <a:extLst>
              <a:ext uri="{FF2B5EF4-FFF2-40B4-BE49-F238E27FC236}">
                <a16:creationId xmlns:a16="http://schemas.microsoft.com/office/drawing/2014/main" id="{47E0ADF9-B3CF-49B2-900E-B11D29FA0A5E}"/>
              </a:ext>
            </a:extLst>
          </p:cNvPr>
          <p:cNvSpPr>
            <a:spLocks noGrp="1"/>
          </p:cNvSpPr>
          <p:nvPr>
            <p:ph type="body" sz="quarter" idx="52" hasCustomPrompt="1"/>
          </p:nvPr>
        </p:nvSpPr>
        <p:spPr>
          <a:xfrm>
            <a:off x="768875" y="3154820"/>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57" name="Text Placeholder 21">
            <a:extLst>
              <a:ext uri="{FF2B5EF4-FFF2-40B4-BE49-F238E27FC236}">
                <a16:creationId xmlns:a16="http://schemas.microsoft.com/office/drawing/2014/main" id="{4015975A-B892-4A5B-99B9-C41322993637}"/>
              </a:ext>
            </a:extLst>
          </p:cNvPr>
          <p:cNvSpPr>
            <a:spLocks noGrp="1"/>
          </p:cNvSpPr>
          <p:nvPr>
            <p:ph type="body" sz="quarter" idx="53" hasCustomPrompt="1"/>
          </p:nvPr>
        </p:nvSpPr>
        <p:spPr>
          <a:xfrm>
            <a:off x="768875" y="339675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58" name="Text Placeholder 21">
            <a:extLst>
              <a:ext uri="{FF2B5EF4-FFF2-40B4-BE49-F238E27FC236}">
                <a16:creationId xmlns:a16="http://schemas.microsoft.com/office/drawing/2014/main" id="{8371319D-2DB2-4DF9-A107-AFDB3FA2EA00}"/>
              </a:ext>
            </a:extLst>
          </p:cNvPr>
          <p:cNvSpPr>
            <a:spLocks noGrp="1"/>
          </p:cNvSpPr>
          <p:nvPr>
            <p:ph type="body" sz="quarter" idx="54" hasCustomPrompt="1"/>
          </p:nvPr>
        </p:nvSpPr>
        <p:spPr>
          <a:xfrm>
            <a:off x="768875" y="4265999"/>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59" name="Text Placeholder 21">
            <a:extLst>
              <a:ext uri="{FF2B5EF4-FFF2-40B4-BE49-F238E27FC236}">
                <a16:creationId xmlns:a16="http://schemas.microsoft.com/office/drawing/2014/main" id="{69752535-97A9-4AA0-B13F-147BF159E187}"/>
              </a:ext>
            </a:extLst>
          </p:cNvPr>
          <p:cNvSpPr>
            <a:spLocks noGrp="1"/>
          </p:cNvSpPr>
          <p:nvPr>
            <p:ph type="body" sz="quarter" idx="35" hasCustomPrompt="1"/>
          </p:nvPr>
        </p:nvSpPr>
        <p:spPr>
          <a:xfrm>
            <a:off x="768875" y="4505719"/>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60" name="Text Placeholder 21">
            <a:extLst>
              <a:ext uri="{FF2B5EF4-FFF2-40B4-BE49-F238E27FC236}">
                <a16:creationId xmlns:a16="http://schemas.microsoft.com/office/drawing/2014/main" id="{247A1D13-453B-40D7-99E1-6F2CD6C03103}"/>
              </a:ext>
            </a:extLst>
          </p:cNvPr>
          <p:cNvSpPr>
            <a:spLocks noGrp="1"/>
          </p:cNvSpPr>
          <p:nvPr>
            <p:ph type="body" sz="quarter" idx="36" hasCustomPrompt="1"/>
          </p:nvPr>
        </p:nvSpPr>
        <p:spPr>
          <a:xfrm>
            <a:off x="768875" y="5320942"/>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61" name="Text Placeholder 21">
            <a:extLst>
              <a:ext uri="{FF2B5EF4-FFF2-40B4-BE49-F238E27FC236}">
                <a16:creationId xmlns:a16="http://schemas.microsoft.com/office/drawing/2014/main" id="{93B679BE-A0C4-481D-BB4E-626C9679D0E5}"/>
              </a:ext>
            </a:extLst>
          </p:cNvPr>
          <p:cNvSpPr>
            <a:spLocks noGrp="1"/>
          </p:cNvSpPr>
          <p:nvPr>
            <p:ph type="body" sz="quarter" idx="37" hasCustomPrompt="1"/>
          </p:nvPr>
        </p:nvSpPr>
        <p:spPr>
          <a:xfrm>
            <a:off x="768875" y="556066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10" name="Content Placeholder 9">
            <a:extLst>
              <a:ext uri="{FF2B5EF4-FFF2-40B4-BE49-F238E27FC236}">
                <a16:creationId xmlns:a16="http://schemas.microsoft.com/office/drawing/2014/main" id="{1D76B432-E77E-1E47-BE30-3F729C8CD911}"/>
              </a:ext>
            </a:extLst>
          </p:cNvPr>
          <p:cNvSpPr>
            <a:spLocks noGrp="1"/>
          </p:cNvSpPr>
          <p:nvPr>
            <p:ph sz="quarter" idx="23" hasCustomPrompt="1"/>
          </p:nvPr>
        </p:nvSpPr>
        <p:spPr>
          <a:xfrm>
            <a:off x="6109254" y="0"/>
            <a:ext cx="6082746" cy="3429000"/>
          </a:xfrm>
          <a:solidFill>
            <a:schemeClr val="tx1">
              <a:lumMod val="10000"/>
              <a:lumOff val="90000"/>
            </a:schemeClr>
          </a:solidFill>
        </p:spPr>
        <p:txBody>
          <a:bodyPr/>
          <a:lstStyle>
            <a:lvl1pPr>
              <a:defRPr sz="1400" b="0" i="0">
                <a:latin typeface="Oracle Sans Light" panose="020B0403020204020204" pitchFamily="34" charset="0"/>
                <a:cs typeface="Oracle Sans Light" panose="020B0403020204020204" pitchFamily="34" charset="0"/>
              </a:defRPr>
            </a:lvl1pPr>
          </a:lstStyle>
          <a:p>
            <a:pPr lvl="0"/>
            <a:r>
              <a:rPr lang="en-GB" dirty="0"/>
              <a:t>Picture/Video here</a:t>
            </a:r>
            <a:endParaRPr lang="en-US" dirty="0"/>
          </a:p>
        </p:txBody>
      </p:sp>
      <p:sp>
        <p:nvSpPr>
          <p:cNvPr id="33" name="Text Placeholder 21">
            <a:extLst>
              <a:ext uri="{FF2B5EF4-FFF2-40B4-BE49-F238E27FC236}">
                <a16:creationId xmlns:a16="http://schemas.microsoft.com/office/drawing/2014/main" id="{10E1C588-AA6F-DF49-B256-9029483F6883}"/>
              </a:ext>
            </a:extLst>
          </p:cNvPr>
          <p:cNvSpPr>
            <a:spLocks noGrp="1"/>
          </p:cNvSpPr>
          <p:nvPr>
            <p:ph type="body" sz="quarter" idx="14" hasCustomPrompt="1"/>
          </p:nvPr>
        </p:nvSpPr>
        <p:spPr>
          <a:xfrm>
            <a:off x="6739049" y="3922382"/>
            <a:ext cx="1590912" cy="614174"/>
          </a:xfrm>
          <a:prstGeom prst="rect">
            <a:avLst/>
          </a:prstGeom>
        </p:spPr>
        <p:txBody>
          <a:bodyPr lIns="0" tIns="0" rIns="0" bIns="0" anchor="b"/>
          <a:lstStyle>
            <a:lvl1pPr algn="l">
              <a:defRPr sz="3600" b="1" i="0">
                <a:solidFill>
                  <a:schemeClr val="accent2"/>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4" name="Text Placeholder 21">
            <a:extLst>
              <a:ext uri="{FF2B5EF4-FFF2-40B4-BE49-F238E27FC236}">
                <a16:creationId xmlns:a16="http://schemas.microsoft.com/office/drawing/2014/main" id="{2D86BD91-7556-224F-AFD5-70F97C7D7BD3}"/>
              </a:ext>
            </a:extLst>
          </p:cNvPr>
          <p:cNvSpPr>
            <a:spLocks noGrp="1"/>
          </p:cNvSpPr>
          <p:nvPr>
            <p:ph type="body" sz="quarter" idx="30" hasCustomPrompt="1"/>
          </p:nvPr>
        </p:nvSpPr>
        <p:spPr>
          <a:xfrm>
            <a:off x="8448458" y="3933540"/>
            <a:ext cx="3237574" cy="603016"/>
          </a:xfrm>
          <a:prstGeom prst="rect">
            <a:avLst/>
          </a:prstGeom>
        </p:spPr>
        <p:txBody>
          <a:bodyPr lIns="0" tIns="0" rIns="0" bIns="0"/>
          <a:lstStyle>
            <a:lvl1pPr algn="l">
              <a:defRPr sz="1400" b="0" i="0">
                <a:solidFill>
                  <a:schemeClr val="bg1"/>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endParaRPr lang="en-US" dirty="0"/>
          </a:p>
        </p:txBody>
      </p:sp>
      <p:sp>
        <p:nvSpPr>
          <p:cNvPr id="35" name="Text Placeholder 21">
            <a:extLst>
              <a:ext uri="{FF2B5EF4-FFF2-40B4-BE49-F238E27FC236}">
                <a16:creationId xmlns:a16="http://schemas.microsoft.com/office/drawing/2014/main" id="{34600B74-E94F-1843-97D1-A8A416A6983A}"/>
              </a:ext>
            </a:extLst>
          </p:cNvPr>
          <p:cNvSpPr>
            <a:spLocks noGrp="1"/>
          </p:cNvSpPr>
          <p:nvPr>
            <p:ph type="body" sz="quarter" idx="31" hasCustomPrompt="1"/>
          </p:nvPr>
        </p:nvSpPr>
        <p:spPr>
          <a:xfrm>
            <a:off x="6739049" y="4734009"/>
            <a:ext cx="1590912" cy="614174"/>
          </a:xfrm>
          <a:prstGeom prst="rect">
            <a:avLst/>
          </a:prstGeom>
        </p:spPr>
        <p:txBody>
          <a:bodyPr lIns="0" tIns="0" rIns="0" bIns="0" anchor="b"/>
          <a:lstStyle>
            <a:lvl1pPr algn="l">
              <a:defRPr sz="3600" b="1" i="0">
                <a:solidFill>
                  <a:schemeClr val="accent2"/>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6" name="Text Placeholder 21">
            <a:extLst>
              <a:ext uri="{FF2B5EF4-FFF2-40B4-BE49-F238E27FC236}">
                <a16:creationId xmlns:a16="http://schemas.microsoft.com/office/drawing/2014/main" id="{7A7A14B4-DCD2-3B4D-83C9-D237CF5FE310}"/>
              </a:ext>
            </a:extLst>
          </p:cNvPr>
          <p:cNvSpPr>
            <a:spLocks noGrp="1"/>
          </p:cNvSpPr>
          <p:nvPr>
            <p:ph type="body" sz="quarter" idx="32" hasCustomPrompt="1"/>
          </p:nvPr>
        </p:nvSpPr>
        <p:spPr>
          <a:xfrm>
            <a:off x="8448458" y="4745167"/>
            <a:ext cx="3237574" cy="603016"/>
          </a:xfrm>
          <a:prstGeom prst="rect">
            <a:avLst/>
          </a:prstGeom>
        </p:spPr>
        <p:txBody>
          <a:bodyPr lIns="0" tIns="0" rIns="0" bIns="0"/>
          <a:lstStyle>
            <a:lvl1pPr algn="l">
              <a:defRPr sz="1400" b="0" i="0">
                <a:solidFill>
                  <a:schemeClr val="bg1"/>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endParaRPr lang="en-US" dirty="0"/>
          </a:p>
        </p:txBody>
      </p:sp>
      <p:sp>
        <p:nvSpPr>
          <p:cNvPr id="37" name="Text Placeholder 21">
            <a:extLst>
              <a:ext uri="{FF2B5EF4-FFF2-40B4-BE49-F238E27FC236}">
                <a16:creationId xmlns:a16="http://schemas.microsoft.com/office/drawing/2014/main" id="{4058FC6A-ACA1-2448-845B-688F68B9C4F6}"/>
              </a:ext>
            </a:extLst>
          </p:cNvPr>
          <p:cNvSpPr>
            <a:spLocks noGrp="1"/>
          </p:cNvSpPr>
          <p:nvPr>
            <p:ph type="body" sz="quarter" idx="33" hasCustomPrompt="1"/>
          </p:nvPr>
        </p:nvSpPr>
        <p:spPr>
          <a:xfrm>
            <a:off x="6739049" y="5546718"/>
            <a:ext cx="1590912" cy="614174"/>
          </a:xfrm>
          <a:prstGeom prst="rect">
            <a:avLst/>
          </a:prstGeom>
        </p:spPr>
        <p:txBody>
          <a:bodyPr lIns="0" tIns="0" rIns="0" bIns="0" anchor="b"/>
          <a:lstStyle>
            <a:lvl1pPr algn="l">
              <a:defRPr sz="3600" b="1" i="0">
                <a:solidFill>
                  <a:schemeClr val="accent2"/>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8" name="Text Placeholder 21">
            <a:extLst>
              <a:ext uri="{FF2B5EF4-FFF2-40B4-BE49-F238E27FC236}">
                <a16:creationId xmlns:a16="http://schemas.microsoft.com/office/drawing/2014/main" id="{4551FCE4-9927-084F-80F5-8480BAB2E13A}"/>
              </a:ext>
            </a:extLst>
          </p:cNvPr>
          <p:cNvSpPr>
            <a:spLocks noGrp="1"/>
          </p:cNvSpPr>
          <p:nvPr>
            <p:ph type="body" sz="quarter" idx="34" hasCustomPrompt="1"/>
          </p:nvPr>
        </p:nvSpPr>
        <p:spPr>
          <a:xfrm>
            <a:off x="8448458" y="5557876"/>
            <a:ext cx="3237574" cy="603016"/>
          </a:xfrm>
          <a:prstGeom prst="rect">
            <a:avLst/>
          </a:prstGeom>
        </p:spPr>
        <p:txBody>
          <a:bodyPr lIns="0" tIns="0" rIns="0" bIns="0"/>
          <a:lstStyle>
            <a:lvl1pPr algn="l">
              <a:defRPr sz="1400" b="0" i="0">
                <a:solidFill>
                  <a:schemeClr val="bg1"/>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endParaRPr lang="en-US" dirty="0"/>
          </a:p>
        </p:txBody>
      </p:sp>
      <p:sp>
        <p:nvSpPr>
          <p:cNvPr id="41" name="Slide Number Placeholder 7">
            <a:extLst>
              <a:ext uri="{FF2B5EF4-FFF2-40B4-BE49-F238E27FC236}">
                <a16:creationId xmlns:a16="http://schemas.microsoft.com/office/drawing/2014/main" id="{2B1878D6-C162-5D44-BE2C-D5B8CB2664C0}"/>
              </a:ext>
            </a:extLst>
          </p:cNvPr>
          <p:cNvSpPr>
            <a:spLocks noGrp="1"/>
          </p:cNvSpPr>
          <p:nvPr>
            <p:ph type="sldNum" sz="quarter" idx="50"/>
          </p:nvPr>
        </p:nvSpPr>
        <p:spPr>
          <a:xfrm>
            <a:off x="762000" y="6423660"/>
            <a:ext cx="365760" cy="365760"/>
          </a:xfrm>
        </p:spPr>
        <p:txBody>
          <a:bodyPr/>
          <a:lstStyle/>
          <a:p>
            <a:fld id="{345D60D9-5372-5F40-9443-0F9AE5BDC3C8}" type="slidenum">
              <a:rPr lang="en-US" smtClean="0"/>
              <a:pPr/>
              <a:t>‹#›</a:t>
            </a:fld>
            <a:endParaRPr lang="en-US" dirty="0"/>
          </a:p>
        </p:txBody>
      </p:sp>
      <p:sp>
        <p:nvSpPr>
          <p:cNvPr id="39" name="Footer Placeholder 4">
            <a:extLst>
              <a:ext uri="{FF2B5EF4-FFF2-40B4-BE49-F238E27FC236}">
                <a16:creationId xmlns:a16="http://schemas.microsoft.com/office/drawing/2014/main" id="{DC2CDA77-51D3-1146-9D61-01A506F7767B}"/>
              </a:ext>
            </a:extLst>
          </p:cNvPr>
          <p:cNvSpPr>
            <a:spLocks noGrp="1"/>
          </p:cNvSpPr>
          <p:nvPr>
            <p:ph type="ftr" sz="quarter" idx="11"/>
          </p:nvPr>
        </p:nvSpPr>
        <p:spPr>
          <a:xfrm>
            <a:off x="1127759" y="6423978"/>
            <a:ext cx="5745379" cy="365125"/>
          </a:xfrm>
        </p:spPr>
        <p:txBody>
          <a:bodyPr/>
          <a:lstStyle/>
          <a:p>
            <a:r>
              <a:rPr lang="en-US"/>
              <a:t>Copyright © 2022, Oracle and/or its affiliates  |  Confidential: Internal</a:t>
            </a:r>
            <a:endParaRPr lang="en-US" dirty="0"/>
          </a:p>
        </p:txBody>
      </p:sp>
      <p:sp>
        <p:nvSpPr>
          <p:cNvPr id="30" name="Date Placeholder 2">
            <a:extLst>
              <a:ext uri="{FF2B5EF4-FFF2-40B4-BE49-F238E27FC236}">
                <a16:creationId xmlns:a16="http://schemas.microsoft.com/office/drawing/2014/main" id="{8B1DC083-E4BB-E847-86ED-D1267824D1A1}"/>
              </a:ext>
            </a:extLst>
          </p:cNvPr>
          <p:cNvSpPr>
            <a:spLocks noGrp="1"/>
          </p:cNvSpPr>
          <p:nvPr>
            <p:ph type="dt" sz="half" idx="10"/>
          </p:nvPr>
        </p:nvSpPr>
        <p:spPr>
          <a:xfrm>
            <a:off x="6873138" y="6425604"/>
            <a:ext cx="2743200" cy="363500"/>
          </a:xfrm>
        </p:spPr>
        <p:txBody>
          <a:bodyPr/>
          <a:lstStyle/>
          <a:p>
            <a:r>
              <a:rPr lang="en-US"/>
              <a:t>[Date]</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1367382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Photo/Video_Partner_Stat_Pilla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6096000" y="3429000"/>
            <a:ext cx="6096000" cy="3429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userDrawn="1"/>
        </p:nvSpPr>
        <p:spPr>
          <a:xfrm>
            <a:off x="6096000" y="3429000"/>
            <a:ext cx="6096000" cy="3429000"/>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Oracle Logo">
            <a:extLst>
              <a:ext uri="{FF2B5EF4-FFF2-40B4-BE49-F238E27FC236}">
                <a16:creationId xmlns:a16="http://schemas.microsoft.com/office/drawing/2014/main" id="{8664173D-62C8-469C-AADD-4900978FBC54}"/>
              </a:ext>
            </a:extLst>
          </p:cNvPr>
          <p:cNvSpPr/>
          <p:nvPr userDrawn="1"/>
        </p:nvSpPr>
        <p:spPr>
          <a:xfrm>
            <a:off x="761994" y="74677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54" name="Title 1">
            <a:extLst>
              <a:ext uri="{FF2B5EF4-FFF2-40B4-BE49-F238E27FC236}">
                <a16:creationId xmlns:a16="http://schemas.microsoft.com/office/drawing/2014/main" id="{D6F6B094-856B-4CAE-966F-4AAA3069BB7C}"/>
              </a:ext>
            </a:extLst>
          </p:cNvPr>
          <p:cNvSpPr>
            <a:spLocks noGrp="1"/>
          </p:cNvSpPr>
          <p:nvPr>
            <p:ph type="title" hasCustomPrompt="1"/>
          </p:nvPr>
        </p:nvSpPr>
        <p:spPr>
          <a:xfrm>
            <a:off x="768875" y="1262063"/>
            <a:ext cx="4744029" cy="822960"/>
          </a:xfrm>
        </p:spPr>
        <p:txBody>
          <a:bodyPr/>
          <a:lstStyle>
            <a:lvl1pPr>
              <a:defRPr>
                <a:solidFill>
                  <a:schemeClr val="accent6"/>
                </a:solidFill>
              </a:defRPr>
            </a:lvl1pPr>
          </a:lstStyle>
          <a:p>
            <a:r>
              <a:rPr lang="en-US" dirty="0"/>
              <a:t>Click to edit title text styles</a:t>
            </a:r>
          </a:p>
        </p:txBody>
      </p:sp>
      <p:sp>
        <p:nvSpPr>
          <p:cNvPr id="55" name="Text Placeholder 21">
            <a:extLst>
              <a:ext uri="{FF2B5EF4-FFF2-40B4-BE49-F238E27FC236}">
                <a16:creationId xmlns:a16="http://schemas.microsoft.com/office/drawing/2014/main" id="{A30C6708-65CD-41C9-A7AB-8C0F9E78815E}"/>
              </a:ext>
            </a:extLst>
          </p:cNvPr>
          <p:cNvSpPr>
            <a:spLocks noGrp="1"/>
          </p:cNvSpPr>
          <p:nvPr>
            <p:ph type="body" sz="quarter" idx="51" hasCustomPrompt="1"/>
          </p:nvPr>
        </p:nvSpPr>
        <p:spPr>
          <a:xfrm>
            <a:off x="768875" y="2201983"/>
            <a:ext cx="4762530" cy="720907"/>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56" name="Text Placeholder 21">
            <a:extLst>
              <a:ext uri="{FF2B5EF4-FFF2-40B4-BE49-F238E27FC236}">
                <a16:creationId xmlns:a16="http://schemas.microsoft.com/office/drawing/2014/main" id="{47E0ADF9-B3CF-49B2-900E-B11D29FA0A5E}"/>
              </a:ext>
            </a:extLst>
          </p:cNvPr>
          <p:cNvSpPr>
            <a:spLocks noGrp="1"/>
          </p:cNvSpPr>
          <p:nvPr>
            <p:ph type="body" sz="quarter" idx="52" hasCustomPrompt="1"/>
          </p:nvPr>
        </p:nvSpPr>
        <p:spPr>
          <a:xfrm>
            <a:off x="768875" y="3154820"/>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57" name="Text Placeholder 21">
            <a:extLst>
              <a:ext uri="{FF2B5EF4-FFF2-40B4-BE49-F238E27FC236}">
                <a16:creationId xmlns:a16="http://schemas.microsoft.com/office/drawing/2014/main" id="{4015975A-B892-4A5B-99B9-C41322993637}"/>
              </a:ext>
            </a:extLst>
          </p:cNvPr>
          <p:cNvSpPr>
            <a:spLocks noGrp="1"/>
          </p:cNvSpPr>
          <p:nvPr>
            <p:ph type="body" sz="quarter" idx="53" hasCustomPrompt="1"/>
          </p:nvPr>
        </p:nvSpPr>
        <p:spPr>
          <a:xfrm>
            <a:off x="768875" y="339675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58" name="Text Placeholder 21">
            <a:extLst>
              <a:ext uri="{FF2B5EF4-FFF2-40B4-BE49-F238E27FC236}">
                <a16:creationId xmlns:a16="http://schemas.microsoft.com/office/drawing/2014/main" id="{8371319D-2DB2-4DF9-A107-AFDB3FA2EA00}"/>
              </a:ext>
            </a:extLst>
          </p:cNvPr>
          <p:cNvSpPr>
            <a:spLocks noGrp="1"/>
          </p:cNvSpPr>
          <p:nvPr>
            <p:ph type="body" sz="quarter" idx="54" hasCustomPrompt="1"/>
          </p:nvPr>
        </p:nvSpPr>
        <p:spPr>
          <a:xfrm>
            <a:off x="768875" y="4265999"/>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59" name="Text Placeholder 21">
            <a:extLst>
              <a:ext uri="{FF2B5EF4-FFF2-40B4-BE49-F238E27FC236}">
                <a16:creationId xmlns:a16="http://schemas.microsoft.com/office/drawing/2014/main" id="{69752535-97A9-4AA0-B13F-147BF159E187}"/>
              </a:ext>
            </a:extLst>
          </p:cNvPr>
          <p:cNvSpPr>
            <a:spLocks noGrp="1"/>
          </p:cNvSpPr>
          <p:nvPr>
            <p:ph type="body" sz="quarter" idx="35" hasCustomPrompt="1"/>
          </p:nvPr>
        </p:nvSpPr>
        <p:spPr>
          <a:xfrm>
            <a:off x="768875" y="4505719"/>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60" name="Text Placeholder 21">
            <a:extLst>
              <a:ext uri="{FF2B5EF4-FFF2-40B4-BE49-F238E27FC236}">
                <a16:creationId xmlns:a16="http://schemas.microsoft.com/office/drawing/2014/main" id="{247A1D13-453B-40D7-99E1-6F2CD6C03103}"/>
              </a:ext>
            </a:extLst>
          </p:cNvPr>
          <p:cNvSpPr>
            <a:spLocks noGrp="1"/>
          </p:cNvSpPr>
          <p:nvPr>
            <p:ph type="body" sz="quarter" idx="36" hasCustomPrompt="1"/>
          </p:nvPr>
        </p:nvSpPr>
        <p:spPr>
          <a:xfrm>
            <a:off x="768875" y="5320942"/>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61" name="Text Placeholder 21">
            <a:extLst>
              <a:ext uri="{FF2B5EF4-FFF2-40B4-BE49-F238E27FC236}">
                <a16:creationId xmlns:a16="http://schemas.microsoft.com/office/drawing/2014/main" id="{93B679BE-A0C4-481D-BB4E-626C9679D0E5}"/>
              </a:ext>
            </a:extLst>
          </p:cNvPr>
          <p:cNvSpPr>
            <a:spLocks noGrp="1"/>
          </p:cNvSpPr>
          <p:nvPr>
            <p:ph type="body" sz="quarter" idx="37" hasCustomPrompt="1"/>
          </p:nvPr>
        </p:nvSpPr>
        <p:spPr>
          <a:xfrm>
            <a:off x="768875" y="556066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10" name="Content Placeholder 9">
            <a:extLst>
              <a:ext uri="{FF2B5EF4-FFF2-40B4-BE49-F238E27FC236}">
                <a16:creationId xmlns:a16="http://schemas.microsoft.com/office/drawing/2014/main" id="{1D76B432-E77E-1E47-BE30-3F729C8CD911}"/>
              </a:ext>
            </a:extLst>
          </p:cNvPr>
          <p:cNvSpPr>
            <a:spLocks noGrp="1"/>
          </p:cNvSpPr>
          <p:nvPr>
            <p:ph sz="quarter" idx="23" hasCustomPrompt="1"/>
          </p:nvPr>
        </p:nvSpPr>
        <p:spPr>
          <a:xfrm>
            <a:off x="6109254" y="0"/>
            <a:ext cx="6082746" cy="3429000"/>
          </a:xfrm>
          <a:solidFill>
            <a:schemeClr val="tx1">
              <a:lumMod val="10000"/>
              <a:lumOff val="90000"/>
            </a:schemeClr>
          </a:solidFill>
        </p:spPr>
        <p:txBody>
          <a:bodyPr/>
          <a:lstStyle>
            <a:lvl1pPr>
              <a:defRPr sz="1400" b="0" i="0">
                <a:latin typeface="Oracle Sans Light" panose="020B0403020204020204" pitchFamily="34" charset="0"/>
                <a:cs typeface="Oracle Sans Light" panose="020B0403020204020204" pitchFamily="34" charset="0"/>
              </a:defRPr>
            </a:lvl1pPr>
          </a:lstStyle>
          <a:p>
            <a:pPr lvl="0"/>
            <a:r>
              <a:rPr lang="en-GB" dirty="0"/>
              <a:t>Picture/Video here</a:t>
            </a:r>
            <a:endParaRPr lang="en-US" dirty="0"/>
          </a:p>
        </p:txBody>
      </p:sp>
      <p:sp>
        <p:nvSpPr>
          <p:cNvPr id="33" name="Text Placeholder 21">
            <a:extLst>
              <a:ext uri="{FF2B5EF4-FFF2-40B4-BE49-F238E27FC236}">
                <a16:creationId xmlns:a16="http://schemas.microsoft.com/office/drawing/2014/main" id="{10E1C588-AA6F-DF49-B256-9029483F6883}"/>
              </a:ext>
            </a:extLst>
          </p:cNvPr>
          <p:cNvSpPr>
            <a:spLocks noGrp="1"/>
          </p:cNvSpPr>
          <p:nvPr>
            <p:ph type="body" sz="quarter" idx="14" hasCustomPrompt="1"/>
          </p:nvPr>
        </p:nvSpPr>
        <p:spPr>
          <a:xfrm>
            <a:off x="6739049" y="3922382"/>
            <a:ext cx="1590912" cy="614174"/>
          </a:xfrm>
          <a:prstGeom prst="rect">
            <a:avLst/>
          </a:prstGeom>
        </p:spPr>
        <p:txBody>
          <a:bodyPr lIns="0" tIns="0" rIns="0" bIns="0" anchor="b"/>
          <a:lstStyle>
            <a:lvl1pPr algn="l">
              <a:defRPr sz="3600" b="1" i="0">
                <a:solidFill>
                  <a:schemeClr val="accent2"/>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4" name="Text Placeholder 21">
            <a:extLst>
              <a:ext uri="{FF2B5EF4-FFF2-40B4-BE49-F238E27FC236}">
                <a16:creationId xmlns:a16="http://schemas.microsoft.com/office/drawing/2014/main" id="{2D86BD91-7556-224F-AFD5-70F97C7D7BD3}"/>
              </a:ext>
            </a:extLst>
          </p:cNvPr>
          <p:cNvSpPr>
            <a:spLocks noGrp="1"/>
          </p:cNvSpPr>
          <p:nvPr>
            <p:ph type="body" sz="quarter" idx="30" hasCustomPrompt="1"/>
          </p:nvPr>
        </p:nvSpPr>
        <p:spPr>
          <a:xfrm>
            <a:off x="8448458" y="3933540"/>
            <a:ext cx="3237574" cy="603016"/>
          </a:xfrm>
          <a:prstGeom prst="rect">
            <a:avLst/>
          </a:prstGeom>
        </p:spPr>
        <p:txBody>
          <a:bodyPr lIns="0" tIns="0" rIns="0" bIns="0"/>
          <a:lstStyle>
            <a:lvl1pPr algn="l">
              <a:defRPr sz="1400" b="0" i="0">
                <a:solidFill>
                  <a:schemeClr val="bg1"/>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endParaRPr lang="en-US" dirty="0"/>
          </a:p>
        </p:txBody>
      </p:sp>
      <p:sp>
        <p:nvSpPr>
          <p:cNvPr id="35" name="Text Placeholder 21">
            <a:extLst>
              <a:ext uri="{FF2B5EF4-FFF2-40B4-BE49-F238E27FC236}">
                <a16:creationId xmlns:a16="http://schemas.microsoft.com/office/drawing/2014/main" id="{34600B74-E94F-1843-97D1-A8A416A6983A}"/>
              </a:ext>
            </a:extLst>
          </p:cNvPr>
          <p:cNvSpPr>
            <a:spLocks noGrp="1"/>
          </p:cNvSpPr>
          <p:nvPr>
            <p:ph type="body" sz="quarter" idx="31" hasCustomPrompt="1"/>
          </p:nvPr>
        </p:nvSpPr>
        <p:spPr>
          <a:xfrm>
            <a:off x="6739049" y="4734009"/>
            <a:ext cx="1590912" cy="614174"/>
          </a:xfrm>
          <a:prstGeom prst="rect">
            <a:avLst/>
          </a:prstGeom>
        </p:spPr>
        <p:txBody>
          <a:bodyPr lIns="0" tIns="0" rIns="0" bIns="0" anchor="b"/>
          <a:lstStyle>
            <a:lvl1pPr algn="l">
              <a:defRPr sz="3600" b="1" i="0">
                <a:solidFill>
                  <a:schemeClr val="accent2"/>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6" name="Text Placeholder 21">
            <a:extLst>
              <a:ext uri="{FF2B5EF4-FFF2-40B4-BE49-F238E27FC236}">
                <a16:creationId xmlns:a16="http://schemas.microsoft.com/office/drawing/2014/main" id="{7A7A14B4-DCD2-3B4D-83C9-D237CF5FE310}"/>
              </a:ext>
            </a:extLst>
          </p:cNvPr>
          <p:cNvSpPr>
            <a:spLocks noGrp="1"/>
          </p:cNvSpPr>
          <p:nvPr>
            <p:ph type="body" sz="quarter" idx="32" hasCustomPrompt="1"/>
          </p:nvPr>
        </p:nvSpPr>
        <p:spPr>
          <a:xfrm>
            <a:off x="8448458" y="4745167"/>
            <a:ext cx="3237574" cy="603016"/>
          </a:xfrm>
          <a:prstGeom prst="rect">
            <a:avLst/>
          </a:prstGeom>
        </p:spPr>
        <p:txBody>
          <a:bodyPr lIns="0" tIns="0" rIns="0" bIns="0"/>
          <a:lstStyle>
            <a:lvl1pPr algn="l">
              <a:defRPr sz="1400" b="0" i="0">
                <a:solidFill>
                  <a:schemeClr val="bg1"/>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endParaRPr lang="en-US" dirty="0"/>
          </a:p>
        </p:txBody>
      </p:sp>
      <p:sp>
        <p:nvSpPr>
          <p:cNvPr id="37" name="Text Placeholder 21">
            <a:extLst>
              <a:ext uri="{FF2B5EF4-FFF2-40B4-BE49-F238E27FC236}">
                <a16:creationId xmlns:a16="http://schemas.microsoft.com/office/drawing/2014/main" id="{4058FC6A-ACA1-2448-845B-688F68B9C4F6}"/>
              </a:ext>
            </a:extLst>
          </p:cNvPr>
          <p:cNvSpPr>
            <a:spLocks noGrp="1"/>
          </p:cNvSpPr>
          <p:nvPr>
            <p:ph type="body" sz="quarter" idx="33" hasCustomPrompt="1"/>
          </p:nvPr>
        </p:nvSpPr>
        <p:spPr>
          <a:xfrm>
            <a:off x="6739049" y="5546718"/>
            <a:ext cx="1590912" cy="614174"/>
          </a:xfrm>
          <a:prstGeom prst="rect">
            <a:avLst/>
          </a:prstGeom>
        </p:spPr>
        <p:txBody>
          <a:bodyPr lIns="0" tIns="0" rIns="0" bIns="0" anchor="b"/>
          <a:lstStyle>
            <a:lvl1pPr algn="l">
              <a:defRPr sz="3600" b="1" i="0">
                <a:solidFill>
                  <a:schemeClr val="accent2"/>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8" name="Text Placeholder 21">
            <a:extLst>
              <a:ext uri="{FF2B5EF4-FFF2-40B4-BE49-F238E27FC236}">
                <a16:creationId xmlns:a16="http://schemas.microsoft.com/office/drawing/2014/main" id="{4551FCE4-9927-084F-80F5-8480BAB2E13A}"/>
              </a:ext>
            </a:extLst>
          </p:cNvPr>
          <p:cNvSpPr>
            <a:spLocks noGrp="1"/>
          </p:cNvSpPr>
          <p:nvPr>
            <p:ph type="body" sz="quarter" idx="34" hasCustomPrompt="1"/>
          </p:nvPr>
        </p:nvSpPr>
        <p:spPr>
          <a:xfrm>
            <a:off x="8448458" y="5557876"/>
            <a:ext cx="3237574" cy="603016"/>
          </a:xfrm>
          <a:prstGeom prst="rect">
            <a:avLst/>
          </a:prstGeom>
        </p:spPr>
        <p:txBody>
          <a:bodyPr lIns="0" tIns="0" rIns="0" bIns="0"/>
          <a:lstStyle>
            <a:lvl1pPr algn="l">
              <a:defRPr sz="1400" b="0" i="0">
                <a:solidFill>
                  <a:schemeClr val="bg1"/>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endParaRPr lang="en-US" dirty="0"/>
          </a:p>
        </p:txBody>
      </p:sp>
      <p:sp>
        <p:nvSpPr>
          <p:cNvPr id="41" name="Slide Number Placeholder 7">
            <a:extLst>
              <a:ext uri="{FF2B5EF4-FFF2-40B4-BE49-F238E27FC236}">
                <a16:creationId xmlns:a16="http://schemas.microsoft.com/office/drawing/2014/main" id="{2B1878D6-C162-5D44-BE2C-D5B8CB2664C0}"/>
              </a:ext>
            </a:extLst>
          </p:cNvPr>
          <p:cNvSpPr>
            <a:spLocks noGrp="1"/>
          </p:cNvSpPr>
          <p:nvPr>
            <p:ph type="sldNum" sz="quarter" idx="50"/>
          </p:nvPr>
        </p:nvSpPr>
        <p:spPr>
          <a:xfrm>
            <a:off x="762000" y="6423660"/>
            <a:ext cx="365760" cy="365760"/>
          </a:xfrm>
        </p:spPr>
        <p:txBody>
          <a:bodyPr/>
          <a:lstStyle/>
          <a:p>
            <a:fld id="{345D60D9-5372-5F40-9443-0F9AE5BDC3C8}" type="slidenum">
              <a:rPr lang="en-US" smtClean="0"/>
              <a:pPr/>
              <a:t>‹#›</a:t>
            </a:fld>
            <a:endParaRPr lang="en-US" dirty="0"/>
          </a:p>
        </p:txBody>
      </p:sp>
      <p:sp>
        <p:nvSpPr>
          <p:cNvPr id="39" name="Footer Placeholder 4">
            <a:extLst>
              <a:ext uri="{FF2B5EF4-FFF2-40B4-BE49-F238E27FC236}">
                <a16:creationId xmlns:a16="http://schemas.microsoft.com/office/drawing/2014/main" id="{DC2CDA77-51D3-1146-9D61-01A506F7767B}"/>
              </a:ext>
            </a:extLst>
          </p:cNvPr>
          <p:cNvSpPr>
            <a:spLocks noGrp="1"/>
          </p:cNvSpPr>
          <p:nvPr>
            <p:ph type="ftr" sz="quarter" idx="11"/>
          </p:nvPr>
        </p:nvSpPr>
        <p:spPr>
          <a:xfrm>
            <a:off x="1127759" y="6423978"/>
            <a:ext cx="5745379" cy="365125"/>
          </a:xfrm>
        </p:spPr>
        <p:txBody>
          <a:bodyPr/>
          <a:lstStyle/>
          <a:p>
            <a:r>
              <a:rPr lang="en-US"/>
              <a:t>Copyright © 2022, Oracle and/or its affiliates  |  Confidential: Internal</a:t>
            </a:r>
            <a:endParaRPr lang="en-US" dirty="0"/>
          </a:p>
        </p:txBody>
      </p:sp>
      <p:sp>
        <p:nvSpPr>
          <p:cNvPr id="30" name="Date Placeholder 2">
            <a:extLst>
              <a:ext uri="{FF2B5EF4-FFF2-40B4-BE49-F238E27FC236}">
                <a16:creationId xmlns:a16="http://schemas.microsoft.com/office/drawing/2014/main" id="{8B1DC083-E4BB-E847-86ED-D1267824D1A1}"/>
              </a:ext>
            </a:extLst>
          </p:cNvPr>
          <p:cNvSpPr>
            <a:spLocks noGrp="1"/>
          </p:cNvSpPr>
          <p:nvPr>
            <p:ph type="dt" sz="half" idx="10"/>
          </p:nvPr>
        </p:nvSpPr>
        <p:spPr>
          <a:xfrm>
            <a:off x="6873138" y="6425604"/>
            <a:ext cx="2743200" cy="363500"/>
          </a:xfrm>
        </p:spPr>
        <p:txBody>
          <a:bodyPr/>
          <a:lstStyle/>
          <a:p>
            <a:r>
              <a:rPr lang="en-US"/>
              <a:t>[Date]</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30257508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Photo/Video_2Partners_Stat_Sand_Pilla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6096000" y="3429000"/>
            <a:ext cx="6096000" cy="3429000"/>
          </a:xfrm>
          <a:prstGeom prst="rect">
            <a:avLst/>
          </a:prstGeom>
          <a:solidFill>
            <a:srgbClr val="F1EF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userDrawn="1"/>
        </p:nvSpPr>
        <p:spPr>
          <a:xfrm>
            <a:off x="6105525" y="3438525"/>
            <a:ext cx="6096000" cy="3429000"/>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Oracle Logo">
            <a:extLst>
              <a:ext uri="{FF2B5EF4-FFF2-40B4-BE49-F238E27FC236}">
                <a16:creationId xmlns:a16="http://schemas.microsoft.com/office/drawing/2014/main" id="{8664173D-62C8-469C-AADD-4900978FBC54}"/>
              </a:ext>
            </a:extLst>
          </p:cNvPr>
          <p:cNvSpPr/>
          <p:nvPr userDrawn="1"/>
        </p:nvSpPr>
        <p:spPr>
          <a:xfrm>
            <a:off x="761994" y="74677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42" name="Plus Sign">
            <a:extLst>
              <a:ext uri="{FF2B5EF4-FFF2-40B4-BE49-F238E27FC236}">
                <a16:creationId xmlns:a16="http://schemas.microsoft.com/office/drawing/2014/main" id="{3B0C2BAD-044A-49E9-BCD8-385884BE9C49}"/>
              </a:ext>
            </a:extLst>
          </p:cNvPr>
          <p:cNvSpPr txBox="1"/>
          <p:nvPr userDrawn="1"/>
        </p:nvSpPr>
        <p:spPr>
          <a:xfrm>
            <a:off x="1983598" y="60450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49" name="Content Placeholder 7">
            <a:extLst>
              <a:ext uri="{FF2B5EF4-FFF2-40B4-BE49-F238E27FC236}">
                <a16:creationId xmlns:a16="http://schemas.microsoft.com/office/drawing/2014/main" id="{33686A5E-C644-4D46-A131-348725EBF7A6}"/>
              </a:ext>
            </a:extLst>
          </p:cNvPr>
          <p:cNvSpPr>
            <a:spLocks noGrp="1"/>
          </p:cNvSpPr>
          <p:nvPr>
            <p:ph sz="quarter" idx="28" hasCustomPrompt="1"/>
          </p:nvPr>
        </p:nvSpPr>
        <p:spPr>
          <a:xfrm>
            <a:off x="2451100" y="56197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52" name="Plus Sign">
            <a:extLst>
              <a:ext uri="{FF2B5EF4-FFF2-40B4-BE49-F238E27FC236}">
                <a16:creationId xmlns:a16="http://schemas.microsoft.com/office/drawing/2014/main" id="{2FB75938-DF68-4158-AAF4-1DBD62729B39}"/>
              </a:ext>
              <a:ext uri="{C183D7F6-B498-43B3-948B-1728B52AA6E4}">
                <adec:decorative xmlns:adec="http://schemas.microsoft.com/office/drawing/2017/decorative" val="1"/>
              </a:ext>
            </a:extLst>
          </p:cNvPr>
          <p:cNvSpPr txBox="1"/>
          <p:nvPr userDrawn="1"/>
        </p:nvSpPr>
        <p:spPr>
          <a:xfrm>
            <a:off x="3808218" y="60450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53" name="Content Placeholder 7">
            <a:extLst>
              <a:ext uri="{FF2B5EF4-FFF2-40B4-BE49-F238E27FC236}">
                <a16:creationId xmlns:a16="http://schemas.microsoft.com/office/drawing/2014/main" id="{D86E14D0-2C64-4655-8B5F-F2E75FBA4AAC}"/>
              </a:ext>
            </a:extLst>
          </p:cNvPr>
          <p:cNvSpPr>
            <a:spLocks noGrp="1"/>
          </p:cNvSpPr>
          <p:nvPr>
            <p:ph sz="quarter" idx="29" hasCustomPrompt="1"/>
          </p:nvPr>
        </p:nvSpPr>
        <p:spPr>
          <a:xfrm>
            <a:off x="4270375" y="56197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54" name="Title 1">
            <a:extLst>
              <a:ext uri="{FF2B5EF4-FFF2-40B4-BE49-F238E27FC236}">
                <a16:creationId xmlns:a16="http://schemas.microsoft.com/office/drawing/2014/main" id="{D6F6B094-856B-4CAE-966F-4AAA3069BB7C}"/>
              </a:ext>
            </a:extLst>
          </p:cNvPr>
          <p:cNvSpPr>
            <a:spLocks noGrp="1"/>
          </p:cNvSpPr>
          <p:nvPr>
            <p:ph type="title" hasCustomPrompt="1"/>
          </p:nvPr>
        </p:nvSpPr>
        <p:spPr>
          <a:xfrm>
            <a:off x="768875" y="1262063"/>
            <a:ext cx="4744029" cy="822960"/>
          </a:xfrm>
        </p:spPr>
        <p:txBody>
          <a:bodyPr/>
          <a:lstStyle>
            <a:lvl1pPr>
              <a:defRPr>
                <a:solidFill>
                  <a:schemeClr val="accent6"/>
                </a:solidFill>
              </a:defRPr>
            </a:lvl1pPr>
          </a:lstStyle>
          <a:p>
            <a:r>
              <a:rPr lang="en-US" dirty="0"/>
              <a:t>Click to edit title text styles</a:t>
            </a:r>
          </a:p>
        </p:txBody>
      </p:sp>
      <p:sp>
        <p:nvSpPr>
          <p:cNvPr id="55" name="Text Placeholder 21">
            <a:extLst>
              <a:ext uri="{FF2B5EF4-FFF2-40B4-BE49-F238E27FC236}">
                <a16:creationId xmlns:a16="http://schemas.microsoft.com/office/drawing/2014/main" id="{A30C6708-65CD-41C9-A7AB-8C0F9E78815E}"/>
              </a:ext>
            </a:extLst>
          </p:cNvPr>
          <p:cNvSpPr>
            <a:spLocks noGrp="1"/>
          </p:cNvSpPr>
          <p:nvPr>
            <p:ph type="body" sz="quarter" idx="51" hasCustomPrompt="1"/>
          </p:nvPr>
        </p:nvSpPr>
        <p:spPr>
          <a:xfrm>
            <a:off x="768875" y="2201983"/>
            <a:ext cx="4762530" cy="720907"/>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56" name="Text Placeholder 21">
            <a:extLst>
              <a:ext uri="{FF2B5EF4-FFF2-40B4-BE49-F238E27FC236}">
                <a16:creationId xmlns:a16="http://schemas.microsoft.com/office/drawing/2014/main" id="{47E0ADF9-B3CF-49B2-900E-B11D29FA0A5E}"/>
              </a:ext>
            </a:extLst>
          </p:cNvPr>
          <p:cNvSpPr>
            <a:spLocks noGrp="1"/>
          </p:cNvSpPr>
          <p:nvPr>
            <p:ph type="body" sz="quarter" idx="52" hasCustomPrompt="1"/>
          </p:nvPr>
        </p:nvSpPr>
        <p:spPr>
          <a:xfrm>
            <a:off x="768875" y="3154820"/>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57" name="Text Placeholder 21">
            <a:extLst>
              <a:ext uri="{FF2B5EF4-FFF2-40B4-BE49-F238E27FC236}">
                <a16:creationId xmlns:a16="http://schemas.microsoft.com/office/drawing/2014/main" id="{4015975A-B892-4A5B-99B9-C41322993637}"/>
              </a:ext>
            </a:extLst>
          </p:cNvPr>
          <p:cNvSpPr>
            <a:spLocks noGrp="1"/>
          </p:cNvSpPr>
          <p:nvPr>
            <p:ph type="body" sz="quarter" idx="53" hasCustomPrompt="1"/>
          </p:nvPr>
        </p:nvSpPr>
        <p:spPr>
          <a:xfrm>
            <a:off x="768875" y="339675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58" name="Text Placeholder 21">
            <a:extLst>
              <a:ext uri="{FF2B5EF4-FFF2-40B4-BE49-F238E27FC236}">
                <a16:creationId xmlns:a16="http://schemas.microsoft.com/office/drawing/2014/main" id="{8371319D-2DB2-4DF9-A107-AFDB3FA2EA00}"/>
              </a:ext>
            </a:extLst>
          </p:cNvPr>
          <p:cNvSpPr>
            <a:spLocks noGrp="1"/>
          </p:cNvSpPr>
          <p:nvPr>
            <p:ph type="body" sz="quarter" idx="54" hasCustomPrompt="1"/>
          </p:nvPr>
        </p:nvSpPr>
        <p:spPr>
          <a:xfrm>
            <a:off x="768875" y="4265999"/>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59" name="Text Placeholder 21">
            <a:extLst>
              <a:ext uri="{FF2B5EF4-FFF2-40B4-BE49-F238E27FC236}">
                <a16:creationId xmlns:a16="http://schemas.microsoft.com/office/drawing/2014/main" id="{69752535-97A9-4AA0-B13F-147BF159E187}"/>
              </a:ext>
            </a:extLst>
          </p:cNvPr>
          <p:cNvSpPr>
            <a:spLocks noGrp="1"/>
          </p:cNvSpPr>
          <p:nvPr>
            <p:ph type="body" sz="quarter" idx="35" hasCustomPrompt="1"/>
          </p:nvPr>
        </p:nvSpPr>
        <p:spPr>
          <a:xfrm>
            <a:off x="768875" y="4505719"/>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60" name="Text Placeholder 21">
            <a:extLst>
              <a:ext uri="{FF2B5EF4-FFF2-40B4-BE49-F238E27FC236}">
                <a16:creationId xmlns:a16="http://schemas.microsoft.com/office/drawing/2014/main" id="{247A1D13-453B-40D7-99E1-6F2CD6C03103}"/>
              </a:ext>
            </a:extLst>
          </p:cNvPr>
          <p:cNvSpPr>
            <a:spLocks noGrp="1"/>
          </p:cNvSpPr>
          <p:nvPr>
            <p:ph type="body" sz="quarter" idx="36" hasCustomPrompt="1"/>
          </p:nvPr>
        </p:nvSpPr>
        <p:spPr>
          <a:xfrm>
            <a:off x="768875" y="5320942"/>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61" name="Text Placeholder 21">
            <a:extLst>
              <a:ext uri="{FF2B5EF4-FFF2-40B4-BE49-F238E27FC236}">
                <a16:creationId xmlns:a16="http://schemas.microsoft.com/office/drawing/2014/main" id="{93B679BE-A0C4-481D-BB4E-626C9679D0E5}"/>
              </a:ext>
            </a:extLst>
          </p:cNvPr>
          <p:cNvSpPr>
            <a:spLocks noGrp="1"/>
          </p:cNvSpPr>
          <p:nvPr>
            <p:ph type="body" sz="quarter" idx="37" hasCustomPrompt="1"/>
          </p:nvPr>
        </p:nvSpPr>
        <p:spPr>
          <a:xfrm>
            <a:off x="768875" y="556066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10" name="Content Placeholder 9">
            <a:extLst>
              <a:ext uri="{FF2B5EF4-FFF2-40B4-BE49-F238E27FC236}">
                <a16:creationId xmlns:a16="http://schemas.microsoft.com/office/drawing/2014/main" id="{1D76B432-E77E-1E47-BE30-3F729C8CD911}"/>
              </a:ext>
            </a:extLst>
          </p:cNvPr>
          <p:cNvSpPr>
            <a:spLocks noGrp="1"/>
          </p:cNvSpPr>
          <p:nvPr>
            <p:ph sz="quarter" idx="23" hasCustomPrompt="1"/>
          </p:nvPr>
        </p:nvSpPr>
        <p:spPr>
          <a:xfrm>
            <a:off x="6109254" y="0"/>
            <a:ext cx="6082746" cy="3429000"/>
          </a:xfrm>
          <a:solidFill>
            <a:schemeClr val="tx1">
              <a:lumMod val="10000"/>
              <a:lumOff val="90000"/>
            </a:schemeClr>
          </a:solidFill>
        </p:spPr>
        <p:txBody>
          <a:bodyPr/>
          <a:lstStyle>
            <a:lvl1pPr>
              <a:defRPr sz="1400" b="0" i="0">
                <a:latin typeface="Oracle Sans Light" panose="020B0403020204020204" pitchFamily="34" charset="0"/>
                <a:cs typeface="Oracle Sans Light" panose="020B0403020204020204" pitchFamily="34" charset="0"/>
              </a:defRPr>
            </a:lvl1pPr>
          </a:lstStyle>
          <a:p>
            <a:pPr lvl="0"/>
            <a:r>
              <a:rPr lang="en-GB" dirty="0"/>
              <a:t>Picture/Video here</a:t>
            </a:r>
            <a:endParaRPr lang="en-US" dirty="0"/>
          </a:p>
        </p:txBody>
      </p:sp>
      <p:sp>
        <p:nvSpPr>
          <p:cNvPr id="33" name="Text Placeholder 21">
            <a:extLst>
              <a:ext uri="{FF2B5EF4-FFF2-40B4-BE49-F238E27FC236}">
                <a16:creationId xmlns:a16="http://schemas.microsoft.com/office/drawing/2014/main" id="{10E1C588-AA6F-DF49-B256-9029483F6883}"/>
              </a:ext>
            </a:extLst>
          </p:cNvPr>
          <p:cNvSpPr>
            <a:spLocks noGrp="1"/>
          </p:cNvSpPr>
          <p:nvPr>
            <p:ph type="body" sz="quarter" idx="14" hasCustomPrompt="1"/>
          </p:nvPr>
        </p:nvSpPr>
        <p:spPr>
          <a:xfrm>
            <a:off x="6739049" y="3922382"/>
            <a:ext cx="1590912" cy="614174"/>
          </a:xfrm>
          <a:prstGeom prst="rect">
            <a:avLst/>
          </a:prstGeom>
        </p:spPr>
        <p:txBody>
          <a:bodyPr lIns="0" tIns="0" rIns="0" bIns="0" anchor="b"/>
          <a:lstStyle>
            <a:lvl1pPr algn="l">
              <a:defRPr sz="36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4" name="Text Placeholder 21">
            <a:extLst>
              <a:ext uri="{FF2B5EF4-FFF2-40B4-BE49-F238E27FC236}">
                <a16:creationId xmlns:a16="http://schemas.microsoft.com/office/drawing/2014/main" id="{2D86BD91-7556-224F-AFD5-70F97C7D7BD3}"/>
              </a:ext>
            </a:extLst>
          </p:cNvPr>
          <p:cNvSpPr>
            <a:spLocks noGrp="1"/>
          </p:cNvSpPr>
          <p:nvPr>
            <p:ph type="body" sz="quarter" idx="30" hasCustomPrompt="1"/>
          </p:nvPr>
        </p:nvSpPr>
        <p:spPr>
          <a:xfrm>
            <a:off x="8448458" y="3933540"/>
            <a:ext cx="3237574" cy="603016"/>
          </a:xfrm>
          <a:prstGeom prst="rect">
            <a:avLst/>
          </a:prstGeom>
        </p:spPr>
        <p:txBody>
          <a:bodyPr lIns="0" tIns="0" rIns="0" bIns="0"/>
          <a:lstStyle>
            <a:lvl1pPr algn="l">
              <a:defRPr sz="1400" b="0" i="0">
                <a:solidFill>
                  <a:schemeClr val="tx1"/>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endParaRPr lang="en-US" dirty="0"/>
          </a:p>
        </p:txBody>
      </p:sp>
      <p:sp>
        <p:nvSpPr>
          <p:cNvPr id="35" name="Text Placeholder 21">
            <a:extLst>
              <a:ext uri="{FF2B5EF4-FFF2-40B4-BE49-F238E27FC236}">
                <a16:creationId xmlns:a16="http://schemas.microsoft.com/office/drawing/2014/main" id="{34600B74-E94F-1843-97D1-A8A416A6983A}"/>
              </a:ext>
            </a:extLst>
          </p:cNvPr>
          <p:cNvSpPr>
            <a:spLocks noGrp="1"/>
          </p:cNvSpPr>
          <p:nvPr>
            <p:ph type="body" sz="quarter" idx="31" hasCustomPrompt="1"/>
          </p:nvPr>
        </p:nvSpPr>
        <p:spPr>
          <a:xfrm>
            <a:off x="6739049" y="4734009"/>
            <a:ext cx="1590912" cy="614174"/>
          </a:xfrm>
          <a:prstGeom prst="rect">
            <a:avLst/>
          </a:prstGeom>
        </p:spPr>
        <p:txBody>
          <a:bodyPr lIns="0" tIns="0" rIns="0" bIns="0" anchor="b"/>
          <a:lstStyle>
            <a:lvl1pPr algn="l">
              <a:defRPr sz="36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6" name="Text Placeholder 21">
            <a:extLst>
              <a:ext uri="{FF2B5EF4-FFF2-40B4-BE49-F238E27FC236}">
                <a16:creationId xmlns:a16="http://schemas.microsoft.com/office/drawing/2014/main" id="{7A7A14B4-DCD2-3B4D-83C9-D237CF5FE310}"/>
              </a:ext>
            </a:extLst>
          </p:cNvPr>
          <p:cNvSpPr>
            <a:spLocks noGrp="1"/>
          </p:cNvSpPr>
          <p:nvPr>
            <p:ph type="body" sz="quarter" idx="32" hasCustomPrompt="1"/>
          </p:nvPr>
        </p:nvSpPr>
        <p:spPr>
          <a:xfrm>
            <a:off x="8448458" y="4745167"/>
            <a:ext cx="3237574" cy="603016"/>
          </a:xfrm>
          <a:prstGeom prst="rect">
            <a:avLst/>
          </a:prstGeom>
        </p:spPr>
        <p:txBody>
          <a:bodyPr lIns="0" tIns="0" rIns="0" bIns="0"/>
          <a:lstStyle>
            <a:lvl1pPr algn="l">
              <a:defRPr sz="1400" b="0" i="0">
                <a:solidFill>
                  <a:schemeClr val="tx1"/>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endParaRPr lang="en-US" dirty="0"/>
          </a:p>
        </p:txBody>
      </p:sp>
      <p:sp>
        <p:nvSpPr>
          <p:cNvPr id="37" name="Text Placeholder 21">
            <a:extLst>
              <a:ext uri="{FF2B5EF4-FFF2-40B4-BE49-F238E27FC236}">
                <a16:creationId xmlns:a16="http://schemas.microsoft.com/office/drawing/2014/main" id="{4058FC6A-ACA1-2448-845B-688F68B9C4F6}"/>
              </a:ext>
            </a:extLst>
          </p:cNvPr>
          <p:cNvSpPr>
            <a:spLocks noGrp="1"/>
          </p:cNvSpPr>
          <p:nvPr>
            <p:ph type="body" sz="quarter" idx="33" hasCustomPrompt="1"/>
          </p:nvPr>
        </p:nvSpPr>
        <p:spPr>
          <a:xfrm>
            <a:off x="6739049" y="5546718"/>
            <a:ext cx="1590912" cy="614174"/>
          </a:xfrm>
          <a:prstGeom prst="rect">
            <a:avLst/>
          </a:prstGeom>
        </p:spPr>
        <p:txBody>
          <a:bodyPr lIns="0" tIns="0" rIns="0" bIns="0" anchor="b"/>
          <a:lstStyle>
            <a:lvl1pPr algn="l">
              <a:defRPr sz="36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8" name="Text Placeholder 21">
            <a:extLst>
              <a:ext uri="{FF2B5EF4-FFF2-40B4-BE49-F238E27FC236}">
                <a16:creationId xmlns:a16="http://schemas.microsoft.com/office/drawing/2014/main" id="{4551FCE4-9927-084F-80F5-8480BAB2E13A}"/>
              </a:ext>
            </a:extLst>
          </p:cNvPr>
          <p:cNvSpPr>
            <a:spLocks noGrp="1"/>
          </p:cNvSpPr>
          <p:nvPr>
            <p:ph type="body" sz="quarter" idx="34" hasCustomPrompt="1"/>
          </p:nvPr>
        </p:nvSpPr>
        <p:spPr>
          <a:xfrm>
            <a:off x="8448458" y="5557876"/>
            <a:ext cx="3237574" cy="603016"/>
          </a:xfrm>
          <a:prstGeom prst="rect">
            <a:avLst/>
          </a:prstGeom>
        </p:spPr>
        <p:txBody>
          <a:bodyPr lIns="0" tIns="0" rIns="0" bIns="0"/>
          <a:lstStyle>
            <a:lvl1pPr algn="l">
              <a:defRPr sz="1400" b="0" i="0">
                <a:solidFill>
                  <a:schemeClr val="tx1"/>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endParaRPr lang="en-US" dirty="0"/>
          </a:p>
        </p:txBody>
      </p:sp>
      <p:sp>
        <p:nvSpPr>
          <p:cNvPr id="41" name="Slide Number Placeholder 7">
            <a:extLst>
              <a:ext uri="{FF2B5EF4-FFF2-40B4-BE49-F238E27FC236}">
                <a16:creationId xmlns:a16="http://schemas.microsoft.com/office/drawing/2014/main" id="{2B1878D6-C162-5D44-BE2C-D5B8CB2664C0}"/>
              </a:ext>
            </a:extLst>
          </p:cNvPr>
          <p:cNvSpPr>
            <a:spLocks noGrp="1"/>
          </p:cNvSpPr>
          <p:nvPr>
            <p:ph type="sldNum" sz="quarter" idx="50"/>
          </p:nvPr>
        </p:nvSpPr>
        <p:spPr>
          <a:xfrm>
            <a:off x="762000" y="6423660"/>
            <a:ext cx="365760" cy="365760"/>
          </a:xfrm>
        </p:spPr>
        <p:txBody>
          <a:bodyPr/>
          <a:lstStyle/>
          <a:p>
            <a:fld id="{345D60D9-5372-5F40-9443-0F9AE5BDC3C8}" type="slidenum">
              <a:rPr lang="en-US" smtClean="0"/>
              <a:pPr/>
              <a:t>‹#›</a:t>
            </a:fld>
            <a:endParaRPr lang="en-US" dirty="0"/>
          </a:p>
        </p:txBody>
      </p:sp>
      <p:sp>
        <p:nvSpPr>
          <p:cNvPr id="39" name="Footer Placeholder 4">
            <a:extLst>
              <a:ext uri="{FF2B5EF4-FFF2-40B4-BE49-F238E27FC236}">
                <a16:creationId xmlns:a16="http://schemas.microsoft.com/office/drawing/2014/main" id="{DC2CDA77-51D3-1146-9D61-01A506F7767B}"/>
              </a:ext>
            </a:extLst>
          </p:cNvPr>
          <p:cNvSpPr>
            <a:spLocks noGrp="1"/>
          </p:cNvSpPr>
          <p:nvPr>
            <p:ph type="ftr" sz="quarter" idx="11"/>
          </p:nvPr>
        </p:nvSpPr>
        <p:spPr>
          <a:xfrm>
            <a:off x="1127759" y="6423978"/>
            <a:ext cx="5745379" cy="365125"/>
          </a:xfrm>
        </p:spPr>
        <p:txBody>
          <a:bodyPr/>
          <a:lstStyle/>
          <a:p>
            <a:r>
              <a:rPr lang="en-US"/>
              <a:t>Copyright © 2022, Oracle and/or its affiliates  |  Confidential: Internal</a:t>
            </a:r>
            <a:endParaRPr lang="en-US" dirty="0"/>
          </a:p>
        </p:txBody>
      </p:sp>
      <p:sp>
        <p:nvSpPr>
          <p:cNvPr id="30" name="Date Placeholder 2">
            <a:extLst>
              <a:ext uri="{FF2B5EF4-FFF2-40B4-BE49-F238E27FC236}">
                <a16:creationId xmlns:a16="http://schemas.microsoft.com/office/drawing/2014/main" id="{8B1DC083-E4BB-E847-86ED-D1267824D1A1}"/>
              </a:ext>
            </a:extLst>
          </p:cNvPr>
          <p:cNvSpPr>
            <a:spLocks noGrp="1"/>
          </p:cNvSpPr>
          <p:nvPr>
            <p:ph type="dt" sz="half" idx="10"/>
          </p:nvPr>
        </p:nvSpPr>
        <p:spPr>
          <a:xfrm>
            <a:off x="6873138" y="6425604"/>
            <a:ext cx="2743200" cy="363500"/>
          </a:xfrm>
        </p:spPr>
        <p:txBody>
          <a:bodyPr/>
          <a:lstStyle/>
          <a:p>
            <a:r>
              <a:rPr lang="en-US"/>
              <a:t>[Date]</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4212586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Photo/Video_Partner_Stat_Sand_Pilla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6096000" y="3429000"/>
            <a:ext cx="6096000" cy="3429000"/>
          </a:xfrm>
          <a:prstGeom prst="rect">
            <a:avLst/>
          </a:prstGeom>
          <a:solidFill>
            <a:srgbClr val="F1EF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userDrawn="1"/>
        </p:nvSpPr>
        <p:spPr>
          <a:xfrm>
            <a:off x="6105525" y="3438525"/>
            <a:ext cx="6096000" cy="3429000"/>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Oracle Logo">
            <a:extLst>
              <a:ext uri="{FF2B5EF4-FFF2-40B4-BE49-F238E27FC236}">
                <a16:creationId xmlns:a16="http://schemas.microsoft.com/office/drawing/2014/main" id="{8664173D-62C8-469C-AADD-4900978FBC54}"/>
              </a:ext>
            </a:extLst>
          </p:cNvPr>
          <p:cNvSpPr/>
          <p:nvPr userDrawn="1"/>
        </p:nvSpPr>
        <p:spPr>
          <a:xfrm>
            <a:off x="761994" y="74677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42" name="Plus Sign">
            <a:extLst>
              <a:ext uri="{FF2B5EF4-FFF2-40B4-BE49-F238E27FC236}">
                <a16:creationId xmlns:a16="http://schemas.microsoft.com/office/drawing/2014/main" id="{3B0C2BAD-044A-49E9-BCD8-385884BE9C49}"/>
              </a:ext>
            </a:extLst>
          </p:cNvPr>
          <p:cNvSpPr txBox="1"/>
          <p:nvPr userDrawn="1"/>
        </p:nvSpPr>
        <p:spPr>
          <a:xfrm>
            <a:off x="1983598" y="60450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49" name="Content Placeholder 7">
            <a:extLst>
              <a:ext uri="{FF2B5EF4-FFF2-40B4-BE49-F238E27FC236}">
                <a16:creationId xmlns:a16="http://schemas.microsoft.com/office/drawing/2014/main" id="{33686A5E-C644-4D46-A131-348725EBF7A6}"/>
              </a:ext>
            </a:extLst>
          </p:cNvPr>
          <p:cNvSpPr>
            <a:spLocks noGrp="1"/>
          </p:cNvSpPr>
          <p:nvPr>
            <p:ph sz="quarter" idx="28" hasCustomPrompt="1"/>
          </p:nvPr>
        </p:nvSpPr>
        <p:spPr>
          <a:xfrm>
            <a:off x="2451100" y="56197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54" name="Title 1">
            <a:extLst>
              <a:ext uri="{FF2B5EF4-FFF2-40B4-BE49-F238E27FC236}">
                <a16:creationId xmlns:a16="http://schemas.microsoft.com/office/drawing/2014/main" id="{D6F6B094-856B-4CAE-966F-4AAA3069BB7C}"/>
              </a:ext>
            </a:extLst>
          </p:cNvPr>
          <p:cNvSpPr>
            <a:spLocks noGrp="1"/>
          </p:cNvSpPr>
          <p:nvPr>
            <p:ph type="title" hasCustomPrompt="1"/>
          </p:nvPr>
        </p:nvSpPr>
        <p:spPr>
          <a:xfrm>
            <a:off x="768875" y="1262063"/>
            <a:ext cx="4744029" cy="822960"/>
          </a:xfrm>
        </p:spPr>
        <p:txBody>
          <a:bodyPr/>
          <a:lstStyle>
            <a:lvl1pPr>
              <a:defRPr>
                <a:solidFill>
                  <a:schemeClr val="accent6"/>
                </a:solidFill>
              </a:defRPr>
            </a:lvl1pPr>
          </a:lstStyle>
          <a:p>
            <a:r>
              <a:rPr lang="en-US" dirty="0"/>
              <a:t>Click to edit title text styles</a:t>
            </a:r>
          </a:p>
        </p:txBody>
      </p:sp>
      <p:sp>
        <p:nvSpPr>
          <p:cNvPr id="55" name="Text Placeholder 21">
            <a:extLst>
              <a:ext uri="{FF2B5EF4-FFF2-40B4-BE49-F238E27FC236}">
                <a16:creationId xmlns:a16="http://schemas.microsoft.com/office/drawing/2014/main" id="{A30C6708-65CD-41C9-A7AB-8C0F9E78815E}"/>
              </a:ext>
            </a:extLst>
          </p:cNvPr>
          <p:cNvSpPr>
            <a:spLocks noGrp="1"/>
          </p:cNvSpPr>
          <p:nvPr>
            <p:ph type="body" sz="quarter" idx="51" hasCustomPrompt="1"/>
          </p:nvPr>
        </p:nvSpPr>
        <p:spPr>
          <a:xfrm>
            <a:off x="768875" y="2201983"/>
            <a:ext cx="4762530" cy="720907"/>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56" name="Text Placeholder 21">
            <a:extLst>
              <a:ext uri="{FF2B5EF4-FFF2-40B4-BE49-F238E27FC236}">
                <a16:creationId xmlns:a16="http://schemas.microsoft.com/office/drawing/2014/main" id="{47E0ADF9-B3CF-49B2-900E-B11D29FA0A5E}"/>
              </a:ext>
            </a:extLst>
          </p:cNvPr>
          <p:cNvSpPr>
            <a:spLocks noGrp="1"/>
          </p:cNvSpPr>
          <p:nvPr>
            <p:ph type="body" sz="quarter" idx="52" hasCustomPrompt="1"/>
          </p:nvPr>
        </p:nvSpPr>
        <p:spPr>
          <a:xfrm>
            <a:off x="768875" y="3154820"/>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57" name="Text Placeholder 21">
            <a:extLst>
              <a:ext uri="{FF2B5EF4-FFF2-40B4-BE49-F238E27FC236}">
                <a16:creationId xmlns:a16="http://schemas.microsoft.com/office/drawing/2014/main" id="{4015975A-B892-4A5B-99B9-C41322993637}"/>
              </a:ext>
            </a:extLst>
          </p:cNvPr>
          <p:cNvSpPr>
            <a:spLocks noGrp="1"/>
          </p:cNvSpPr>
          <p:nvPr>
            <p:ph type="body" sz="quarter" idx="53" hasCustomPrompt="1"/>
          </p:nvPr>
        </p:nvSpPr>
        <p:spPr>
          <a:xfrm>
            <a:off x="768875" y="339675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58" name="Text Placeholder 21">
            <a:extLst>
              <a:ext uri="{FF2B5EF4-FFF2-40B4-BE49-F238E27FC236}">
                <a16:creationId xmlns:a16="http://schemas.microsoft.com/office/drawing/2014/main" id="{8371319D-2DB2-4DF9-A107-AFDB3FA2EA00}"/>
              </a:ext>
            </a:extLst>
          </p:cNvPr>
          <p:cNvSpPr>
            <a:spLocks noGrp="1"/>
          </p:cNvSpPr>
          <p:nvPr>
            <p:ph type="body" sz="quarter" idx="54" hasCustomPrompt="1"/>
          </p:nvPr>
        </p:nvSpPr>
        <p:spPr>
          <a:xfrm>
            <a:off x="768875" y="4265999"/>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59" name="Text Placeholder 21">
            <a:extLst>
              <a:ext uri="{FF2B5EF4-FFF2-40B4-BE49-F238E27FC236}">
                <a16:creationId xmlns:a16="http://schemas.microsoft.com/office/drawing/2014/main" id="{69752535-97A9-4AA0-B13F-147BF159E187}"/>
              </a:ext>
            </a:extLst>
          </p:cNvPr>
          <p:cNvSpPr>
            <a:spLocks noGrp="1"/>
          </p:cNvSpPr>
          <p:nvPr>
            <p:ph type="body" sz="quarter" idx="35" hasCustomPrompt="1"/>
          </p:nvPr>
        </p:nvSpPr>
        <p:spPr>
          <a:xfrm>
            <a:off x="768875" y="4505719"/>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60" name="Text Placeholder 21">
            <a:extLst>
              <a:ext uri="{FF2B5EF4-FFF2-40B4-BE49-F238E27FC236}">
                <a16:creationId xmlns:a16="http://schemas.microsoft.com/office/drawing/2014/main" id="{247A1D13-453B-40D7-99E1-6F2CD6C03103}"/>
              </a:ext>
            </a:extLst>
          </p:cNvPr>
          <p:cNvSpPr>
            <a:spLocks noGrp="1"/>
          </p:cNvSpPr>
          <p:nvPr>
            <p:ph type="body" sz="quarter" idx="36" hasCustomPrompt="1"/>
          </p:nvPr>
        </p:nvSpPr>
        <p:spPr>
          <a:xfrm>
            <a:off x="768875" y="5320942"/>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61" name="Text Placeholder 21">
            <a:extLst>
              <a:ext uri="{FF2B5EF4-FFF2-40B4-BE49-F238E27FC236}">
                <a16:creationId xmlns:a16="http://schemas.microsoft.com/office/drawing/2014/main" id="{93B679BE-A0C4-481D-BB4E-626C9679D0E5}"/>
              </a:ext>
            </a:extLst>
          </p:cNvPr>
          <p:cNvSpPr>
            <a:spLocks noGrp="1"/>
          </p:cNvSpPr>
          <p:nvPr>
            <p:ph type="body" sz="quarter" idx="37" hasCustomPrompt="1"/>
          </p:nvPr>
        </p:nvSpPr>
        <p:spPr>
          <a:xfrm>
            <a:off x="768875" y="556066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10" name="Content Placeholder 9">
            <a:extLst>
              <a:ext uri="{FF2B5EF4-FFF2-40B4-BE49-F238E27FC236}">
                <a16:creationId xmlns:a16="http://schemas.microsoft.com/office/drawing/2014/main" id="{1D76B432-E77E-1E47-BE30-3F729C8CD911}"/>
              </a:ext>
            </a:extLst>
          </p:cNvPr>
          <p:cNvSpPr>
            <a:spLocks noGrp="1"/>
          </p:cNvSpPr>
          <p:nvPr>
            <p:ph sz="quarter" idx="23" hasCustomPrompt="1"/>
          </p:nvPr>
        </p:nvSpPr>
        <p:spPr>
          <a:xfrm>
            <a:off x="6109254" y="0"/>
            <a:ext cx="6082746" cy="3429000"/>
          </a:xfrm>
          <a:solidFill>
            <a:schemeClr val="tx1">
              <a:lumMod val="10000"/>
              <a:lumOff val="90000"/>
            </a:schemeClr>
          </a:solidFill>
        </p:spPr>
        <p:txBody>
          <a:bodyPr/>
          <a:lstStyle>
            <a:lvl1pPr>
              <a:defRPr sz="1400" b="0" i="0">
                <a:latin typeface="Oracle Sans Light" panose="020B0403020204020204" pitchFamily="34" charset="0"/>
                <a:cs typeface="Oracle Sans Light" panose="020B0403020204020204" pitchFamily="34" charset="0"/>
              </a:defRPr>
            </a:lvl1pPr>
          </a:lstStyle>
          <a:p>
            <a:pPr lvl="0"/>
            <a:r>
              <a:rPr lang="en-GB" dirty="0"/>
              <a:t>Picture/Video here</a:t>
            </a:r>
            <a:endParaRPr lang="en-US" dirty="0"/>
          </a:p>
        </p:txBody>
      </p:sp>
      <p:sp>
        <p:nvSpPr>
          <p:cNvPr id="33" name="Text Placeholder 21">
            <a:extLst>
              <a:ext uri="{FF2B5EF4-FFF2-40B4-BE49-F238E27FC236}">
                <a16:creationId xmlns:a16="http://schemas.microsoft.com/office/drawing/2014/main" id="{10E1C588-AA6F-DF49-B256-9029483F6883}"/>
              </a:ext>
            </a:extLst>
          </p:cNvPr>
          <p:cNvSpPr>
            <a:spLocks noGrp="1"/>
          </p:cNvSpPr>
          <p:nvPr>
            <p:ph type="body" sz="quarter" idx="14" hasCustomPrompt="1"/>
          </p:nvPr>
        </p:nvSpPr>
        <p:spPr>
          <a:xfrm>
            <a:off x="6739049" y="3922382"/>
            <a:ext cx="1590912" cy="614174"/>
          </a:xfrm>
          <a:prstGeom prst="rect">
            <a:avLst/>
          </a:prstGeom>
        </p:spPr>
        <p:txBody>
          <a:bodyPr lIns="0" tIns="0" rIns="0" bIns="0" anchor="b"/>
          <a:lstStyle>
            <a:lvl1pPr algn="l">
              <a:defRPr sz="36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4" name="Text Placeholder 21">
            <a:extLst>
              <a:ext uri="{FF2B5EF4-FFF2-40B4-BE49-F238E27FC236}">
                <a16:creationId xmlns:a16="http://schemas.microsoft.com/office/drawing/2014/main" id="{2D86BD91-7556-224F-AFD5-70F97C7D7BD3}"/>
              </a:ext>
            </a:extLst>
          </p:cNvPr>
          <p:cNvSpPr>
            <a:spLocks noGrp="1"/>
          </p:cNvSpPr>
          <p:nvPr>
            <p:ph type="body" sz="quarter" idx="30" hasCustomPrompt="1"/>
          </p:nvPr>
        </p:nvSpPr>
        <p:spPr>
          <a:xfrm>
            <a:off x="8448458" y="3933540"/>
            <a:ext cx="3237574" cy="603016"/>
          </a:xfrm>
          <a:prstGeom prst="rect">
            <a:avLst/>
          </a:prstGeom>
        </p:spPr>
        <p:txBody>
          <a:bodyPr lIns="0" tIns="0" rIns="0" bIns="0"/>
          <a:lstStyle>
            <a:lvl1pPr algn="l">
              <a:defRPr sz="1400" b="0" i="0">
                <a:solidFill>
                  <a:schemeClr val="tx1"/>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endParaRPr lang="en-US" dirty="0"/>
          </a:p>
        </p:txBody>
      </p:sp>
      <p:sp>
        <p:nvSpPr>
          <p:cNvPr id="35" name="Text Placeholder 21">
            <a:extLst>
              <a:ext uri="{FF2B5EF4-FFF2-40B4-BE49-F238E27FC236}">
                <a16:creationId xmlns:a16="http://schemas.microsoft.com/office/drawing/2014/main" id="{34600B74-E94F-1843-97D1-A8A416A6983A}"/>
              </a:ext>
            </a:extLst>
          </p:cNvPr>
          <p:cNvSpPr>
            <a:spLocks noGrp="1"/>
          </p:cNvSpPr>
          <p:nvPr>
            <p:ph type="body" sz="quarter" idx="31" hasCustomPrompt="1"/>
          </p:nvPr>
        </p:nvSpPr>
        <p:spPr>
          <a:xfrm>
            <a:off x="6739049" y="4734009"/>
            <a:ext cx="1590912" cy="614174"/>
          </a:xfrm>
          <a:prstGeom prst="rect">
            <a:avLst/>
          </a:prstGeom>
        </p:spPr>
        <p:txBody>
          <a:bodyPr lIns="0" tIns="0" rIns="0" bIns="0" anchor="b"/>
          <a:lstStyle>
            <a:lvl1pPr algn="l">
              <a:defRPr sz="36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6" name="Text Placeholder 21">
            <a:extLst>
              <a:ext uri="{FF2B5EF4-FFF2-40B4-BE49-F238E27FC236}">
                <a16:creationId xmlns:a16="http://schemas.microsoft.com/office/drawing/2014/main" id="{7A7A14B4-DCD2-3B4D-83C9-D237CF5FE310}"/>
              </a:ext>
            </a:extLst>
          </p:cNvPr>
          <p:cNvSpPr>
            <a:spLocks noGrp="1"/>
          </p:cNvSpPr>
          <p:nvPr>
            <p:ph type="body" sz="quarter" idx="32" hasCustomPrompt="1"/>
          </p:nvPr>
        </p:nvSpPr>
        <p:spPr>
          <a:xfrm>
            <a:off x="8448458" y="4745167"/>
            <a:ext cx="3237574" cy="603016"/>
          </a:xfrm>
          <a:prstGeom prst="rect">
            <a:avLst/>
          </a:prstGeom>
        </p:spPr>
        <p:txBody>
          <a:bodyPr lIns="0" tIns="0" rIns="0" bIns="0"/>
          <a:lstStyle>
            <a:lvl1pPr algn="l">
              <a:defRPr sz="1400" b="0" i="0">
                <a:solidFill>
                  <a:schemeClr val="tx1"/>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endParaRPr lang="en-US" dirty="0"/>
          </a:p>
        </p:txBody>
      </p:sp>
      <p:sp>
        <p:nvSpPr>
          <p:cNvPr id="37" name="Text Placeholder 21">
            <a:extLst>
              <a:ext uri="{FF2B5EF4-FFF2-40B4-BE49-F238E27FC236}">
                <a16:creationId xmlns:a16="http://schemas.microsoft.com/office/drawing/2014/main" id="{4058FC6A-ACA1-2448-845B-688F68B9C4F6}"/>
              </a:ext>
            </a:extLst>
          </p:cNvPr>
          <p:cNvSpPr>
            <a:spLocks noGrp="1"/>
          </p:cNvSpPr>
          <p:nvPr>
            <p:ph type="body" sz="quarter" idx="33" hasCustomPrompt="1"/>
          </p:nvPr>
        </p:nvSpPr>
        <p:spPr>
          <a:xfrm>
            <a:off x="6739049" y="5546718"/>
            <a:ext cx="1590912" cy="614174"/>
          </a:xfrm>
          <a:prstGeom prst="rect">
            <a:avLst/>
          </a:prstGeom>
        </p:spPr>
        <p:txBody>
          <a:bodyPr lIns="0" tIns="0" rIns="0" bIns="0" anchor="b"/>
          <a:lstStyle>
            <a:lvl1pPr algn="l">
              <a:defRPr sz="36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8" name="Text Placeholder 21">
            <a:extLst>
              <a:ext uri="{FF2B5EF4-FFF2-40B4-BE49-F238E27FC236}">
                <a16:creationId xmlns:a16="http://schemas.microsoft.com/office/drawing/2014/main" id="{4551FCE4-9927-084F-80F5-8480BAB2E13A}"/>
              </a:ext>
            </a:extLst>
          </p:cNvPr>
          <p:cNvSpPr>
            <a:spLocks noGrp="1"/>
          </p:cNvSpPr>
          <p:nvPr>
            <p:ph type="body" sz="quarter" idx="34" hasCustomPrompt="1"/>
          </p:nvPr>
        </p:nvSpPr>
        <p:spPr>
          <a:xfrm>
            <a:off x="8448458" y="5557876"/>
            <a:ext cx="3237574" cy="603016"/>
          </a:xfrm>
          <a:prstGeom prst="rect">
            <a:avLst/>
          </a:prstGeom>
        </p:spPr>
        <p:txBody>
          <a:bodyPr lIns="0" tIns="0" rIns="0" bIns="0"/>
          <a:lstStyle>
            <a:lvl1pPr algn="l">
              <a:defRPr sz="1400" b="0" i="0">
                <a:solidFill>
                  <a:schemeClr val="tx1"/>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endParaRPr lang="en-US" dirty="0"/>
          </a:p>
        </p:txBody>
      </p:sp>
      <p:sp>
        <p:nvSpPr>
          <p:cNvPr id="41" name="Slide Number Placeholder 7">
            <a:extLst>
              <a:ext uri="{FF2B5EF4-FFF2-40B4-BE49-F238E27FC236}">
                <a16:creationId xmlns:a16="http://schemas.microsoft.com/office/drawing/2014/main" id="{2B1878D6-C162-5D44-BE2C-D5B8CB2664C0}"/>
              </a:ext>
            </a:extLst>
          </p:cNvPr>
          <p:cNvSpPr>
            <a:spLocks noGrp="1"/>
          </p:cNvSpPr>
          <p:nvPr>
            <p:ph type="sldNum" sz="quarter" idx="50"/>
          </p:nvPr>
        </p:nvSpPr>
        <p:spPr>
          <a:xfrm>
            <a:off x="762000" y="6423660"/>
            <a:ext cx="365760" cy="365760"/>
          </a:xfrm>
        </p:spPr>
        <p:txBody>
          <a:bodyPr/>
          <a:lstStyle/>
          <a:p>
            <a:fld id="{345D60D9-5372-5F40-9443-0F9AE5BDC3C8}" type="slidenum">
              <a:rPr lang="en-US" smtClean="0"/>
              <a:pPr/>
              <a:t>‹#›</a:t>
            </a:fld>
            <a:endParaRPr lang="en-US" dirty="0"/>
          </a:p>
        </p:txBody>
      </p:sp>
      <p:sp>
        <p:nvSpPr>
          <p:cNvPr id="39" name="Footer Placeholder 4">
            <a:extLst>
              <a:ext uri="{FF2B5EF4-FFF2-40B4-BE49-F238E27FC236}">
                <a16:creationId xmlns:a16="http://schemas.microsoft.com/office/drawing/2014/main" id="{DC2CDA77-51D3-1146-9D61-01A506F7767B}"/>
              </a:ext>
            </a:extLst>
          </p:cNvPr>
          <p:cNvSpPr>
            <a:spLocks noGrp="1"/>
          </p:cNvSpPr>
          <p:nvPr>
            <p:ph type="ftr" sz="quarter" idx="11"/>
          </p:nvPr>
        </p:nvSpPr>
        <p:spPr>
          <a:xfrm>
            <a:off x="1127759" y="6423978"/>
            <a:ext cx="5745379" cy="365125"/>
          </a:xfrm>
        </p:spPr>
        <p:txBody>
          <a:bodyPr/>
          <a:lstStyle/>
          <a:p>
            <a:r>
              <a:rPr lang="en-US"/>
              <a:t>Copyright © 2022, Oracle and/or its affiliates  |  Confidential: Internal</a:t>
            </a:r>
            <a:endParaRPr lang="en-US" dirty="0"/>
          </a:p>
        </p:txBody>
      </p:sp>
      <p:sp>
        <p:nvSpPr>
          <p:cNvPr id="30" name="Date Placeholder 2">
            <a:extLst>
              <a:ext uri="{FF2B5EF4-FFF2-40B4-BE49-F238E27FC236}">
                <a16:creationId xmlns:a16="http://schemas.microsoft.com/office/drawing/2014/main" id="{8B1DC083-E4BB-E847-86ED-D1267824D1A1}"/>
              </a:ext>
            </a:extLst>
          </p:cNvPr>
          <p:cNvSpPr>
            <a:spLocks noGrp="1"/>
          </p:cNvSpPr>
          <p:nvPr>
            <p:ph type="dt" sz="half" idx="10"/>
          </p:nvPr>
        </p:nvSpPr>
        <p:spPr>
          <a:xfrm>
            <a:off x="6873138" y="6425604"/>
            <a:ext cx="2743200" cy="363500"/>
          </a:xfrm>
        </p:spPr>
        <p:txBody>
          <a:bodyPr/>
          <a:lstStyle/>
          <a:p>
            <a:r>
              <a:rPr lang="en-US"/>
              <a:t>[Date]</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30667814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Photo/Video_Logo_Stat_Sand_Pilla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6096000" y="3429000"/>
            <a:ext cx="6096000" cy="3429000"/>
          </a:xfrm>
          <a:prstGeom prst="rect">
            <a:avLst/>
          </a:prstGeom>
          <a:solidFill>
            <a:srgbClr val="F1EF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userDrawn="1"/>
        </p:nvSpPr>
        <p:spPr>
          <a:xfrm>
            <a:off x="6105525" y="3438525"/>
            <a:ext cx="6096000" cy="3429000"/>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Oracle Logo">
            <a:extLst>
              <a:ext uri="{FF2B5EF4-FFF2-40B4-BE49-F238E27FC236}">
                <a16:creationId xmlns:a16="http://schemas.microsoft.com/office/drawing/2014/main" id="{8664173D-62C8-469C-AADD-4900978FBC54}"/>
              </a:ext>
            </a:extLst>
          </p:cNvPr>
          <p:cNvSpPr/>
          <p:nvPr userDrawn="1"/>
        </p:nvSpPr>
        <p:spPr>
          <a:xfrm>
            <a:off x="761994" y="74677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54" name="Title 1">
            <a:extLst>
              <a:ext uri="{FF2B5EF4-FFF2-40B4-BE49-F238E27FC236}">
                <a16:creationId xmlns:a16="http://schemas.microsoft.com/office/drawing/2014/main" id="{D6F6B094-856B-4CAE-966F-4AAA3069BB7C}"/>
              </a:ext>
            </a:extLst>
          </p:cNvPr>
          <p:cNvSpPr>
            <a:spLocks noGrp="1"/>
          </p:cNvSpPr>
          <p:nvPr>
            <p:ph type="title" hasCustomPrompt="1"/>
          </p:nvPr>
        </p:nvSpPr>
        <p:spPr>
          <a:xfrm>
            <a:off x="768875" y="1262063"/>
            <a:ext cx="4744029" cy="822960"/>
          </a:xfrm>
        </p:spPr>
        <p:txBody>
          <a:bodyPr/>
          <a:lstStyle>
            <a:lvl1pPr>
              <a:defRPr>
                <a:solidFill>
                  <a:schemeClr val="accent6"/>
                </a:solidFill>
              </a:defRPr>
            </a:lvl1pPr>
          </a:lstStyle>
          <a:p>
            <a:r>
              <a:rPr lang="en-US" dirty="0"/>
              <a:t>Click to edit title text styles</a:t>
            </a:r>
          </a:p>
        </p:txBody>
      </p:sp>
      <p:sp>
        <p:nvSpPr>
          <p:cNvPr id="55" name="Text Placeholder 21">
            <a:extLst>
              <a:ext uri="{FF2B5EF4-FFF2-40B4-BE49-F238E27FC236}">
                <a16:creationId xmlns:a16="http://schemas.microsoft.com/office/drawing/2014/main" id="{A30C6708-65CD-41C9-A7AB-8C0F9E78815E}"/>
              </a:ext>
            </a:extLst>
          </p:cNvPr>
          <p:cNvSpPr>
            <a:spLocks noGrp="1"/>
          </p:cNvSpPr>
          <p:nvPr>
            <p:ph type="body" sz="quarter" idx="51" hasCustomPrompt="1"/>
          </p:nvPr>
        </p:nvSpPr>
        <p:spPr>
          <a:xfrm>
            <a:off x="768875" y="2201983"/>
            <a:ext cx="4762530" cy="720907"/>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56" name="Text Placeholder 21">
            <a:extLst>
              <a:ext uri="{FF2B5EF4-FFF2-40B4-BE49-F238E27FC236}">
                <a16:creationId xmlns:a16="http://schemas.microsoft.com/office/drawing/2014/main" id="{47E0ADF9-B3CF-49B2-900E-B11D29FA0A5E}"/>
              </a:ext>
            </a:extLst>
          </p:cNvPr>
          <p:cNvSpPr>
            <a:spLocks noGrp="1"/>
          </p:cNvSpPr>
          <p:nvPr>
            <p:ph type="body" sz="quarter" idx="52" hasCustomPrompt="1"/>
          </p:nvPr>
        </p:nvSpPr>
        <p:spPr>
          <a:xfrm>
            <a:off x="768875" y="3154820"/>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57" name="Text Placeholder 21">
            <a:extLst>
              <a:ext uri="{FF2B5EF4-FFF2-40B4-BE49-F238E27FC236}">
                <a16:creationId xmlns:a16="http://schemas.microsoft.com/office/drawing/2014/main" id="{4015975A-B892-4A5B-99B9-C41322993637}"/>
              </a:ext>
            </a:extLst>
          </p:cNvPr>
          <p:cNvSpPr>
            <a:spLocks noGrp="1"/>
          </p:cNvSpPr>
          <p:nvPr>
            <p:ph type="body" sz="quarter" idx="53" hasCustomPrompt="1"/>
          </p:nvPr>
        </p:nvSpPr>
        <p:spPr>
          <a:xfrm>
            <a:off x="768875" y="339675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58" name="Text Placeholder 21">
            <a:extLst>
              <a:ext uri="{FF2B5EF4-FFF2-40B4-BE49-F238E27FC236}">
                <a16:creationId xmlns:a16="http://schemas.microsoft.com/office/drawing/2014/main" id="{8371319D-2DB2-4DF9-A107-AFDB3FA2EA00}"/>
              </a:ext>
            </a:extLst>
          </p:cNvPr>
          <p:cNvSpPr>
            <a:spLocks noGrp="1"/>
          </p:cNvSpPr>
          <p:nvPr>
            <p:ph type="body" sz="quarter" idx="54" hasCustomPrompt="1"/>
          </p:nvPr>
        </p:nvSpPr>
        <p:spPr>
          <a:xfrm>
            <a:off x="768875" y="4265999"/>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59" name="Text Placeholder 21">
            <a:extLst>
              <a:ext uri="{FF2B5EF4-FFF2-40B4-BE49-F238E27FC236}">
                <a16:creationId xmlns:a16="http://schemas.microsoft.com/office/drawing/2014/main" id="{69752535-97A9-4AA0-B13F-147BF159E187}"/>
              </a:ext>
            </a:extLst>
          </p:cNvPr>
          <p:cNvSpPr>
            <a:spLocks noGrp="1"/>
          </p:cNvSpPr>
          <p:nvPr>
            <p:ph type="body" sz="quarter" idx="35" hasCustomPrompt="1"/>
          </p:nvPr>
        </p:nvSpPr>
        <p:spPr>
          <a:xfrm>
            <a:off x="768875" y="4505719"/>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60" name="Text Placeholder 21">
            <a:extLst>
              <a:ext uri="{FF2B5EF4-FFF2-40B4-BE49-F238E27FC236}">
                <a16:creationId xmlns:a16="http://schemas.microsoft.com/office/drawing/2014/main" id="{247A1D13-453B-40D7-99E1-6F2CD6C03103}"/>
              </a:ext>
            </a:extLst>
          </p:cNvPr>
          <p:cNvSpPr>
            <a:spLocks noGrp="1"/>
          </p:cNvSpPr>
          <p:nvPr>
            <p:ph type="body" sz="quarter" idx="36" hasCustomPrompt="1"/>
          </p:nvPr>
        </p:nvSpPr>
        <p:spPr>
          <a:xfrm>
            <a:off x="768875" y="5320942"/>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61" name="Text Placeholder 21">
            <a:extLst>
              <a:ext uri="{FF2B5EF4-FFF2-40B4-BE49-F238E27FC236}">
                <a16:creationId xmlns:a16="http://schemas.microsoft.com/office/drawing/2014/main" id="{93B679BE-A0C4-481D-BB4E-626C9679D0E5}"/>
              </a:ext>
            </a:extLst>
          </p:cNvPr>
          <p:cNvSpPr>
            <a:spLocks noGrp="1"/>
          </p:cNvSpPr>
          <p:nvPr>
            <p:ph type="body" sz="quarter" idx="37" hasCustomPrompt="1"/>
          </p:nvPr>
        </p:nvSpPr>
        <p:spPr>
          <a:xfrm>
            <a:off x="768875" y="556066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10" name="Content Placeholder 9">
            <a:extLst>
              <a:ext uri="{FF2B5EF4-FFF2-40B4-BE49-F238E27FC236}">
                <a16:creationId xmlns:a16="http://schemas.microsoft.com/office/drawing/2014/main" id="{1D76B432-E77E-1E47-BE30-3F729C8CD911}"/>
              </a:ext>
            </a:extLst>
          </p:cNvPr>
          <p:cNvSpPr>
            <a:spLocks noGrp="1"/>
          </p:cNvSpPr>
          <p:nvPr>
            <p:ph sz="quarter" idx="23" hasCustomPrompt="1"/>
          </p:nvPr>
        </p:nvSpPr>
        <p:spPr>
          <a:xfrm>
            <a:off x="6109254" y="0"/>
            <a:ext cx="6082746" cy="3429000"/>
          </a:xfrm>
          <a:solidFill>
            <a:schemeClr val="tx1">
              <a:lumMod val="10000"/>
              <a:lumOff val="90000"/>
            </a:schemeClr>
          </a:solidFill>
        </p:spPr>
        <p:txBody>
          <a:bodyPr/>
          <a:lstStyle>
            <a:lvl1pPr>
              <a:defRPr sz="1400" b="0" i="0">
                <a:latin typeface="Oracle Sans Light" panose="020B0403020204020204" pitchFamily="34" charset="0"/>
                <a:cs typeface="Oracle Sans Light" panose="020B0403020204020204" pitchFamily="34" charset="0"/>
              </a:defRPr>
            </a:lvl1pPr>
          </a:lstStyle>
          <a:p>
            <a:pPr lvl="0"/>
            <a:r>
              <a:rPr lang="en-GB" dirty="0"/>
              <a:t>Picture/Video here</a:t>
            </a:r>
            <a:endParaRPr lang="en-US" dirty="0"/>
          </a:p>
        </p:txBody>
      </p:sp>
      <p:sp>
        <p:nvSpPr>
          <p:cNvPr id="33" name="Text Placeholder 21">
            <a:extLst>
              <a:ext uri="{FF2B5EF4-FFF2-40B4-BE49-F238E27FC236}">
                <a16:creationId xmlns:a16="http://schemas.microsoft.com/office/drawing/2014/main" id="{10E1C588-AA6F-DF49-B256-9029483F6883}"/>
              </a:ext>
            </a:extLst>
          </p:cNvPr>
          <p:cNvSpPr>
            <a:spLocks noGrp="1"/>
          </p:cNvSpPr>
          <p:nvPr>
            <p:ph type="body" sz="quarter" idx="14" hasCustomPrompt="1"/>
          </p:nvPr>
        </p:nvSpPr>
        <p:spPr>
          <a:xfrm>
            <a:off x="6739049" y="3922382"/>
            <a:ext cx="1590912" cy="614174"/>
          </a:xfrm>
          <a:prstGeom prst="rect">
            <a:avLst/>
          </a:prstGeom>
        </p:spPr>
        <p:txBody>
          <a:bodyPr lIns="0" tIns="0" rIns="0" bIns="0" anchor="b"/>
          <a:lstStyle>
            <a:lvl1pPr algn="l">
              <a:defRPr sz="36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4" name="Text Placeholder 21">
            <a:extLst>
              <a:ext uri="{FF2B5EF4-FFF2-40B4-BE49-F238E27FC236}">
                <a16:creationId xmlns:a16="http://schemas.microsoft.com/office/drawing/2014/main" id="{2D86BD91-7556-224F-AFD5-70F97C7D7BD3}"/>
              </a:ext>
            </a:extLst>
          </p:cNvPr>
          <p:cNvSpPr>
            <a:spLocks noGrp="1"/>
          </p:cNvSpPr>
          <p:nvPr>
            <p:ph type="body" sz="quarter" idx="30" hasCustomPrompt="1"/>
          </p:nvPr>
        </p:nvSpPr>
        <p:spPr>
          <a:xfrm>
            <a:off x="8448458" y="3933540"/>
            <a:ext cx="3237574" cy="603016"/>
          </a:xfrm>
          <a:prstGeom prst="rect">
            <a:avLst/>
          </a:prstGeom>
        </p:spPr>
        <p:txBody>
          <a:bodyPr lIns="0" tIns="0" rIns="0" bIns="0"/>
          <a:lstStyle>
            <a:lvl1pPr algn="l">
              <a:defRPr sz="1400" b="0" i="0">
                <a:solidFill>
                  <a:schemeClr val="tx1"/>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endParaRPr lang="en-US" dirty="0"/>
          </a:p>
        </p:txBody>
      </p:sp>
      <p:sp>
        <p:nvSpPr>
          <p:cNvPr id="35" name="Text Placeholder 21">
            <a:extLst>
              <a:ext uri="{FF2B5EF4-FFF2-40B4-BE49-F238E27FC236}">
                <a16:creationId xmlns:a16="http://schemas.microsoft.com/office/drawing/2014/main" id="{34600B74-E94F-1843-97D1-A8A416A6983A}"/>
              </a:ext>
            </a:extLst>
          </p:cNvPr>
          <p:cNvSpPr>
            <a:spLocks noGrp="1"/>
          </p:cNvSpPr>
          <p:nvPr>
            <p:ph type="body" sz="quarter" idx="31" hasCustomPrompt="1"/>
          </p:nvPr>
        </p:nvSpPr>
        <p:spPr>
          <a:xfrm>
            <a:off x="6739049" y="4734009"/>
            <a:ext cx="1590912" cy="614174"/>
          </a:xfrm>
          <a:prstGeom prst="rect">
            <a:avLst/>
          </a:prstGeom>
        </p:spPr>
        <p:txBody>
          <a:bodyPr lIns="0" tIns="0" rIns="0" bIns="0" anchor="b"/>
          <a:lstStyle>
            <a:lvl1pPr algn="l">
              <a:defRPr sz="36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6" name="Text Placeholder 21">
            <a:extLst>
              <a:ext uri="{FF2B5EF4-FFF2-40B4-BE49-F238E27FC236}">
                <a16:creationId xmlns:a16="http://schemas.microsoft.com/office/drawing/2014/main" id="{7A7A14B4-DCD2-3B4D-83C9-D237CF5FE310}"/>
              </a:ext>
            </a:extLst>
          </p:cNvPr>
          <p:cNvSpPr>
            <a:spLocks noGrp="1"/>
          </p:cNvSpPr>
          <p:nvPr>
            <p:ph type="body" sz="quarter" idx="32" hasCustomPrompt="1"/>
          </p:nvPr>
        </p:nvSpPr>
        <p:spPr>
          <a:xfrm>
            <a:off x="8448458" y="4745167"/>
            <a:ext cx="3237574" cy="603016"/>
          </a:xfrm>
          <a:prstGeom prst="rect">
            <a:avLst/>
          </a:prstGeom>
        </p:spPr>
        <p:txBody>
          <a:bodyPr lIns="0" tIns="0" rIns="0" bIns="0"/>
          <a:lstStyle>
            <a:lvl1pPr algn="l">
              <a:defRPr sz="1400" b="0" i="0">
                <a:solidFill>
                  <a:schemeClr val="tx1"/>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endParaRPr lang="en-US" dirty="0"/>
          </a:p>
        </p:txBody>
      </p:sp>
      <p:sp>
        <p:nvSpPr>
          <p:cNvPr id="37" name="Text Placeholder 21">
            <a:extLst>
              <a:ext uri="{FF2B5EF4-FFF2-40B4-BE49-F238E27FC236}">
                <a16:creationId xmlns:a16="http://schemas.microsoft.com/office/drawing/2014/main" id="{4058FC6A-ACA1-2448-845B-688F68B9C4F6}"/>
              </a:ext>
            </a:extLst>
          </p:cNvPr>
          <p:cNvSpPr>
            <a:spLocks noGrp="1"/>
          </p:cNvSpPr>
          <p:nvPr>
            <p:ph type="body" sz="quarter" idx="33" hasCustomPrompt="1"/>
          </p:nvPr>
        </p:nvSpPr>
        <p:spPr>
          <a:xfrm>
            <a:off x="6739049" y="5546718"/>
            <a:ext cx="1590912" cy="614174"/>
          </a:xfrm>
          <a:prstGeom prst="rect">
            <a:avLst/>
          </a:prstGeom>
        </p:spPr>
        <p:txBody>
          <a:bodyPr lIns="0" tIns="0" rIns="0" bIns="0" anchor="b"/>
          <a:lstStyle>
            <a:lvl1pPr algn="l">
              <a:defRPr sz="36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8" name="Text Placeholder 21">
            <a:extLst>
              <a:ext uri="{FF2B5EF4-FFF2-40B4-BE49-F238E27FC236}">
                <a16:creationId xmlns:a16="http://schemas.microsoft.com/office/drawing/2014/main" id="{4551FCE4-9927-084F-80F5-8480BAB2E13A}"/>
              </a:ext>
            </a:extLst>
          </p:cNvPr>
          <p:cNvSpPr>
            <a:spLocks noGrp="1"/>
          </p:cNvSpPr>
          <p:nvPr>
            <p:ph type="body" sz="quarter" idx="34" hasCustomPrompt="1"/>
          </p:nvPr>
        </p:nvSpPr>
        <p:spPr>
          <a:xfrm>
            <a:off x="8448458" y="5557876"/>
            <a:ext cx="3237574" cy="603016"/>
          </a:xfrm>
          <a:prstGeom prst="rect">
            <a:avLst/>
          </a:prstGeom>
        </p:spPr>
        <p:txBody>
          <a:bodyPr lIns="0" tIns="0" rIns="0" bIns="0"/>
          <a:lstStyle>
            <a:lvl1pPr algn="l">
              <a:defRPr sz="1400" b="0" i="0">
                <a:solidFill>
                  <a:schemeClr val="tx1"/>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endParaRPr lang="en-US" dirty="0"/>
          </a:p>
        </p:txBody>
      </p:sp>
      <p:sp>
        <p:nvSpPr>
          <p:cNvPr id="41" name="Slide Number Placeholder 7">
            <a:extLst>
              <a:ext uri="{FF2B5EF4-FFF2-40B4-BE49-F238E27FC236}">
                <a16:creationId xmlns:a16="http://schemas.microsoft.com/office/drawing/2014/main" id="{2B1878D6-C162-5D44-BE2C-D5B8CB2664C0}"/>
              </a:ext>
            </a:extLst>
          </p:cNvPr>
          <p:cNvSpPr>
            <a:spLocks noGrp="1"/>
          </p:cNvSpPr>
          <p:nvPr>
            <p:ph type="sldNum" sz="quarter" idx="50"/>
          </p:nvPr>
        </p:nvSpPr>
        <p:spPr>
          <a:xfrm>
            <a:off x="762000" y="6423660"/>
            <a:ext cx="365760" cy="365760"/>
          </a:xfrm>
        </p:spPr>
        <p:txBody>
          <a:bodyPr/>
          <a:lstStyle/>
          <a:p>
            <a:fld id="{345D60D9-5372-5F40-9443-0F9AE5BDC3C8}" type="slidenum">
              <a:rPr lang="en-US" smtClean="0"/>
              <a:pPr/>
              <a:t>‹#›</a:t>
            </a:fld>
            <a:endParaRPr lang="en-US" dirty="0"/>
          </a:p>
        </p:txBody>
      </p:sp>
      <p:sp>
        <p:nvSpPr>
          <p:cNvPr id="39" name="Footer Placeholder 4">
            <a:extLst>
              <a:ext uri="{FF2B5EF4-FFF2-40B4-BE49-F238E27FC236}">
                <a16:creationId xmlns:a16="http://schemas.microsoft.com/office/drawing/2014/main" id="{DC2CDA77-51D3-1146-9D61-01A506F7767B}"/>
              </a:ext>
            </a:extLst>
          </p:cNvPr>
          <p:cNvSpPr>
            <a:spLocks noGrp="1"/>
          </p:cNvSpPr>
          <p:nvPr>
            <p:ph type="ftr" sz="quarter" idx="11"/>
          </p:nvPr>
        </p:nvSpPr>
        <p:spPr>
          <a:xfrm>
            <a:off x="1127759" y="6423978"/>
            <a:ext cx="5745379" cy="365125"/>
          </a:xfrm>
        </p:spPr>
        <p:txBody>
          <a:bodyPr/>
          <a:lstStyle/>
          <a:p>
            <a:r>
              <a:rPr lang="en-US"/>
              <a:t>Copyright © 2022, Oracle and/or its affiliates  |  Confidential: Internal</a:t>
            </a:r>
            <a:endParaRPr lang="en-US" dirty="0"/>
          </a:p>
        </p:txBody>
      </p:sp>
      <p:sp>
        <p:nvSpPr>
          <p:cNvPr id="30" name="Date Placeholder 2">
            <a:extLst>
              <a:ext uri="{FF2B5EF4-FFF2-40B4-BE49-F238E27FC236}">
                <a16:creationId xmlns:a16="http://schemas.microsoft.com/office/drawing/2014/main" id="{8B1DC083-E4BB-E847-86ED-D1267824D1A1}"/>
              </a:ext>
            </a:extLst>
          </p:cNvPr>
          <p:cNvSpPr>
            <a:spLocks noGrp="1"/>
          </p:cNvSpPr>
          <p:nvPr>
            <p:ph type="dt" sz="half" idx="10"/>
          </p:nvPr>
        </p:nvSpPr>
        <p:spPr>
          <a:xfrm>
            <a:off x="6873138" y="6425604"/>
            <a:ext cx="2743200" cy="363500"/>
          </a:xfrm>
        </p:spPr>
        <p:txBody>
          <a:bodyPr/>
          <a:lstStyle/>
          <a:p>
            <a:r>
              <a:rPr lang="en-US"/>
              <a:t>[Date]</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1120416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Picture_Layout 2_2Partners_Pillar">
    <p:spTree>
      <p:nvGrpSpPr>
        <p:cNvPr id="1" name=""/>
        <p:cNvGrpSpPr/>
        <p:nvPr/>
      </p:nvGrpSpPr>
      <p:grpSpPr>
        <a:xfrm>
          <a:off x="0" y="0"/>
          <a:ext cx="0" cy="0"/>
          <a:chOff x="0" y="0"/>
          <a:chExt cx="0" cy="0"/>
        </a:xfrm>
      </p:grpSpPr>
      <p:sp>
        <p:nvSpPr>
          <p:cNvPr id="42" name="Oracle Logo">
            <a:extLst>
              <a:ext uri="{FF2B5EF4-FFF2-40B4-BE49-F238E27FC236}">
                <a16:creationId xmlns:a16="http://schemas.microsoft.com/office/drawing/2014/main" id="{6ACF4656-FE65-47F3-BC4F-D13CF2DE0703}"/>
              </a:ext>
            </a:extLst>
          </p:cNvPr>
          <p:cNvSpPr/>
          <p:nvPr userDrawn="1"/>
        </p:nvSpPr>
        <p:spPr>
          <a:xfrm>
            <a:off x="761994" y="107062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43" name="Plus Sign">
            <a:extLst>
              <a:ext uri="{FF2B5EF4-FFF2-40B4-BE49-F238E27FC236}">
                <a16:creationId xmlns:a16="http://schemas.microsoft.com/office/drawing/2014/main" id="{9F14850F-ADD2-4B47-B991-4FB4F659BB5B}"/>
              </a:ext>
            </a:extLst>
          </p:cNvPr>
          <p:cNvSpPr txBox="1"/>
          <p:nvPr userDrawn="1"/>
        </p:nvSpPr>
        <p:spPr>
          <a:xfrm>
            <a:off x="1983598" y="92835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44" name="Content Placeholder 7">
            <a:extLst>
              <a:ext uri="{FF2B5EF4-FFF2-40B4-BE49-F238E27FC236}">
                <a16:creationId xmlns:a16="http://schemas.microsoft.com/office/drawing/2014/main" id="{F7D1E3B5-B36F-409A-A1BD-F1BBAD81E13C}"/>
              </a:ext>
            </a:extLst>
          </p:cNvPr>
          <p:cNvSpPr>
            <a:spLocks noGrp="1"/>
          </p:cNvSpPr>
          <p:nvPr>
            <p:ph sz="quarter" idx="29" hasCustomPrompt="1"/>
          </p:nvPr>
        </p:nvSpPr>
        <p:spPr>
          <a:xfrm>
            <a:off x="2451100" y="88582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45" name="Plus Sign">
            <a:extLst>
              <a:ext uri="{FF2B5EF4-FFF2-40B4-BE49-F238E27FC236}">
                <a16:creationId xmlns:a16="http://schemas.microsoft.com/office/drawing/2014/main" id="{68A511C4-6328-4EF9-8B20-34315F490F67}"/>
              </a:ext>
              <a:ext uri="{C183D7F6-B498-43B3-948B-1728B52AA6E4}">
                <adec:decorative xmlns:adec="http://schemas.microsoft.com/office/drawing/2017/decorative" val="0"/>
              </a:ext>
            </a:extLst>
          </p:cNvPr>
          <p:cNvSpPr txBox="1"/>
          <p:nvPr userDrawn="1"/>
        </p:nvSpPr>
        <p:spPr>
          <a:xfrm>
            <a:off x="3808218" y="92835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46" name="Content Placeholder 7">
            <a:extLst>
              <a:ext uri="{FF2B5EF4-FFF2-40B4-BE49-F238E27FC236}">
                <a16:creationId xmlns:a16="http://schemas.microsoft.com/office/drawing/2014/main" id="{3B057D54-F31F-43D3-B28D-FE458256FCA3}"/>
              </a:ext>
            </a:extLst>
          </p:cNvPr>
          <p:cNvSpPr>
            <a:spLocks noGrp="1"/>
          </p:cNvSpPr>
          <p:nvPr>
            <p:ph sz="quarter" idx="30" hasCustomPrompt="1"/>
          </p:nvPr>
        </p:nvSpPr>
        <p:spPr>
          <a:xfrm>
            <a:off x="4270375" y="88582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33" name="Title 1">
            <a:extLst>
              <a:ext uri="{FF2B5EF4-FFF2-40B4-BE49-F238E27FC236}">
                <a16:creationId xmlns:a16="http://schemas.microsoft.com/office/drawing/2014/main" id="{237BB7D5-47DC-42AB-9DE3-AD2375DE900D}"/>
              </a:ext>
            </a:extLst>
          </p:cNvPr>
          <p:cNvSpPr>
            <a:spLocks noGrp="1"/>
          </p:cNvSpPr>
          <p:nvPr>
            <p:ph type="title" hasCustomPrompt="1"/>
          </p:nvPr>
        </p:nvSpPr>
        <p:spPr>
          <a:xfrm>
            <a:off x="768689" y="1560233"/>
            <a:ext cx="4744029" cy="822960"/>
          </a:xfrm>
        </p:spPr>
        <p:txBody>
          <a:bodyPr/>
          <a:lstStyle>
            <a:lvl1pPr>
              <a:defRPr>
                <a:solidFill>
                  <a:schemeClr val="accent6"/>
                </a:solidFill>
              </a:defRPr>
            </a:lvl1pPr>
          </a:lstStyle>
          <a:p>
            <a:r>
              <a:rPr lang="en-US" dirty="0"/>
              <a:t>Click to edit title text styles</a:t>
            </a:r>
          </a:p>
        </p:txBody>
      </p:sp>
      <p:sp>
        <p:nvSpPr>
          <p:cNvPr id="31" name="Text Placeholder 21">
            <a:extLst>
              <a:ext uri="{FF2B5EF4-FFF2-40B4-BE49-F238E27FC236}">
                <a16:creationId xmlns:a16="http://schemas.microsoft.com/office/drawing/2014/main" id="{98D8BA8B-7BAF-A644-A786-2A60014D28E7}"/>
              </a:ext>
            </a:extLst>
          </p:cNvPr>
          <p:cNvSpPr>
            <a:spLocks noGrp="1"/>
          </p:cNvSpPr>
          <p:nvPr userDrawn="1">
            <p:ph type="body" sz="quarter" idx="24" hasCustomPrompt="1"/>
          </p:nvPr>
        </p:nvSpPr>
        <p:spPr>
          <a:xfrm>
            <a:off x="768689" y="2567961"/>
            <a:ext cx="4762530" cy="1972453"/>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 </a:t>
            </a:r>
            <a:r>
              <a:rPr lang="en-IN" dirty="0" err="1"/>
              <a:t>laboris</a:t>
            </a:r>
            <a:r>
              <a:rPr lang="en-IN" dirty="0"/>
              <a:t> nisi </a:t>
            </a:r>
            <a:r>
              <a:rPr lang="en-IN" dirty="0" err="1"/>
              <a:t>ut</a:t>
            </a:r>
            <a:r>
              <a:rPr lang="en-IN" dirty="0"/>
              <a:t> </a:t>
            </a:r>
            <a:r>
              <a:rPr lang="en-IN" dirty="0" err="1"/>
              <a:t>aliquip</a:t>
            </a:r>
            <a:r>
              <a:rPr lang="en-IN" dirty="0"/>
              <a:t> ex </a:t>
            </a:r>
            <a:r>
              <a:rPr lang="en-IN" dirty="0" err="1"/>
              <a:t>ea</a:t>
            </a:r>
            <a:r>
              <a:rPr lang="en-IN" dirty="0"/>
              <a:t> </a:t>
            </a:r>
            <a:r>
              <a:rPr lang="en-IN" dirty="0" err="1"/>
              <a:t>commodo</a:t>
            </a:r>
            <a:r>
              <a:rPr lang="en-IN" dirty="0"/>
              <a:t> </a:t>
            </a:r>
            <a:r>
              <a:rPr lang="en-IN" dirty="0" err="1"/>
              <a:t>consequat</a:t>
            </a:r>
            <a:r>
              <a:rPr lang="en-IN" dirty="0"/>
              <a:t>. Duis </a:t>
            </a:r>
            <a:r>
              <a:rPr lang="en-IN" dirty="0" err="1"/>
              <a:t>aute</a:t>
            </a:r>
            <a:r>
              <a:rPr lang="en-IN" dirty="0"/>
              <a:t> </a:t>
            </a:r>
            <a:r>
              <a:rPr lang="en-IN" dirty="0" err="1"/>
              <a:t>irure</a:t>
            </a:r>
            <a:r>
              <a:rPr lang="en-IN" dirty="0"/>
              <a:t> </a:t>
            </a:r>
            <a:r>
              <a:rPr lang="en-IN" dirty="0" err="1"/>
              <a:t>dolor</a:t>
            </a:r>
            <a:r>
              <a:rPr lang="en-IN" dirty="0"/>
              <a:t> in </a:t>
            </a:r>
            <a:r>
              <a:rPr lang="en-IN" dirty="0" err="1"/>
              <a:t>reprehenderit</a:t>
            </a:r>
            <a:r>
              <a:rPr lang="en-IN" dirty="0"/>
              <a:t> in </a:t>
            </a:r>
            <a:r>
              <a:rPr lang="en-IN" dirty="0" err="1"/>
              <a:t>voluptate</a:t>
            </a:r>
            <a:r>
              <a:rPr lang="en-IN" dirty="0"/>
              <a:t> </a:t>
            </a:r>
            <a:r>
              <a:rPr lang="en-IN" dirty="0" err="1"/>
              <a:t>velit</a:t>
            </a:r>
            <a:r>
              <a:rPr lang="en-IN" dirty="0"/>
              <a:t> </a:t>
            </a:r>
            <a:r>
              <a:rPr lang="en-IN" dirty="0" err="1"/>
              <a:t>esse</a:t>
            </a:r>
            <a:r>
              <a:rPr lang="en-IN" dirty="0"/>
              <a:t> </a:t>
            </a:r>
            <a:r>
              <a:rPr lang="en-IN" dirty="0" err="1"/>
              <a:t>cillum</a:t>
            </a:r>
            <a:r>
              <a:rPr lang="en-IN" dirty="0"/>
              <a:t> dolore </a:t>
            </a:r>
            <a:r>
              <a:rPr lang="en-IN" dirty="0" err="1"/>
              <a:t>eu</a:t>
            </a:r>
            <a:r>
              <a:rPr lang="en-IN" dirty="0"/>
              <a:t> </a:t>
            </a:r>
            <a:r>
              <a:rPr lang="en-IN" dirty="0" err="1"/>
              <a:t>fugiat</a:t>
            </a:r>
            <a:r>
              <a:rPr lang="en-IN" dirty="0"/>
              <a:t> </a:t>
            </a:r>
            <a:r>
              <a:rPr lang="en-IN" dirty="0" err="1"/>
              <a:t>nulla</a:t>
            </a:r>
            <a:r>
              <a:rPr lang="en-IN" dirty="0"/>
              <a:t> </a:t>
            </a:r>
            <a:r>
              <a:rPr lang="en-IN" dirty="0" err="1"/>
              <a:t>pariatur</a:t>
            </a:r>
            <a:r>
              <a:rPr lang="en-IN" dirty="0"/>
              <a:t>. </a:t>
            </a:r>
            <a:r>
              <a:rPr lang="en-IN" dirty="0" err="1"/>
              <a:t>Excepteur</a:t>
            </a:r>
            <a:r>
              <a:rPr lang="en-IN" dirty="0"/>
              <a:t> </a:t>
            </a:r>
            <a:r>
              <a:rPr lang="en-IN" dirty="0" err="1"/>
              <a:t>sint</a:t>
            </a:r>
            <a:r>
              <a:rPr lang="en-IN" dirty="0"/>
              <a:t> </a:t>
            </a:r>
            <a:r>
              <a:rPr lang="en-IN" dirty="0" err="1"/>
              <a:t>occaecat</a:t>
            </a:r>
            <a:r>
              <a:rPr lang="en-IN" dirty="0"/>
              <a:t> </a:t>
            </a:r>
            <a:r>
              <a:rPr lang="en-IN" dirty="0" err="1"/>
              <a:t>cupidatat</a:t>
            </a:r>
            <a:r>
              <a:rPr lang="en-IN" dirty="0"/>
              <a:t> non </a:t>
            </a:r>
            <a:r>
              <a:rPr lang="en-IN" dirty="0" err="1"/>
              <a:t>proident</a:t>
            </a:r>
            <a:r>
              <a:rPr lang="en-IN" dirty="0"/>
              <a:t>, sunt in culpa qui </a:t>
            </a:r>
            <a:r>
              <a:rPr lang="en-IN" dirty="0" err="1"/>
              <a:t>officia</a:t>
            </a:r>
            <a:r>
              <a:rPr lang="en-IN" dirty="0"/>
              <a:t> </a:t>
            </a:r>
            <a:r>
              <a:rPr lang="en-IN" dirty="0" err="1"/>
              <a:t>deserunt</a:t>
            </a:r>
            <a:r>
              <a:rPr lang="en-IN" dirty="0"/>
              <a:t> </a:t>
            </a:r>
            <a:r>
              <a:rPr lang="en-IN" dirty="0" err="1"/>
              <a:t>mollit</a:t>
            </a:r>
            <a:r>
              <a:rPr lang="en-IN" dirty="0"/>
              <a:t> </a:t>
            </a:r>
            <a:r>
              <a:rPr lang="en-IN" dirty="0" err="1"/>
              <a:t>anim</a:t>
            </a:r>
            <a:r>
              <a:rPr lang="en-IN" dirty="0"/>
              <a:t> id </a:t>
            </a:r>
            <a:r>
              <a:rPr lang="en-IN" dirty="0" err="1"/>
              <a:t>est</a:t>
            </a:r>
            <a:r>
              <a:rPr lang="en-IN" dirty="0"/>
              <a:t> </a:t>
            </a:r>
            <a:r>
              <a:rPr lang="en-IN" dirty="0" err="1"/>
              <a:t>laborum</a:t>
            </a:r>
            <a:r>
              <a:rPr lang="en-IN" dirty="0"/>
              <a:t>.</a:t>
            </a:r>
            <a:endParaRPr lang="en-US" dirty="0"/>
          </a:p>
        </p:txBody>
      </p:sp>
      <p:sp>
        <p:nvSpPr>
          <p:cNvPr id="20" name="Text Placeholder 21">
            <a:extLst>
              <a:ext uri="{FF2B5EF4-FFF2-40B4-BE49-F238E27FC236}">
                <a16:creationId xmlns:a16="http://schemas.microsoft.com/office/drawing/2014/main" id="{A0AC37A5-EC5C-DE42-9F92-5A737E5E234C}"/>
              </a:ext>
            </a:extLst>
          </p:cNvPr>
          <p:cNvSpPr>
            <a:spLocks noGrp="1"/>
          </p:cNvSpPr>
          <p:nvPr userDrawn="1">
            <p:ph type="body" sz="quarter" idx="15" hasCustomPrompt="1"/>
          </p:nvPr>
        </p:nvSpPr>
        <p:spPr>
          <a:xfrm>
            <a:off x="768689" y="4983705"/>
            <a:ext cx="1416645"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24" name="Text Placeholder 21">
            <a:extLst>
              <a:ext uri="{FF2B5EF4-FFF2-40B4-BE49-F238E27FC236}">
                <a16:creationId xmlns:a16="http://schemas.microsoft.com/office/drawing/2014/main" id="{EA839CBE-095D-1A41-ACFA-EF340697AD81}"/>
              </a:ext>
            </a:extLst>
          </p:cNvPr>
          <p:cNvSpPr>
            <a:spLocks noGrp="1"/>
          </p:cNvSpPr>
          <p:nvPr userDrawn="1">
            <p:ph type="body" sz="quarter" idx="16" hasCustomPrompt="1"/>
          </p:nvPr>
        </p:nvSpPr>
        <p:spPr>
          <a:xfrm>
            <a:off x="768689" y="5678822"/>
            <a:ext cx="1416645"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cxnSp>
        <p:nvCxnSpPr>
          <p:cNvPr id="38" name="Straight Connector 37">
            <a:extLst>
              <a:ext uri="{FF2B5EF4-FFF2-40B4-BE49-F238E27FC236}">
                <a16:creationId xmlns:a16="http://schemas.microsoft.com/office/drawing/2014/main" id="{980D3F6E-FB50-D047-B3AA-3337486E3E6C}"/>
              </a:ext>
              <a:ext uri="{C183D7F6-B498-43B3-948B-1728B52AA6E4}">
                <adec:decorative xmlns:adec="http://schemas.microsoft.com/office/drawing/2017/decorative" val="1"/>
              </a:ext>
            </a:extLst>
          </p:cNvPr>
          <p:cNvCxnSpPr/>
          <p:nvPr userDrawn="1"/>
        </p:nvCxnSpPr>
        <p:spPr>
          <a:xfrm flipH="1">
            <a:off x="229766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6" name="Text Placeholder 21">
            <a:extLst>
              <a:ext uri="{FF2B5EF4-FFF2-40B4-BE49-F238E27FC236}">
                <a16:creationId xmlns:a16="http://schemas.microsoft.com/office/drawing/2014/main" id="{17B15C0E-9DE7-7E40-ACA3-5AB0BD52383A}"/>
              </a:ext>
            </a:extLst>
          </p:cNvPr>
          <p:cNvSpPr>
            <a:spLocks noGrp="1"/>
          </p:cNvSpPr>
          <p:nvPr userDrawn="1">
            <p:ph type="body" sz="quarter" idx="17" hasCustomPrompt="1"/>
          </p:nvPr>
        </p:nvSpPr>
        <p:spPr>
          <a:xfrm>
            <a:off x="2416846" y="4983705"/>
            <a:ext cx="1414400"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0" name="Text Placeholder 21">
            <a:extLst>
              <a:ext uri="{FF2B5EF4-FFF2-40B4-BE49-F238E27FC236}">
                <a16:creationId xmlns:a16="http://schemas.microsoft.com/office/drawing/2014/main" id="{26621886-B31D-1C42-9385-7A61B9924DB6}"/>
              </a:ext>
            </a:extLst>
          </p:cNvPr>
          <p:cNvSpPr>
            <a:spLocks noGrp="1"/>
          </p:cNvSpPr>
          <p:nvPr userDrawn="1">
            <p:ph type="body" sz="quarter" idx="18" hasCustomPrompt="1"/>
          </p:nvPr>
        </p:nvSpPr>
        <p:spPr>
          <a:xfrm>
            <a:off x="2416846" y="5678822"/>
            <a:ext cx="1414400"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dirty="0"/>
              <a:t>Text under stat goes here</a:t>
            </a:r>
            <a:endParaRPr lang="en-US" dirty="0"/>
          </a:p>
        </p:txBody>
      </p:sp>
      <p:cxnSp>
        <p:nvCxnSpPr>
          <p:cNvPr id="39" name="Straight Connector 38">
            <a:extLst>
              <a:ext uri="{FF2B5EF4-FFF2-40B4-BE49-F238E27FC236}">
                <a16:creationId xmlns:a16="http://schemas.microsoft.com/office/drawing/2014/main" id="{5D768DDB-645A-4C47-AAF0-D4138A9142A6}"/>
              </a:ext>
              <a:ext uri="{C183D7F6-B498-43B3-948B-1728B52AA6E4}">
                <adec:decorative xmlns:adec="http://schemas.microsoft.com/office/drawing/2017/decorative" val="1"/>
              </a:ext>
            </a:extLst>
          </p:cNvPr>
          <p:cNvCxnSpPr/>
          <p:nvPr userDrawn="1"/>
        </p:nvCxnSpPr>
        <p:spPr>
          <a:xfrm flipH="1">
            <a:off x="394358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36" name="Text Placeholder 21">
            <a:extLst>
              <a:ext uri="{FF2B5EF4-FFF2-40B4-BE49-F238E27FC236}">
                <a16:creationId xmlns:a16="http://schemas.microsoft.com/office/drawing/2014/main" id="{A221C3B3-AB49-7C4F-8A95-00B1DD292200}"/>
              </a:ext>
            </a:extLst>
          </p:cNvPr>
          <p:cNvSpPr>
            <a:spLocks noGrp="1"/>
          </p:cNvSpPr>
          <p:nvPr userDrawn="1">
            <p:ph type="body" sz="quarter" idx="19" hasCustomPrompt="1"/>
          </p:nvPr>
        </p:nvSpPr>
        <p:spPr>
          <a:xfrm>
            <a:off x="4065003" y="4983705"/>
            <a:ext cx="1574324"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7" name="Text Placeholder 21">
            <a:extLst>
              <a:ext uri="{FF2B5EF4-FFF2-40B4-BE49-F238E27FC236}">
                <a16:creationId xmlns:a16="http://schemas.microsoft.com/office/drawing/2014/main" id="{1D32F6D8-35A0-3A40-ADF1-7902941C93F7}"/>
              </a:ext>
            </a:extLst>
          </p:cNvPr>
          <p:cNvSpPr>
            <a:spLocks noGrp="1"/>
          </p:cNvSpPr>
          <p:nvPr userDrawn="1">
            <p:ph type="body" sz="quarter" idx="25" hasCustomPrompt="1"/>
          </p:nvPr>
        </p:nvSpPr>
        <p:spPr>
          <a:xfrm>
            <a:off x="4065003" y="5678822"/>
            <a:ext cx="1574324"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sp>
        <p:nvSpPr>
          <p:cNvPr id="18" name="Picture Placeholder 17">
            <a:extLst>
              <a:ext uri="{FF2B5EF4-FFF2-40B4-BE49-F238E27FC236}">
                <a16:creationId xmlns:a16="http://schemas.microsoft.com/office/drawing/2014/main" id="{BB55E146-CDC2-714E-AEDA-21D37E508E28}"/>
              </a:ext>
            </a:extLst>
          </p:cNvPr>
          <p:cNvSpPr>
            <a:spLocks noGrp="1"/>
          </p:cNvSpPr>
          <p:nvPr userDrawn="1">
            <p:ph type="pic" sz="quarter" idx="11"/>
          </p:nvPr>
        </p:nvSpPr>
        <p:spPr>
          <a:xfrm>
            <a:off x="6096000" y="0"/>
            <a:ext cx="6096000" cy="6858000"/>
          </a:xfrm>
          <a:solidFill>
            <a:schemeClr val="tx1">
              <a:lumMod val="10000"/>
              <a:lumOff val="90000"/>
            </a:schemeClr>
          </a:solidFill>
        </p:spPr>
        <p:txBody>
          <a:bodyPr lIns="72000" tIns="72000" rIns="0"/>
          <a:lstStyle>
            <a:lvl1pPr>
              <a:defRPr sz="1400" b="0" i="0">
                <a:latin typeface="Oracle Sans Light" panose="020B0403020204020204" pitchFamily="34" charset="0"/>
                <a:cs typeface="Oracle Sans Light" panose="020B0403020204020204" pitchFamily="34" charset="0"/>
              </a:defRPr>
            </a:lvl1pPr>
          </a:lstStyle>
          <a:p>
            <a:r>
              <a:rPr lang="en-US"/>
              <a:t>Click icon to add picture</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23" name="Slide Number Placeholder 7">
            <a:extLst>
              <a:ext uri="{FF2B5EF4-FFF2-40B4-BE49-F238E27FC236}">
                <a16:creationId xmlns:a16="http://schemas.microsoft.com/office/drawing/2014/main" id="{642B96AE-B6D8-C949-AEE0-2A6B22F0E38E}"/>
              </a:ext>
            </a:extLst>
          </p:cNvPr>
          <p:cNvSpPr>
            <a:spLocks noGrp="1"/>
          </p:cNvSpPr>
          <p:nvPr userDrawn="1">
            <p:ph type="sldNum" sz="quarter" idx="27"/>
          </p:nvPr>
        </p:nvSpPr>
        <p:spPr>
          <a:xfrm>
            <a:off x="762000" y="6423660"/>
            <a:ext cx="365760" cy="365760"/>
          </a:xfrm>
        </p:spPr>
        <p:txBody>
          <a:bodyPr/>
          <a:lstStyle/>
          <a:p>
            <a:fld id="{345D60D9-5372-5F40-9443-0F9AE5BDC3C8}" type="slidenum">
              <a:rPr lang="en-US" smtClean="0"/>
              <a:pPr/>
              <a:t>‹#›</a:t>
            </a:fld>
            <a:endParaRPr lang="en-US" dirty="0"/>
          </a:p>
        </p:txBody>
      </p:sp>
      <p:sp>
        <p:nvSpPr>
          <p:cNvPr id="22" name="Footer Placeholder 4">
            <a:extLst>
              <a:ext uri="{FF2B5EF4-FFF2-40B4-BE49-F238E27FC236}">
                <a16:creationId xmlns:a16="http://schemas.microsoft.com/office/drawing/2014/main" id="{7D20A5F4-1858-514C-AF3A-A5B6D1C379D9}"/>
              </a:ext>
            </a:extLst>
          </p:cNvPr>
          <p:cNvSpPr>
            <a:spLocks noGrp="1"/>
          </p:cNvSpPr>
          <p:nvPr userDrawn="1">
            <p:ph type="ftr" sz="quarter" idx="26"/>
          </p:nvPr>
        </p:nvSpPr>
        <p:spPr>
          <a:xfrm>
            <a:off x="1127759" y="6423978"/>
            <a:ext cx="5745379" cy="365125"/>
          </a:xfrm>
        </p:spPr>
        <p:txBody>
          <a:bodyPr/>
          <a:lstStyle/>
          <a:p>
            <a:r>
              <a:rPr lang="en-US"/>
              <a:t>Copyright © 2022, Oracle and/or its affiliates  |  Confidential: Internal</a:t>
            </a:r>
            <a:endParaRPr lang="en-US" dirty="0"/>
          </a:p>
        </p:txBody>
      </p:sp>
      <p:sp>
        <p:nvSpPr>
          <p:cNvPr id="21" name="Date Placeholder 2">
            <a:extLst>
              <a:ext uri="{FF2B5EF4-FFF2-40B4-BE49-F238E27FC236}">
                <a16:creationId xmlns:a16="http://schemas.microsoft.com/office/drawing/2014/main" id="{7D9248A2-FCE5-844D-8111-EA006AD8E6CF}"/>
              </a:ext>
            </a:extLst>
          </p:cNvPr>
          <p:cNvSpPr>
            <a:spLocks noGrp="1"/>
          </p:cNvSpPr>
          <p:nvPr userDrawn="1">
            <p:ph type="dt" sz="half" idx="10"/>
          </p:nvPr>
        </p:nvSpPr>
        <p:spPr>
          <a:xfrm>
            <a:off x="6873138" y="6425604"/>
            <a:ext cx="2743200" cy="363500"/>
          </a:xfrm>
        </p:spPr>
        <p:txBody>
          <a:bodyPr/>
          <a:lstStyle/>
          <a:p>
            <a:r>
              <a:rPr lang="en-US"/>
              <a:t>[Date]</a:t>
            </a:r>
            <a:endParaRPr lang="en-US" dirty="0"/>
          </a:p>
        </p:txBody>
      </p:sp>
    </p:spTree>
    <p:extLst>
      <p:ext uri="{BB962C8B-B14F-4D97-AF65-F5344CB8AC3E}">
        <p14:creationId xmlns:p14="http://schemas.microsoft.com/office/powerpoint/2010/main" val="2584619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Picture_Layout_Partner_Pillar">
    <p:spTree>
      <p:nvGrpSpPr>
        <p:cNvPr id="1" name=""/>
        <p:cNvGrpSpPr/>
        <p:nvPr/>
      </p:nvGrpSpPr>
      <p:grpSpPr>
        <a:xfrm>
          <a:off x="0" y="0"/>
          <a:ext cx="0" cy="0"/>
          <a:chOff x="0" y="0"/>
          <a:chExt cx="0" cy="0"/>
        </a:xfrm>
      </p:grpSpPr>
      <p:sp>
        <p:nvSpPr>
          <p:cNvPr id="42" name="Oracle Logo">
            <a:extLst>
              <a:ext uri="{FF2B5EF4-FFF2-40B4-BE49-F238E27FC236}">
                <a16:creationId xmlns:a16="http://schemas.microsoft.com/office/drawing/2014/main" id="{6ACF4656-FE65-47F3-BC4F-D13CF2DE0703}"/>
              </a:ext>
            </a:extLst>
          </p:cNvPr>
          <p:cNvSpPr/>
          <p:nvPr userDrawn="1"/>
        </p:nvSpPr>
        <p:spPr>
          <a:xfrm>
            <a:off x="761994" y="107062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43" name="Plus Sign">
            <a:extLst>
              <a:ext uri="{FF2B5EF4-FFF2-40B4-BE49-F238E27FC236}">
                <a16:creationId xmlns:a16="http://schemas.microsoft.com/office/drawing/2014/main" id="{9F14850F-ADD2-4B47-B991-4FB4F659BB5B}"/>
              </a:ext>
            </a:extLst>
          </p:cNvPr>
          <p:cNvSpPr txBox="1"/>
          <p:nvPr userDrawn="1"/>
        </p:nvSpPr>
        <p:spPr>
          <a:xfrm>
            <a:off x="1983598" y="92835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44" name="Content Placeholder 7">
            <a:extLst>
              <a:ext uri="{FF2B5EF4-FFF2-40B4-BE49-F238E27FC236}">
                <a16:creationId xmlns:a16="http://schemas.microsoft.com/office/drawing/2014/main" id="{F7D1E3B5-B36F-409A-A1BD-F1BBAD81E13C}"/>
              </a:ext>
            </a:extLst>
          </p:cNvPr>
          <p:cNvSpPr>
            <a:spLocks noGrp="1"/>
          </p:cNvSpPr>
          <p:nvPr>
            <p:ph sz="quarter" idx="29" hasCustomPrompt="1"/>
          </p:nvPr>
        </p:nvSpPr>
        <p:spPr>
          <a:xfrm>
            <a:off x="2451100" y="88582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33" name="Title 1">
            <a:extLst>
              <a:ext uri="{FF2B5EF4-FFF2-40B4-BE49-F238E27FC236}">
                <a16:creationId xmlns:a16="http://schemas.microsoft.com/office/drawing/2014/main" id="{237BB7D5-47DC-42AB-9DE3-AD2375DE900D}"/>
              </a:ext>
            </a:extLst>
          </p:cNvPr>
          <p:cNvSpPr>
            <a:spLocks noGrp="1"/>
          </p:cNvSpPr>
          <p:nvPr>
            <p:ph type="title" hasCustomPrompt="1"/>
          </p:nvPr>
        </p:nvSpPr>
        <p:spPr>
          <a:xfrm>
            <a:off x="768689" y="1560233"/>
            <a:ext cx="4744029" cy="822960"/>
          </a:xfrm>
        </p:spPr>
        <p:txBody>
          <a:bodyPr/>
          <a:lstStyle>
            <a:lvl1pPr>
              <a:defRPr>
                <a:solidFill>
                  <a:schemeClr val="accent6"/>
                </a:solidFill>
              </a:defRPr>
            </a:lvl1pPr>
          </a:lstStyle>
          <a:p>
            <a:r>
              <a:rPr lang="en-US" dirty="0"/>
              <a:t>Click to edit title text styles</a:t>
            </a:r>
          </a:p>
        </p:txBody>
      </p:sp>
      <p:sp>
        <p:nvSpPr>
          <p:cNvPr id="31" name="Text Placeholder 21">
            <a:extLst>
              <a:ext uri="{FF2B5EF4-FFF2-40B4-BE49-F238E27FC236}">
                <a16:creationId xmlns:a16="http://schemas.microsoft.com/office/drawing/2014/main" id="{98D8BA8B-7BAF-A644-A786-2A60014D28E7}"/>
              </a:ext>
            </a:extLst>
          </p:cNvPr>
          <p:cNvSpPr>
            <a:spLocks noGrp="1"/>
          </p:cNvSpPr>
          <p:nvPr userDrawn="1">
            <p:ph type="body" sz="quarter" idx="24" hasCustomPrompt="1"/>
          </p:nvPr>
        </p:nvSpPr>
        <p:spPr>
          <a:xfrm>
            <a:off x="768689" y="2567961"/>
            <a:ext cx="4762530" cy="1972453"/>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 </a:t>
            </a:r>
            <a:r>
              <a:rPr lang="en-IN" dirty="0" err="1"/>
              <a:t>laboris</a:t>
            </a:r>
            <a:r>
              <a:rPr lang="en-IN" dirty="0"/>
              <a:t> nisi </a:t>
            </a:r>
            <a:r>
              <a:rPr lang="en-IN" dirty="0" err="1"/>
              <a:t>ut</a:t>
            </a:r>
            <a:r>
              <a:rPr lang="en-IN" dirty="0"/>
              <a:t> </a:t>
            </a:r>
            <a:r>
              <a:rPr lang="en-IN" dirty="0" err="1"/>
              <a:t>aliquip</a:t>
            </a:r>
            <a:r>
              <a:rPr lang="en-IN" dirty="0"/>
              <a:t> ex </a:t>
            </a:r>
            <a:r>
              <a:rPr lang="en-IN" dirty="0" err="1"/>
              <a:t>ea</a:t>
            </a:r>
            <a:r>
              <a:rPr lang="en-IN" dirty="0"/>
              <a:t> </a:t>
            </a:r>
            <a:r>
              <a:rPr lang="en-IN" dirty="0" err="1"/>
              <a:t>commodo</a:t>
            </a:r>
            <a:r>
              <a:rPr lang="en-IN" dirty="0"/>
              <a:t> </a:t>
            </a:r>
            <a:r>
              <a:rPr lang="en-IN" dirty="0" err="1"/>
              <a:t>consequat</a:t>
            </a:r>
            <a:r>
              <a:rPr lang="en-IN" dirty="0"/>
              <a:t>. Duis </a:t>
            </a:r>
            <a:r>
              <a:rPr lang="en-IN" dirty="0" err="1"/>
              <a:t>aute</a:t>
            </a:r>
            <a:r>
              <a:rPr lang="en-IN" dirty="0"/>
              <a:t> </a:t>
            </a:r>
            <a:r>
              <a:rPr lang="en-IN" dirty="0" err="1"/>
              <a:t>irure</a:t>
            </a:r>
            <a:r>
              <a:rPr lang="en-IN" dirty="0"/>
              <a:t> </a:t>
            </a:r>
            <a:r>
              <a:rPr lang="en-IN" dirty="0" err="1"/>
              <a:t>dolor</a:t>
            </a:r>
            <a:r>
              <a:rPr lang="en-IN" dirty="0"/>
              <a:t> in </a:t>
            </a:r>
            <a:r>
              <a:rPr lang="en-IN" dirty="0" err="1"/>
              <a:t>reprehenderit</a:t>
            </a:r>
            <a:r>
              <a:rPr lang="en-IN" dirty="0"/>
              <a:t> in </a:t>
            </a:r>
            <a:r>
              <a:rPr lang="en-IN" dirty="0" err="1"/>
              <a:t>voluptate</a:t>
            </a:r>
            <a:r>
              <a:rPr lang="en-IN" dirty="0"/>
              <a:t> </a:t>
            </a:r>
            <a:r>
              <a:rPr lang="en-IN" dirty="0" err="1"/>
              <a:t>velit</a:t>
            </a:r>
            <a:r>
              <a:rPr lang="en-IN" dirty="0"/>
              <a:t> </a:t>
            </a:r>
            <a:r>
              <a:rPr lang="en-IN" dirty="0" err="1"/>
              <a:t>esse</a:t>
            </a:r>
            <a:r>
              <a:rPr lang="en-IN" dirty="0"/>
              <a:t> </a:t>
            </a:r>
            <a:r>
              <a:rPr lang="en-IN" dirty="0" err="1"/>
              <a:t>cillum</a:t>
            </a:r>
            <a:r>
              <a:rPr lang="en-IN" dirty="0"/>
              <a:t> dolore </a:t>
            </a:r>
            <a:r>
              <a:rPr lang="en-IN" dirty="0" err="1"/>
              <a:t>eu</a:t>
            </a:r>
            <a:r>
              <a:rPr lang="en-IN" dirty="0"/>
              <a:t> </a:t>
            </a:r>
            <a:r>
              <a:rPr lang="en-IN" dirty="0" err="1"/>
              <a:t>fugiat</a:t>
            </a:r>
            <a:r>
              <a:rPr lang="en-IN" dirty="0"/>
              <a:t> </a:t>
            </a:r>
            <a:r>
              <a:rPr lang="en-IN" dirty="0" err="1"/>
              <a:t>nulla</a:t>
            </a:r>
            <a:r>
              <a:rPr lang="en-IN" dirty="0"/>
              <a:t> </a:t>
            </a:r>
            <a:r>
              <a:rPr lang="en-IN" dirty="0" err="1"/>
              <a:t>pariatur</a:t>
            </a:r>
            <a:r>
              <a:rPr lang="en-IN" dirty="0"/>
              <a:t>. </a:t>
            </a:r>
            <a:r>
              <a:rPr lang="en-IN" dirty="0" err="1"/>
              <a:t>Excepteur</a:t>
            </a:r>
            <a:r>
              <a:rPr lang="en-IN" dirty="0"/>
              <a:t> </a:t>
            </a:r>
            <a:r>
              <a:rPr lang="en-IN" dirty="0" err="1"/>
              <a:t>sint</a:t>
            </a:r>
            <a:r>
              <a:rPr lang="en-IN" dirty="0"/>
              <a:t> </a:t>
            </a:r>
            <a:r>
              <a:rPr lang="en-IN" dirty="0" err="1"/>
              <a:t>occaecat</a:t>
            </a:r>
            <a:r>
              <a:rPr lang="en-IN" dirty="0"/>
              <a:t> </a:t>
            </a:r>
            <a:r>
              <a:rPr lang="en-IN" dirty="0" err="1"/>
              <a:t>cupidatat</a:t>
            </a:r>
            <a:r>
              <a:rPr lang="en-IN" dirty="0"/>
              <a:t> non </a:t>
            </a:r>
            <a:r>
              <a:rPr lang="en-IN" dirty="0" err="1"/>
              <a:t>proident</a:t>
            </a:r>
            <a:r>
              <a:rPr lang="en-IN" dirty="0"/>
              <a:t>, sunt in culpa qui </a:t>
            </a:r>
            <a:r>
              <a:rPr lang="en-IN" dirty="0" err="1"/>
              <a:t>officia</a:t>
            </a:r>
            <a:r>
              <a:rPr lang="en-IN" dirty="0"/>
              <a:t> </a:t>
            </a:r>
            <a:r>
              <a:rPr lang="en-IN" dirty="0" err="1"/>
              <a:t>deserunt</a:t>
            </a:r>
            <a:r>
              <a:rPr lang="en-IN" dirty="0"/>
              <a:t> </a:t>
            </a:r>
            <a:r>
              <a:rPr lang="en-IN" dirty="0" err="1"/>
              <a:t>mollit</a:t>
            </a:r>
            <a:r>
              <a:rPr lang="en-IN" dirty="0"/>
              <a:t> </a:t>
            </a:r>
            <a:r>
              <a:rPr lang="en-IN" dirty="0" err="1"/>
              <a:t>anim</a:t>
            </a:r>
            <a:r>
              <a:rPr lang="en-IN" dirty="0"/>
              <a:t> id </a:t>
            </a:r>
            <a:r>
              <a:rPr lang="en-IN" dirty="0" err="1"/>
              <a:t>est</a:t>
            </a:r>
            <a:r>
              <a:rPr lang="en-IN" dirty="0"/>
              <a:t> </a:t>
            </a:r>
            <a:r>
              <a:rPr lang="en-IN" dirty="0" err="1"/>
              <a:t>laborum</a:t>
            </a:r>
            <a:r>
              <a:rPr lang="en-IN" dirty="0"/>
              <a:t>.</a:t>
            </a:r>
            <a:endParaRPr lang="en-US" dirty="0"/>
          </a:p>
        </p:txBody>
      </p:sp>
      <p:sp>
        <p:nvSpPr>
          <p:cNvPr id="20" name="Text Placeholder 21">
            <a:extLst>
              <a:ext uri="{FF2B5EF4-FFF2-40B4-BE49-F238E27FC236}">
                <a16:creationId xmlns:a16="http://schemas.microsoft.com/office/drawing/2014/main" id="{A0AC37A5-EC5C-DE42-9F92-5A737E5E234C}"/>
              </a:ext>
            </a:extLst>
          </p:cNvPr>
          <p:cNvSpPr>
            <a:spLocks noGrp="1"/>
          </p:cNvSpPr>
          <p:nvPr userDrawn="1">
            <p:ph type="body" sz="quarter" idx="15" hasCustomPrompt="1"/>
          </p:nvPr>
        </p:nvSpPr>
        <p:spPr>
          <a:xfrm>
            <a:off x="768689" y="4983705"/>
            <a:ext cx="1416645"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24" name="Text Placeholder 21">
            <a:extLst>
              <a:ext uri="{FF2B5EF4-FFF2-40B4-BE49-F238E27FC236}">
                <a16:creationId xmlns:a16="http://schemas.microsoft.com/office/drawing/2014/main" id="{EA839CBE-095D-1A41-ACFA-EF340697AD81}"/>
              </a:ext>
            </a:extLst>
          </p:cNvPr>
          <p:cNvSpPr>
            <a:spLocks noGrp="1"/>
          </p:cNvSpPr>
          <p:nvPr userDrawn="1">
            <p:ph type="body" sz="quarter" idx="16" hasCustomPrompt="1"/>
          </p:nvPr>
        </p:nvSpPr>
        <p:spPr>
          <a:xfrm>
            <a:off x="768689" y="5678822"/>
            <a:ext cx="1416645"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cxnSp>
        <p:nvCxnSpPr>
          <p:cNvPr id="38" name="Straight Connector 37">
            <a:extLst>
              <a:ext uri="{FF2B5EF4-FFF2-40B4-BE49-F238E27FC236}">
                <a16:creationId xmlns:a16="http://schemas.microsoft.com/office/drawing/2014/main" id="{980D3F6E-FB50-D047-B3AA-3337486E3E6C}"/>
              </a:ext>
              <a:ext uri="{C183D7F6-B498-43B3-948B-1728B52AA6E4}">
                <adec:decorative xmlns:adec="http://schemas.microsoft.com/office/drawing/2017/decorative" val="1"/>
              </a:ext>
            </a:extLst>
          </p:cNvPr>
          <p:cNvCxnSpPr/>
          <p:nvPr userDrawn="1"/>
        </p:nvCxnSpPr>
        <p:spPr>
          <a:xfrm flipH="1">
            <a:off x="229766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6" name="Text Placeholder 21">
            <a:extLst>
              <a:ext uri="{FF2B5EF4-FFF2-40B4-BE49-F238E27FC236}">
                <a16:creationId xmlns:a16="http://schemas.microsoft.com/office/drawing/2014/main" id="{17B15C0E-9DE7-7E40-ACA3-5AB0BD52383A}"/>
              </a:ext>
            </a:extLst>
          </p:cNvPr>
          <p:cNvSpPr>
            <a:spLocks noGrp="1"/>
          </p:cNvSpPr>
          <p:nvPr userDrawn="1">
            <p:ph type="body" sz="quarter" idx="17" hasCustomPrompt="1"/>
          </p:nvPr>
        </p:nvSpPr>
        <p:spPr>
          <a:xfrm>
            <a:off x="2416846" y="4983705"/>
            <a:ext cx="1414400"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0" name="Text Placeholder 21">
            <a:extLst>
              <a:ext uri="{FF2B5EF4-FFF2-40B4-BE49-F238E27FC236}">
                <a16:creationId xmlns:a16="http://schemas.microsoft.com/office/drawing/2014/main" id="{26621886-B31D-1C42-9385-7A61B9924DB6}"/>
              </a:ext>
            </a:extLst>
          </p:cNvPr>
          <p:cNvSpPr>
            <a:spLocks noGrp="1"/>
          </p:cNvSpPr>
          <p:nvPr userDrawn="1">
            <p:ph type="body" sz="quarter" idx="18" hasCustomPrompt="1"/>
          </p:nvPr>
        </p:nvSpPr>
        <p:spPr>
          <a:xfrm>
            <a:off x="2416846" y="5678822"/>
            <a:ext cx="1414400"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dirty="0"/>
              <a:t>Text under stat goes here</a:t>
            </a:r>
            <a:endParaRPr lang="en-US" dirty="0"/>
          </a:p>
        </p:txBody>
      </p:sp>
      <p:cxnSp>
        <p:nvCxnSpPr>
          <p:cNvPr id="39" name="Straight Connector 38">
            <a:extLst>
              <a:ext uri="{FF2B5EF4-FFF2-40B4-BE49-F238E27FC236}">
                <a16:creationId xmlns:a16="http://schemas.microsoft.com/office/drawing/2014/main" id="{5D768DDB-645A-4C47-AAF0-D4138A9142A6}"/>
              </a:ext>
              <a:ext uri="{C183D7F6-B498-43B3-948B-1728B52AA6E4}">
                <adec:decorative xmlns:adec="http://schemas.microsoft.com/office/drawing/2017/decorative" val="1"/>
              </a:ext>
            </a:extLst>
          </p:cNvPr>
          <p:cNvCxnSpPr/>
          <p:nvPr userDrawn="1"/>
        </p:nvCxnSpPr>
        <p:spPr>
          <a:xfrm flipH="1">
            <a:off x="394358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36" name="Text Placeholder 21">
            <a:extLst>
              <a:ext uri="{FF2B5EF4-FFF2-40B4-BE49-F238E27FC236}">
                <a16:creationId xmlns:a16="http://schemas.microsoft.com/office/drawing/2014/main" id="{A221C3B3-AB49-7C4F-8A95-00B1DD292200}"/>
              </a:ext>
            </a:extLst>
          </p:cNvPr>
          <p:cNvSpPr>
            <a:spLocks noGrp="1"/>
          </p:cNvSpPr>
          <p:nvPr userDrawn="1">
            <p:ph type="body" sz="quarter" idx="19" hasCustomPrompt="1"/>
          </p:nvPr>
        </p:nvSpPr>
        <p:spPr>
          <a:xfrm>
            <a:off x="4065003" y="4983705"/>
            <a:ext cx="1574324"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7" name="Text Placeholder 21">
            <a:extLst>
              <a:ext uri="{FF2B5EF4-FFF2-40B4-BE49-F238E27FC236}">
                <a16:creationId xmlns:a16="http://schemas.microsoft.com/office/drawing/2014/main" id="{1D32F6D8-35A0-3A40-ADF1-7902941C93F7}"/>
              </a:ext>
            </a:extLst>
          </p:cNvPr>
          <p:cNvSpPr>
            <a:spLocks noGrp="1"/>
          </p:cNvSpPr>
          <p:nvPr userDrawn="1">
            <p:ph type="body" sz="quarter" idx="25" hasCustomPrompt="1"/>
          </p:nvPr>
        </p:nvSpPr>
        <p:spPr>
          <a:xfrm>
            <a:off x="4065003" y="5678822"/>
            <a:ext cx="1574324"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sp>
        <p:nvSpPr>
          <p:cNvPr id="18" name="Picture Placeholder 17">
            <a:extLst>
              <a:ext uri="{FF2B5EF4-FFF2-40B4-BE49-F238E27FC236}">
                <a16:creationId xmlns:a16="http://schemas.microsoft.com/office/drawing/2014/main" id="{BB55E146-CDC2-714E-AEDA-21D37E508E28}"/>
              </a:ext>
            </a:extLst>
          </p:cNvPr>
          <p:cNvSpPr>
            <a:spLocks noGrp="1"/>
          </p:cNvSpPr>
          <p:nvPr userDrawn="1">
            <p:ph type="pic" sz="quarter" idx="11"/>
          </p:nvPr>
        </p:nvSpPr>
        <p:spPr>
          <a:xfrm>
            <a:off x="6096000" y="0"/>
            <a:ext cx="6096000" cy="6858000"/>
          </a:xfrm>
          <a:solidFill>
            <a:schemeClr val="tx1">
              <a:lumMod val="10000"/>
              <a:lumOff val="90000"/>
            </a:schemeClr>
          </a:solidFill>
        </p:spPr>
        <p:txBody>
          <a:bodyPr lIns="72000" tIns="72000" rIns="0"/>
          <a:lstStyle>
            <a:lvl1pPr>
              <a:defRPr sz="1400" b="0" i="0">
                <a:latin typeface="Oracle Sans Light" panose="020B0403020204020204" pitchFamily="34" charset="0"/>
                <a:cs typeface="Oracle Sans Light" panose="020B0403020204020204" pitchFamily="34" charset="0"/>
              </a:defRPr>
            </a:lvl1pPr>
          </a:lstStyle>
          <a:p>
            <a:r>
              <a:rPr lang="en-US"/>
              <a:t>Click icon to add picture</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23" name="Slide Number Placeholder 7">
            <a:extLst>
              <a:ext uri="{FF2B5EF4-FFF2-40B4-BE49-F238E27FC236}">
                <a16:creationId xmlns:a16="http://schemas.microsoft.com/office/drawing/2014/main" id="{642B96AE-B6D8-C949-AEE0-2A6B22F0E38E}"/>
              </a:ext>
            </a:extLst>
          </p:cNvPr>
          <p:cNvSpPr>
            <a:spLocks noGrp="1"/>
          </p:cNvSpPr>
          <p:nvPr userDrawn="1">
            <p:ph type="sldNum" sz="quarter" idx="27"/>
          </p:nvPr>
        </p:nvSpPr>
        <p:spPr>
          <a:xfrm>
            <a:off x="762000" y="6423660"/>
            <a:ext cx="365760" cy="365760"/>
          </a:xfrm>
        </p:spPr>
        <p:txBody>
          <a:bodyPr/>
          <a:lstStyle/>
          <a:p>
            <a:fld id="{345D60D9-5372-5F40-9443-0F9AE5BDC3C8}" type="slidenum">
              <a:rPr lang="en-US" smtClean="0"/>
              <a:pPr/>
              <a:t>‹#›</a:t>
            </a:fld>
            <a:endParaRPr lang="en-US" dirty="0"/>
          </a:p>
        </p:txBody>
      </p:sp>
      <p:sp>
        <p:nvSpPr>
          <p:cNvPr id="22" name="Footer Placeholder 4">
            <a:extLst>
              <a:ext uri="{FF2B5EF4-FFF2-40B4-BE49-F238E27FC236}">
                <a16:creationId xmlns:a16="http://schemas.microsoft.com/office/drawing/2014/main" id="{7D20A5F4-1858-514C-AF3A-A5B6D1C379D9}"/>
              </a:ext>
            </a:extLst>
          </p:cNvPr>
          <p:cNvSpPr>
            <a:spLocks noGrp="1"/>
          </p:cNvSpPr>
          <p:nvPr userDrawn="1">
            <p:ph type="ftr" sz="quarter" idx="26"/>
          </p:nvPr>
        </p:nvSpPr>
        <p:spPr>
          <a:xfrm>
            <a:off x="1127759" y="6423978"/>
            <a:ext cx="5745379" cy="365125"/>
          </a:xfrm>
        </p:spPr>
        <p:txBody>
          <a:bodyPr/>
          <a:lstStyle/>
          <a:p>
            <a:r>
              <a:rPr lang="en-US"/>
              <a:t>Copyright © 2022, Oracle and/or its affiliates  |  Confidential: Internal</a:t>
            </a:r>
            <a:endParaRPr lang="en-US" dirty="0"/>
          </a:p>
        </p:txBody>
      </p:sp>
      <p:sp>
        <p:nvSpPr>
          <p:cNvPr id="21" name="Date Placeholder 2">
            <a:extLst>
              <a:ext uri="{FF2B5EF4-FFF2-40B4-BE49-F238E27FC236}">
                <a16:creationId xmlns:a16="http://schemas.microsoft.com/office/drawing/2014/main" id="{7D9248A2-FCE5-844D-8111-EA006AD8E6CF}"/>
              </a:ext>
            </a:extLst>
          </p:cNvPr>
          <p:cNvSpPr>
            <a:spLocks noGrp="1"/>
          </p:cNvSpPr>
          <p:nvPr userDrawn="1">
            <p:ph type="dt" sz="half" idx="10"/>
          </p:nvPr>
        </p:nvSpPr>
        <p:spPr>
          <a:xfrm>
            <a:off x="6873138" y="6425604"/>
            <a:ext cx="2743200" cy="363500"/>
          </a:xfrm>
        </p:spPr>
        <p:txBody>
          <a:bodyPr/>
          <a:lstStyle/>
          <a:p>
            <a:r>
              <a:rPr lang="en-US"/>
              <a:t>[Date]</a:t>
            </a:r>
            <a:endParaRPr lang="en-US" dirty="0"/>
          </a:p>
        </p:txBody>
      </p:sp>
    </p:spTree>
    <p:extLst>
      <p:ext uri="{BB962C8B-B14F-4D97-AF65-F5344CB8AC3E}">
        <p14:creationId xmlns:p14="http://schemas.microsoft.com/office/powerpoint/2010/main" val="3462107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ark - Title/Subtitle 2 Column">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3662519-4941-4045-9F0E-DBC7AD6CC29F}"/>
              </a:ext>
            </a:extLst>
          </p:cNvPr>
          <p:cNvSpPr>
            <a:spLocks noGrp="1"/>
          </p:cNvSpPr>
          <p:nvPr>
            <p:ph type="title" hasCustomPrompt="1"/>
          </p:nvPr>
        </p:nvSpPr>
        <p:spPr/>
        <p:txBody>
          <a:bodyPr/>
          <a:lstStyle>
            <a:lvl1pPr>
              <a:defRPr/>
            </a:lvl1pPr>
          </a:lstStyle>
          <a:p>
            <a:r>
              <a:rPr lang="en-US" dirty="0"/>
              <a:t>Title</a:t>
            </a:r>
          </a:p>
        </p:txBody>
      </p:sp>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609724"/>
            <a:ext cx="508406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5" name="Column Divider">
            <a:extLst>
              <a:ext uri="{FF2B5EF4-FFF2-40B4-BE49-F238E27FC236}">
                <a16:creationId xmlns:a16="http://schemas.microsoft.com/office/drawing/2014/main" id="{C3377C95-3E35-473F-8E81-1FDFBEBC758A}"/>
              </a:ext>
              <a:ext uri="{C183D7F6-B498-43B3-948B-1728B52AA6E4}">
                <adec:decorative xmlns:adec="http://schemas.microsoft.com/office/drawing/2017/decorative" val="1"/>
              </a:ext>
            </a:extLst>
          </p:cNvPr>
          <p:cNvCxnSpPr>
            <a:cxnSpLocks/>
          </p:cNvCxnSpPr>
          <p:nvPr userDrawn="1"/>
        </p:nvCxnSpPr>
        <p:spPr>
          <a:xfrm>
            <a:off x="6108521" y="1608588"/>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6366215" y="1609724"/>
            <a:ext cx="508406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Slide Number Placeholder 7">
            <a:extLst>
              <a:ext uri="{FF2B5EF4-FFF2-40B4-BE49-F238E27FC236}">
                <a16:creationId xmlns:a16="http://schemas.microsoft.com/office/drawing/2014/main" id="{40BF160E-FC2C-48A7-921B-3472529A1B06}"/>
              </a:ext>
            </a:extLst>
          </p:cNvPr>
          <p:cNvSpPr>
            <a:spLocks noGrp="1"/>
          </p:cNvSpPr>
          <p:nvPr>
            <p:ph type="sldNum" sz="quarter" idx="18"/>
          </p:nvPr>
        </p:nvSpPr>
        <p:spPr/>
        <p:txBody>
          <a:bodyPr/>
          <a:lstStyle/>
          <a:p>
            <a:fld id="{345D60D9-5372-5F40-9443-0F9AE5BDC3C8}" type="slidenum">
              <a:rPr lang="en-US" smtClean="0"/>
              <a:pPr/>
              <a:t>‹#›</a:t>
            </a:fld>
            <a:endParaRPr lang="en-US" dirty="0"/>
          </a:p>
        </p:txBody>
      </p:sp>
      <p:sp>
        <p:nvSpPr>
          <p:cNvPr id="7" name="Footer Placeholder 6">
            <a:extLst>
              <a:ext uri="{FF2B5EF4-FFF2-40B4-BE49-F238E27FC236}">
                <a16:creationId xmlns:a16="http://schemas.microsoft.com/office/drawing/2014/main" id="{D5C87038-F332-48C5-BA1A-25E935076236}"/>
              </a:ext>
            </a:extLst>
          </p:cNvPr>
          <p:cNvSpPr>
            <a:spLocks noGrp="1"/>
          </p:cNvSpPr>
          <p:nvPr>
            <p:ph type="ftr" sz="quarter" idx="17"/>
          </p:nvPr>
        </p:nvSpPr>
        <p:spPr/>
        <p:txBody>
          <a:bodyPr/>
          <a:lstStyle/>
          <a:p>
            <a:r>
              <a:rPr lang="en-US"/>
              <a:t>Copyright © 2022, Oracle and/or its affiliates  |  Confidential: Internal</a:t>
            </a:r>
            <a:endParaRPr lang="en-US" dirty="0"/>
          </a:p>
        </p:txBody>
      </p:sp>
      <p:sp>
        <p:nvSpPr>
          <p:cNvPr id="2" name="Date Placeholder 1">
            <a:extLst>
              <a:ext uri="{FF2B5EF4-FFF2-40B4-BE49-F238E27FC236}">
                <a16:creationId xmlns:a16="http://schemas.microsoft.com/office/drawing/2014/main" id="{C9E807CE-245D-4F0E-ACCB-E3FE7584A0AE}"/>
              </a:ext>
            </a:extLst>
          </p:cNvPr>
          <p:cNvSpPr>
            <a:spLocks noGrp="1"/>
          </p:cNvSpPr>
          <p:nvPr>
            <p:ph type="dt" sz="half" idx="16"/>
          </p:nvPr>
        </p:nvSpPr>
        <p:spPr/>
        <p:txBody>
          <a:bodyPr/>
          <a:lstStyle/>
          <a:p>
            <a:r>
              <a:rPr lang="en-US"/>
              <a:t>[Date]</a:t>
            </a:r>
            <a:endParaRPr lang="en-US" dirty="0"/>
          </a:p>
        </p:txBody>
      </p:sp>
    </p:spTree>
    <p:extLst>
      <p:ext uri="{BB962C8B-B14F-4D97-AF65-F5344CB8AC3E}">
        <p14:creationId xmlns:p14="http://schemas.microsoft.com/office/powerpoint/2010/main" val="22852020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Picture_Layout 2_Logo_Pillar">
    <p:spTree>
      <p:nvGrpSpPr>
        <p:cNvPr id="1" name=""/>
        <p:cNvGrpSpPr/>
        <p:nvPr/>
      </p:nvGrpSpPr>
      <p:grpSpPr>
        <a:xfrm>
          <a:off x="0" y="0"/>
          <a:ext cx="0" cy="0"/>
          <a:chOff x="0" y="0"/>
          <a:chExt cx="0" cy="0"/>
        </a:xfrm>
      </p:grpSpPr>
      <p:sp>
        <p:nvSpPr>
          <p:cNvPr id="42" name="Oracle Logo">
            <a:extLst>
              <a:ext uri="{FF2B5EF4-FFF2-40B4-BE49-F238E27FC236}">
                <a16:creationId xmlns:a16="http://schemas.microsoft.com/office/drawing/2014/main" id="{6ACF4656-FE65-47F3-BC4F-D13CF2DE0703}"/>
              </a:ext>
            </a:extLst>
          </p:cNvPr>
          <p:cNvSpPr/>
          <p:nvPr userDrawn="1"/>
        </p:nvSpPr>
        <p:spPr>
          <a:xfrm>
            <a:off x="761994" y="107062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33" name="Title 1">
            <a:extLst>
              <a:ext uri="{FF2B5EF4-FFF2-40B4-BE49-F238E27FC236}">
                <a16:creationId xmlns:a16="http://schemas.microsoft.com/office/drawing/2014/main" id="{237BB7D5-47DC-42AB-9DE3-AD2375DE900D}"/>
              </a:ext>
            </a:extLst>
          </p:cNvPr>
          <p:cNvSpPr>
            <a:spLocks noGrp="1"/>
          </p:cNvSpPr>
          <p:nvPr>
            <p:ph type="title" hasCustomPrompt="1"/>
          </p:nvPr>
        </p:nvSpPr>
        <p:spPr>
          <a:xfrm>
            <a:off x="768689" y="1560233"/>
            <a:ext cx="4744029" cy="822960"/>
          </a:xfrm>
        </p:spPr>
        <p:txBody>
          <a:bodyPr/>
          <a:lstStyle>
            <a:lvl1pPr>
              <a:defRPr>
                <a:solidFill>
                  <a:schemeClr val="accent6"/>
                </a:solidFill>
              </a:defRPr>
            </a:lvl1pPr>
          </a:lstStyle>
          <a:p>
            <a:r>
              <a:rPr lang="en-US" dirty="0"/>
              <a:t>Click to edit title text styles</a:t>
            </a:r>
          </a:p>
        </p:txBody>
      </p:sp>
      <p:sp>
        <p:nvSpPr>
          <p:cNvPr id="31" name="Text Placeholder 21">
            <a:extLst>
              <a:ext uri="{FF2B5EF4-FFF2-40B4-BE49-F238E27FC236}">
                <a16:creationId xmlns:a16="http://schemas.microsoft.com/office/drawing/2014/main" id="{98D8BA8B-7BAF-A644-A786-2A60014D28E7}"/>
              </a:ext>
            </a:extLst>
          </p:cNvPr>
          <p:cNvSpPr>
            <a:spLocks noGrp="1"/>
          </p:cNvSpPr>
          <p:nvPr userDrawn="1">
            <p:ph type="body" sz="quarter" idx="24" hasCustomPrompt="1"/>
          </p:nvPr>
        </p:nvSpPr>
        <p:spPr>
          <a:xfrm>
            <a:off x="768689" y="2567961"/>
            <a:ext cx="4762530" cy="1972453"/>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 </a:t>
            </a:r>
            <a:r>
              <a:rPr lang="en-IN" dirty="0" err="1"/>
              <a:t>laboris</a:t>
            </a:r>
            <a:r>
              <a:rPr lang="en-IN" dirty="0"/>
              <a:t> nisi </a:t>
            </a:r>
            <a:r>
              <a:rPr lang="en-IN" dirty="0" err="1"/>
              <a:t>ut</a:t>
            </a:r>
            <a:r>
              <a:rPr lang="en-IN" dirty="0"/>
              <a:t> </a:t>
            </a:r>
            <a:r>
              <a:rPr lang="en-IN" dirty="0" err="1"/>
              <a:t>aliquip</a:t>
            </a:r>
            <a:r>
              <a:rPr lang="en-IN" dirty="0"/>
              <a:t> ex </a:t>
            </a:r>
            <a:r>
              <a:rPr lang="en-IN" dirty="0" err="1"/>
              <a:t>ea</a:t>
            </a:r>
            <a:r>
              <a:rPr lang="en-IN" dirty="0"/>
              <a:t> </a:t>
            </a:r>
            <a:r>
              <a:rPr lang="en-IN" dirty="0" err="1"/>
              <a:t>commodo</a:t>
            </a:r>
            <a:r>
              <a:rPr lang="en-IN" dirty="0"/>
              <a:t> </a:t>
            </a:r>
            <a:r>
              <a:rPr lang="en-IN" dirty="0" err="1"/>
              <a:t>consequat</a:t>
            </a:r>
            <a:r>
              <a:rPr lang="en-IN" dirty="0"/>
              <a:t>. Duis </a:t>
            </a:r>
            <a:r>
              <a:rPr lang="en-IN" dirty="0" err="1"/>
              <a:t>aute</a:t>
            </a:r>
            <a:r>
              <a:rPr lang="en-IN" dirty="0"/>
              <a:t> </a:t>
            </a:r>
            <a:r>
              <a:rPr lang="en-IN" dirty="0" err="1"/>
              <a:t>irure</a:t>
            </a:r>
            <a:r>
              <a:rPr lang="en-IN" dirty="0"/>
              <a:t> </a:t>
            </a:r>
            <a:r>
              <a:rPr lang="en-IN" dirty="0" err="1"/>
              <a:t>dolor</a:t>
            </a:r>
            <a:r>
              <a:rPr lang="en-IN" dirty="0"/>
              <a:t> in </a:t>
            </a:r>
            <a:r>
              <a:rPr lang="en-IN" dirty="0" err="1"/>
              <a:t>reprehenderit</a:t>
            </a:r>
            <a:r>
              <a:rPr lang="en-IN" dirty="0"/>
              <a:t> in </a:t>
            </a:r>
            <a:r>
              <a:rPr lang="en-IN" dirty="0" err="1"/>
              <a:t>voluptate</a:t>
            </a:r>
            <a:r>
              <a:rPr lang="en-IN" dirty="0"/>
              <a:t> </a:t>
            </a:r>
            <a:r>
              <a:rPr lang="en-IN" dirty="0" err="1"/>
              <a:t>velit</a:t>
            </a:r>
            <a:r>
              <a:rPr lang="en-IN" dirty="0"/>
              <a:t> </a:t>
            </a:r>
            <a:r>
              <a:rPr lang="en-IN" dirty="0" err="1"/>
              <a:t>esse</a:t>
            </a:r>
            <a:r>
              <a:rPr lang="en-IN" dirty="0"/>
              <a:t> </a:t>
            </a:r>
            <a:r>
              <a:rPr lang="en-IN" dirty="0" err="1"/>
              <a:t>cillum</a:t>
            </a:r>
            <a:r>
              <a:rPr lang="en-IN" dirty="0"/>
              <a:t> dolore </a:t>
            </a:r>
            <a:r>
              <a:rPr lang="en-IN" dirty="0" err="1"/>
              <a:t>eu</a:t>
            </a:r>
            <a:r>
              <a:rPr lang="en-IN" dirty="0"/>
              <a:t> </a:t>
            </a:r>
            <a:r>
              <a:rPr lang="en-IN" dirty="0" err="1"/>
              <a:t>fugiat</a:t>
            </a:r>
            <a:r>
              <a:rPr lang="en-IN" dirty="0"/>
              <a:t> </a:t>
            </a:r>
            <a:r>
              <a:rPr lang="en-IN" dirty="0" err="1"/>
              <a:t>nulla</a:t>
            </a:r>
            <a:r>
              <a:rPr lang="en-IN" dirty="0"/>
              <a:t> </a:t>
            </a:r>
            <a:r>
              <a:rPr lang="en-IN" dirty="0" err="1"/>
              <a:t>pariatur</a:t>
            </a:r>
            <a:r>
              <a:rPr lang="en-IN" dirty="0"/>
              <a:t>. </a:t>
            </a:r>
            <a:r>
              <a:rPr lang="en-IN" dirty="0" err="1"/>
              <a:t>Excepteur</a:t>
            </a:r>
            <a:r>
              <a:rPr lang="en-IN" dirty="0"/>
              <a:t> </a:t>
            </a:r>
            <a:r>
              <a:rPr lang="en-IN" dirty="0" err="1"/>
              <a:t>sint</a:t>
            </a:r>
            <a:r>
              <a:rPr lang="en-IN" dirty="0"/>
              <a:t> </a:t>
            </a:r>
            <a:r>
              <a:rPr lang="en-IN" dirty="0" err="1"/>
              <a:t>occaecat</a:t>
            </a:r>
            <a:r>
              <a:rPr lang="en-IN" dirty="0"/>
              <a:t> </a:t>
            </a:r>
            <a:r>
              <a:rPr lang="en-IN" dirty="0" err="1"/>
              <a:t>cupidatat</a:t>
            </a:r>
            <a:r>
              <a:rPr lang="en-IN" dirty="0"/>
              <a:t> non </a:t>
            </a:r>
            <a:r>
              <a:rPr lang="en-IN" dirty="0" err="1"/>
              <a:t>proident</a:t>
            </a:r>
            <a:r>
              <a:rPr lang="en-IN" dirty="0"/>
              <a:t>, sunt in culpa qui </a:t>
            </a:r>
            <a:r>
              <a:rPr lang="en-IN" dirty="0" err="1"/>
              <a:t>officia</a:t>
            </a:r>
            <a:r>
              <a:rPr lang="en-IN" dirty="0"/>
              <a:t> </a:t>
            </a:r>
            <a:r>
              <a:rPr lang="en-IN" dirty="0" err="1"/>
              <a:t>deserunt</a:t>
            </a:r>
            <a:r>
              <a:rPr lang="en-IN" dirty="0"/>
              <a:t> </a:t>
            </a:r>
            <a:r>
              <a:rPr lang="en-IN" dirty="0" err="1"/>
              <a:t>mollit</a:t>
            </a:r>
            <a:r>
              <a:rPr lang="en-IN" dirty="0"/>
              <a:t> </a:t>
            </a:r>
            <a:r>
              <a:rPr lang="en-IN" dirty="0" err="1"/>
              <a:t>anim</a:t>
            </a:r>
            <a:r>
              <a:rPr lang="en-IN" dirty="0"/>
              <a:t> id </a:t>
            </a:r>
            <a:r>
              <a:rPr lang="en-IN" dirty="0" err="1"/>
              <a:t>est</a:t>
            </a:r>
            <a:r>
              <a:rPr lang="en-IN" dirty="0"/>
              <a:t> </a:t>
            </a:r>
            <a:r>
              <a:rPr lang="en-IN" dirty="0" err="1"/>
              <a:t>laborum</a:t>
            </a:r>
            <a:r>
              <a:rPr lang="en-IN" dirty="0"/>
              <a:t>.</a:t>
            </a:r>
            <a:endParaRPr lang="en-US" dirty="0"/>
          </a:p>
        </p:txBody>
      </p:sp>
      <p:sp>
        <p:nvSpPr>
          <p:cNvPr id="20" name="Text Placeholder 21">
            <a:extLst>
              <a:ext uri="{FF2B5EF4-FFF2-40B4-BE49-F238E27FC236}">
                <a16:creationId xmlns:a16="http://schemas.microsoft.com/office/drawing/2014/main" id="{A0AC37A5-EC5C-DE42-9F92-5A737E5E234C}"/>
              </a:ext>
            </a:extLst>
          </p:cNvPr>
          <p:cNvSpPr>
            <a:spLocks noGrp="1"/>
          </p:cNvSpPr>
          <p:nvPr userDrawn="1">
            <p:ph type="body" sz="quarter" idx="15" hasCustomPrompt="1"/>
          </p:nvPr>
        </p:nvSpPr>
        <p:spPr>
          <a:xfrm>
            <a:off x="768689" y="4983705"/>
            <a:ext cx="1416645"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24" name="Text Placeholder 21">
            <a:extLst>
              <a:ext uri="{FF2B5EF4-FFF2-40B4-BE49-F238E27FC236}">
                <a16:creationId xmlns:a16="http://schemas.microsoft.com/office/drawing/2014/main" id="{EA839CBE-095D-1A41-ACFA-EF340697AD81}"/>
              </a:ext>
            </a:extLst>
          </p:cNvPr>
          <p:cNvSpPr>
            <a:spLocks noGrp="1"/>
          </p:cNvSpPr>
          <p:nvPr userDrawn="1">
            <p:ph type="body" sz="quarter" idx="16" hasCustomPrompt="1"/>
          </p:nvPr>
        </p:nvSpPr>
        <p:spPr>
          <a:xfrm>
            <a:off x="768689" y="5678822"/>
            <a:ext cx="1416645"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cxnSp>
        <p:nvCxnSpPr>
          <p:cNvPr id="38" name="Straight Connector 37">
            <a:extLst>
              <a:ext uri="{FF2B5EF4-FFF2-40B4-BE49-F238E27FC236}">
                <a16:creationId xmlns:a16="http://schemas.microsoft.com/office/drawing/2014/main" id="{980D3F6E-FB50-D047-B3AA-3337486E3E6C}"/>
              </a:ext>
              <a:ext uri="{C183D7F6-B498-43B3-948B-1728B52AA6E4}">
                <adec:decorative xmlns:adec="http://schemas.microsoft.com/office/drawing/2017/decorative" val="1"/>
              </a:ext>
            </a:extLst>
          </p:cNvPr>
          <p:cNvCxnSpPr/>
          <p:nvPr userDrawn="1"/>
        </p:nvCxnSpPr>
        <p:spPr>
          <a:xfrm flipH="1">
            <a:off x="229766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6" name="Text Placeholder 21">
            <a:extLst>
              <a:ext uri="{FF2B5EF4-FFF2-40B4-BE49-F238E27FC236}">
                <a16:creationId xmlns:a16="http://schemas.microsoft.com/office/drawing/2014/main" id="{17B15C0E-9DE7-7E40-ACA3-5AB0BD52383A}"/>
              </a:ext>
            </a:extLst>
          </p:cNvPr>
          <p:cNvSpPr>
            <a:spLocks noGrp="1"/>
          </p:cNvSpPr>
          <p:nvPr userDrawn="1">
            <p:ph type="body" sz="quarter" idx="17" hasCustomPrompt="1"/>
          </p:nvPr>
        </p:nvSpPr>
        <p:spPr>
          <a:xfrm>
            <a:off x="2416846" y="4983705"/>
            <a:ext cx="1414400"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0" name="Text Placeholder 21">
            <a:extLst>
              <a:ext uri="{FF2B5EF4-FFF2-40B4-BE49-F238E27FC236}">
                <a16:creationId xmlns:a16="http://schemas.microsoft.com/office/drawing/2014/main" id="{26621886-B31D-1C42-9385-7A61B9924DB6}"/>
              </a:ext>
            </a:extLst>
          </p:cNvPr>
          <p:cNvSpPr>
            <a:spLocks noGrp="1"/>
          </p:cNvSpPr>
          <p:nvPr userDrawn="1">
            <p:ph type="body" sz="quarter" idx="18" hasCustomPrompt="1"/>
          </p:nvPr>
        </p:nvSpPr>
        <p:spPr>
          <a:xfrm>
            <a:off x="2416846" y="5678822"/>
            <a:ext cx="1414400"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dirty="0"/>
              <a:t>Text under stat goes here</a:t>
            </a:r>
            <a:endParaRPr lang="en-US" dirty="0"/>
          </a:p>
        </p:txBody>
      </p:sp>
      <p:cxnSp>
        <p:nvCxnSpPr>
          <p:cNvPr id="39" name="Straight Connector 38">
            <a:extLst>
              <a:ext uri="{FF2B5EF4-FFF2-40B4-BE49-F238E27FC236}">
                <a16:creationId xmlns:a16="http://schemas.microsoft.com/office/drawing/2014/main" id="{5D768DDB-645A-4C47-AAF0-D4138A9142A6}"/>
              </a:ext>
              <a:ext uri="{C183D7F6-B498-43B3-948B-1728B52AA6E4}">
                <adec:decorative xmlns:adec="http://schemas.microsoft.com/office/drawing/2017/decorative" val="1"/>
              </a:ext>
            </a:extLst>
          </p:cNvPr>
          <p:cNvCxnSpPr/>
          <p:nvPr userDrawn="1"/>
        </p:nvCxnSpPr>
        <p:spPr>
          <a:xfrm flipH="1">
            <a:off x="394358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36" name="Text Placeholder 21">
            <a:extLst>
              <a:ext uri="{FF2B5EF4-FFF2-40B4-BE49-F238E27FC236}">
                <a16:creationId xmlns:a16="http://schemas.microsoft.com/office/drawing/2014/main" id="{A221C3B3-AB49-7C4F-8A95-00B1DD292200}"/>
              </a:ext>
            </a:extLst>
          </p:cNvPr>
          <p:cNvSpPr>
            <a:spLocks noGrp="1"/>
          </p:cNvSpPr>
          <p:nvPr userDrawn="1">
            <p:ph type="body" sz="quarter" idx="19" hasCustomPrompt="1"/>
          </p:nvPr>
        </p:nvSpPr>
        <p:spPr>
          <a:xfrm>
            <a:off x="4065003" y="4983705"/>
            <a:ext cx="1574324"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7" name="Text Placeholder 21">
            <a:extLst>
              <a:ext uri="{FF2B5EF4-FFF2-40B4-BE49-F238E27FC236}">
                <a16:creationId xmlns:a16="http://schemas.microsoft.com/office/drawing/2014/main" id="{1D32F6D8-35A0-3A40-ADF1-7902941C93F7}"/>
              </a:ext>
            </a:extLst>
          </p:cNvPr>
          <p:cNvSpPr>
            <a:spLocks noGrp="1"/>
          </p:cNvSpPr>
          <p:nvPr userDrawn="1">
            <p:ph type="body" sz="quarter" idx="25" hasCustomPrompt="1"/>
          </p:nvPr>
        </p:nvSpPr>
        <p:spPr>
          <a:xfrm>
            <a:off x="4065003" y="5678822"/>
            <a:ext cx="1574324"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sp>
        <p:nvSpPr>
          <p:cNvPr id="18" name="Picture Placeholder 17">
            <a:extLst>
              <a:ext uri="{FF2B5EF4-FFF2-40B4-BE49-F238E27FC236}">
                <a16:creationId xmlns:a16="http://schemas.microsoft.com/office/drawing/2014/main" id="{BB55E146-CDC2-714E-AEDA-21D37E508E28}"/>
              </a:ext>
            </a:extLst>
          </p:cNvPr>
          <p:cNvSpPr>
            <a:spLocks noGrp="1"/>
          </p:cNvSpPr>
          <p:nvPr userDrawn="1">
            <p:ph type="pic" sz="quarter" idx="11"/>
          </p:nvPr>
        </p:nvSpPr>
        <p:spPr>
          <a:xfrm>
            <a:off x="6096000" y="0"/>
            <a:ext cx="6096000" cy="6858000"/>
          </a:xfrm>
          <a:solidFill>
            <a:schemeClr val="tx1">
              <a:lumMod val="10000"/>
              <a:lumOff val="90000"/>
            </a:schemeClr>
          </a:solidFill>
        </p:spPr>
        <p:txBody>
          <a:bodyPr lIns="72000" tIns="72000" rIns="0"/>
          <a:lstStyle>
            <a:lvl1pPr>
              <a:defRPr sz="1400" b="0" i="0">
                <a:latin typeface="Oracle Sans Light" panose="020B0403020204020204" pitchFamily="34" charset="0"/>
                <a:cs typeface="Oracle Sans Light" panose="020B0403020204020204" pitchFamily="34" charset="0"/>
              </a:defRPr>
            </a:lvl1pPr>
          </a:lstStyle>
          <a:p>
            <a:r>
              <a:rPr lang="en-US"/>
              <a:t>Click icon to add picture</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23" name="Slide Number Placeholder 7">
            <a:extLst>
              <a:ext uri="{FF2B5EF4-FFF2-40B4-BE49-F238E27FC236}">
                <a16:creationId xmlns:a16="http://schemas.microsoft.com/office/drawing/2014/main" id="{642B96AE-B6D8-C949-AEE0-2A6B22F0E38E}"/>
              </a:ext>
            </a:extLst>
          </p:cNvPr>
          <p:cNvSpPr>
            <a:spLocks noGrp="1"/>
          </p:cNvSpPr>
          <p:nvPr userDrawn="1">
            <p:ph type="sldNum" sz="quarter" idx="27"/>
          </p:nvPr>
        </p:nvSpPr>
        <p:spPr>
          <a:xfrm>
            <a:off x="762000" y="6423660"/>
            <a:ext cx="365760" cy="365760"/>
          </a:xfrm>
        </p:spPr>
        <p:txBody>
          <a:bodyPr/>
          <a:lstStyle/>
          <a:p>
            <a:fld id="{345D60D9-5372-5F40-9443-0F9AE5BDC3C8}" type="slidenum">
              <a:rPr lang="en-US" smtClean="0"/>
              <a:pPr/>
              <a:t>‹#›</a:t>
            </a:fld>
            <a:endParaRPr lang="en-US" dirty="0"/>
          </a:p>
        </p:txBody>
      </p:sp>
      <p:sp>
        <p:nvSpPr>
          <p:cNvPr id="22" name="Footer Placeholder 4">
            <a:extLst>
              <a:ext uri="{FF2B5EF4-FFF2-40B4-BE49-F238E27FC236}">
                <a16:creationId xmlns:a16="http://schemas.microsoft.com/office/drawing/2014/main" id="{7D20A5F4-1858-514C-AF3A-A5B6D1C379D9}"/>
              </a:ext>
            </a:extLst>
          </p:cNvPr>
          <p:cNvSpPr>
            <a:spLocks noGrp="1"/>
          </p:cNvSpPr>
          <p:nvPr userDrawn="1">
            <p:ph type="ftr" sz="quarter" idx="26"/>
          </p:nvPr>
        </p:nvSpPr>
        <p:spPr>
          <a:xfrm>
            <a:off x="1127759" y="6423978"/>
            <a:ext cx="5745379" cy="365125"/>
          </a:xfrm>
        </p:spPr>
        <p:txBody>
          <a:bodyPr/>
          <a:lstStyle/>
          <a:p>
            <a:r>
              <a:rPr lang="en-US"/>
              <a:t>Copyright © 2022, Oracle and/or its affiliates  |  Confidential: Internal</a:t>
            </a:r>
            <a:endParaRPr lang="en-US" dirty="0"/>
          </a:p>
        </p:txBody>
      </p:sp>
      <p:sp>
        <p:nvSpPr>
          <p:cNvPr id="21" name="Date Placeholder 2">
            <a:extLst>
              <a:ext uri="{FF2B5EF4-FFF2-40B4-BE49-F238E27FC236}">
                <a16:creationId xmlns:a16="http://schemas.microsoft.com/office/drawing/2014/main" id="{7D9248A2-FCE5-844D-8111-EA006AD8E6CF}"/>
              </a:ext>
            </a:extLst>
          </p:cNvPr>
          <p:cNvSpPr>
            <a:spLocks noGrp="1"/>
          </p:cNvSpPr>
          <p:nvPr userDrawn="1">
            <p:ph type="dt" sz="half" idx="10"/>
          </p:nvPr>
        </p:nvSpPr>
        <p:spPr>
          <a:xfrm>
            <a:off x="6873138" y="6425604"/>
            <a:ext cx="2743200" cy="363500"/>
          </a:xfrm>
        </p:spPr>
        <p:txBody>
          <a:bodyPr/>
          <a:lstStyle/>
          <a:p>
            <a:r>
              <a:rPr lang="en-US"/>
              <a:t>[Date]</a:t>
            </a:r>
            <a:endParaRPr lang="en-US" dirty="0"/>
          </a:p>
        </p:txBody>
      </p:sp>
    </p:spTree>
    <p:extLst>
      <p:ext uri="{BB962C8B-B14F-4D97-AF65-F5344CB8AC3E}">
        <p14:creationId xmlns:p14="http://schemas.microsoft.com/office/powerpoint/2010/main" val="717781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DataPattern_Layout 2_2Partners_Pillar">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A77585CD-A43E-5948-A9B3-1212E72A62D2}"/>
              </a:ext>
              <a:ext uri="{C183D7F6-B498-43B3-948B-1728B52AA6E4}">
                <adec:decorative xmlns:adec="http://schemas.microsoft.com/office/drawing/2017/decorative" val="1"/>
              </a:ext>
            </a:extLst>
          </p:cNvPr>
          <p:cNvSpPr/>
          <p:nvPr userDrawn="1"/>
        </p:nvSpPr>
        <p:spPr>
          <a:xfrm>
            <a:off x="6096000" y="-12293"/>
            <a:ext cx="6096000" cy="687029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B8D64F14-D13F-8C42-8601-53D2E43FDC94}"/>
              </a:ext>
              <a:ext uri="{C183D7F6-B498-43B3-948B-1728B52AA6E4}">
                <adec:decorative xmlns:adec="http://schemas.microsoft.com/office/drawing/2017/decorative" val="1"/>
              </a:ext>
            </a:extLst>
          </p:cNvPr>
          <p:cNvSpPr/>
          <p:nvPr userDrawn="1"/>
        </p:nvSpPr>
        <p:spPr>
          <a:xfrm>
            <a:off x="6096000" y="-24586"/>
            <a:ext cx="6096000" cy="6882586"/>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Oracle Logo">
            <a:extLst>
              <a:ext uri="{FF2B5EF4-FFF2-40B4-BE49-F238E27FC236}">
                <a16:creationId xmlns:a16="http://schemas.microsoft.com/office/drawing/2014/main" id="{C87C6354-1D09-4723-81D4-798B73292590}"/>
              </a:ext>
            </a:extLst>
          </p:cNvPr>
          <p:cNvSpPr/>
          <p:nvPr userDrawn="1"/>
        </p:nvSpPr>
        <p:spPr>
          <a:xfrm>
            <a:off x="761994" y="107062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57" name="Plus Sign">
            <a:extLst>
              <a:ext uri="{FF2B5EF4-FFF2-40B4-BE49-F238E27FC236}">
                <a16:creationId xmlns:a16="http://schemas.microsoft.com/office/drawing/2014/main" id="{12BAAAB0-5B7F-46CC-896F-0883DD6539A6}"/>
              </a:ext>
            </a:extLst>
          </p:cNvPr>
          <p:cNvSpPr txBox="1"/>
          <p:nvPr userDrawn="1"/>
        </p:nvSpPr>
        <p:spPr>
          <a:xfrm>
            <a:off x="1983598" y="92835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58" name="Content Placeholder 7">
            <a:extLst>
              <a:ext uri="{FF2B5EF4-FFF2-40B4-BE49-F238E27FC236}">
                <a16:creationId xmlns:a16="http://schemas.microsoft.com/office/drawing/2014/main" id="{75996167-7481-4850-99C2-7500B98A9D17}"/>
              </a:ext>
            </a:extLst>
          </p:cNvPr>
          <p:cNvSpPr>
            <a:spLocks noGrp="1"/>
          </p:cNvSpPr>
          <p:nvPr>
            <p:ph sz="quarter" idx="29" hasCustomPrompt="1"/>
          </p:nvPr>
        </p:nvSpPr>
        <p:spPr>
          <a:xfrm>
            <a:off x="2451100" y="88582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59" name="Plus Sign">
            <a:extLst>
              <a:ext uri="{FF2B5EF4-FFF2-40B4-BE49-F238E27FC236}">
                <a16:creationId xmlns:a16="http://schemas.microsoft.com/office/drawing/2014/main" id="{FABF5577-99F9-4475-8BBB-898D31D68510}"/>
              </a:ext>
              <a:ext uri="{C183D7F6-B498-43B3-948B-1728B52AA6E4}">
                <adec:decorative xmlns:adec="http://schemas.microsoft.com/office/drawing/2017/decorative" val="0"/>
              </a:ext>
            </a:extLst>
          </p:cNvPr>
          <p:cNvSpPr txBox="1"/>
          <p:nvPr userDrawn="1"/>
        </p:nvSpPr>
        <p:spPr>
          <a:xfrm>
            <a:off x="3808218" y="92835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60" name="Content Placeholder 7">
            <a:extLst>
              <a:ext uri="{FF2B5EF4-FFF2-40B4-BE49-F238E27FC236}">
                <a16:creationId xmlns:a16="http://schemas.microsoft.com/office/drawing/2014/main" id="{2E4E9E75-F650-4123-8C23-DA4EC52B2595}"/>
              </a:ext>
            </a:extLst>
          </p:cNvPr>
          <p:cNvSpPr>
            <a:spLocks noGrp="1"/>
          </p:cNvSpPr>
          <p:nvPr>
            <p:ph sz="quarter" idx="30" hasCustomPrompt="1"/>
          </p:nvPr>
        </p:nvSpPr>
        <p:spPr>
          <a:xfrm>
            <a:off x="4270375" y="88582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63" name="Title 1">
            <a:extLst>
              <a:ext uri="{FF2B5EF4-FFF2-40B4-BE49-F238E27FC236}">
                <a16:creationId xmlns:a16="http://schemas.microsoft.com/office/drawing/2014/main" id="{AD832B87-BC07-4F42-B1E2-E55A1A20079E}"/>
              </a:ext>
            </a:extLst>
          </p:cNvPr>
          <p:cNvSpPr>
            <a:spLocks noGrp="1"/>
          </p:cNvSpPr>
          <p:nvPr>
            <p:ph type="title" hasCustomPrompt="1"/>
          </p:nvPr>
        </p:nvSpPr>
        <p:spPr>
          <a:xfrm>
            <a:off x="768689" y="1560233"/>
            <a:ext cx="4744029" cy="822960"/>
          </a:xfrm>
        </p:spPr>
        <p:txBody>
          <a:bodyPr/>
          <a:lstStyle>
            <a:lvl1pPr>
              <a:defRPr>
                <a:solidFill>
                  <a:schemeClr val="accent6"/>
                </a:solidFill>
              </a:defRPr>
            </a:lvl1pPr>
          </a:lstStyle>
          <a:p>
            <a:r>
              <a:rPr lang="en-US" dirty="0"/>
              <a:t>Click to edit title text styles</a:t>
            </a:r>
          </a:p>
        </p:txBody>
      </p:sp>
      <p:sp>
        <p:nvSpPr>
          <p:cNvPr id="64" name="Text Placeholder 21">
            <a:extLst>
              <a:ext uri="{FF2B5EF4-FFF2-40B4-BE49-F238E27FC236}">
                <a16:creationId xmlns:a16="http://schemas.microsoft.com/office/drawing/2014/main" id="{9BC4C014-2C68-4309-AC81-6D63FFA25792}"/>
              </a:ext>
            </a:extLst>
          </p:cNvPr>
          <p:cNvSpPr>
            <a:spLocks noGrp="1"/>
          </p:cNvSpPr>
          <p:nvPr>
            <p:ph type="body" sz="quarter" idx="24" hasCustomPrompt="1"/>
          </p:nvPr>
        </p:nvSpPr>
        <p:spPr>
          <a:xfrm>
            <a:off x="768689" y="2567961"/>
            <a:ext cx="4762530" cy="1972453"/>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 </a:t>
            </a:r>
            <a:r>
              <a:rPr lang="en-IN" dirty="0" err="1"/>
              <a:t>laboris</a:t>
            </a:r>
            <a:r>
              <a:rPr lang="en-IN" dirty="0"/>
              <a:t> nisi </a:t>
            </a:r>
            <a:r>
              <a:rPr lang="en-IN" dirty="0" err="1"/>
              <a:t>ut</a:t>
            </a:r>
            <a:r>
              <a:rPr lang="en-IN" dirty="0"/>
              <a:t> </a:t>
            </a:r>
            <a:r>
              <a:rPr lang="en-IN" dirty="0" err="1"/>
              <a:t>aliquip</a:t>
            </a:r>
            <a:r>
              <a:rPr lang="en-IN" dirty="0"/>
              <a:t> ex </a:t>
            </a:r>
            <a:r>
              <a:rPr lang="en-IN" dirty="0" err="1"/>
              <a:t>ea</a:t>
            </a:r>
            <a:r>
              <a:rPr lang="en-IN" dirty="0"/>
              <a:t> </a:t>
            </a:r>
            <a:r>
              <a:rPr lang="en-IN" dirty="0" err="1"/>
              <a:t>commodo</a:t>
            </a:r>
            <a:r>
              <a:rPr lang="en-IN" dirty="0"/>
              <a:t> </a:t>
            </a:r>
            <a:r>
              <a:rPr lang="en-IN" dirty="0" err="1"/>
              <a:t>consequat</a:t>
            </a:r>
            <a:r>
              <a:rPr lang="en-IN" dirty="0"/>
              <a:t>. Duis </a:t>
            </a:r>
            <a:r>
              <a:rPr lang="en-IN" dirty="0" err="1"/>
              <a:t>aute</a:t>
            </a:r>
            <a:r>
              <a:rPr lang="en-IN" dirty="0"/>
              <a:t> </a:t>
            </a:r>
            <a:r>
              <a:rPr lang="en-IN" dirty="0" err="1"/>
              <a:t>irure</a:t>
            </a:r>
            <a:r>
              <a:rPr lang="en-IN" dirty="0"/>
              <a:t> </a:t>
            </a:r>
            <a:r>
              <a:rPr lang="en-IN" dirty="0" err="1"/>
              <a:t>dolor</a:t>
            </a:r>
            <a:r>
              <a:rPr lang="en-IN" dirty="0"/>
              <a:t> in </a:t>
            </a:r>
            <a:r>
              <a:rPr lang="en-IN" dirty="0" err="1"/>
              <a:t>reprehenderit</a:t>
            </a:r>
            <a:r>
              <a:rPr lang="en-IN" dirty="0"/>
              <a:t> in </a:t>
            </a:r>
            <a:r>
              <a:rPr lang="en-IN" dirty="0" err="1"/>
              <a:t>voluptate</a:t>
            </a:r>
            <a:r>
              <a:rPr lang="en-IN" dirty="0"/>
              <a:t> </a:t>
            </a:r>
            <a:r>
              <a:rPr lang="en-IN" dirty="0" err="1"/>
              <a:t>velit</a:t>
            </a:r>
            <a:r>
              <a:rPr lang="en-IN" dirty="0"/>
              <a:t> </a:t>
            </a:r>
            <a:r>
              <a:rPr lang="en-IN" dirty="0" err="1"/>
              <a:t>esse</a:t>
            </a:r>
            <a:r>
              <a:rPr lang="en-IN" dirty="0"/>
              <a:t> </a:t>
            </a:r>
            <a:r>
              <a:rPr lang="en-IN" dirty="0" err="1"/>
              <a:t>cillum</a:t>
            </a:r>
            <a:r>
              <a:rPr lang="en-IN" dirty="0"/>
              <a:t> dolore </a:t>
            </a:r>
            <a:r>
              <a:rPr lang="en-IN" dirty="0" err="1"/>
              <a:t>eu</a:t>
            </a:r>
            <a:r>
              <a:rPr lang="en-IN" dirty="0"/>
              <a:t> </a:t>
            </a:r>
            <a:r>
              <a:rPr lang="en-IN" dirty="0" err="1"/>
              <a:t>fugiat</a:t>
            </a:r>
            <a:r>
              <a:rPr lang="en-IN" dirty="0"/>
              <a:t> </a:t>
            </a:r>
            <a:r>
              <a:rPr lang="en-IN" dirty="0" err="1"/>
              <a:t>nulla</a:t>
            </a:r>
            <a:r>
              <a:rPr lang="en-IN" dirty="0"/>
              <a:t> </a:t>
            </a:r>
            <a:r>
              <a:rPr lang="en-IN" dirty="0" err="1"/>
              <a:t>pariatur</a:t>
            </a:r>
            <a:r>
              <a:rPr lang="en-IN" dirty="0"/>
              <a:t>. </a:t>
            </a:r>
            <a:r>
              <a:rPr lang="en-IN" dirty="0" err="1"/>
              <a:t>Excepteur</a:t>
            </a:r>
            <a:r>
              <a:rPr lang="en-IN" dirty="0"/>
              <a:t> </a:t>
            </a:r>
            <a:r>
              <a:rPr lang="en-IN" dirty="0" err="1"/>
              <a:t>sint</a:t>
            </a:r>
            <a:r>
              <a:rPr lang="en-IN" dirty="0"/>
              <a:t> </a:t>
            </a:r>
            <a:r>
              <a:rPr lang="en-IN" dirty="0" err="1"/>
              <a:t>occaecat</a:t>
            </a:r>
            <a:r>
              <a:rPr lang="en-IN" dirty="0"/>
              <a:t> </a:t>
            </a:r>
            <a:r>
              <a:rPr lang="en-IN" dirty="0" err="1"/>
              <a:t>cupidatat</a:t>
            </a:r>
            <a:r>
              <a:rPr lang="en-IN" dirty="0"/>
              <a:t> non </a:t>
            </a:r>
            <a:r>
              <a:rPr lang="en-IN" dirty="0" err="1"/>
              <a:t>proident</a:t>
            </a:r>
            <a:r>
              <a:rPr lang="en-IN" dirty="0"/>
              <a:t>, sunt in culpa qui </a:t>
            </a:r>
            <a:r>
              <a:rPr lang="en-IN" dirty="0" err="1"/>
              <a:t>officia</a:t>
            </a:r>
            <a:r>
              <a:rPr lang="en-IN" dirty="0"/>
              <a:t> </a:t>
            </a:r>
            <a:r>
              <a:rPr lang="en-IN" dirty="0" err="1"/>
              <a:t>deserunt</a:t>
            </a:r>
            <a:r>
              <a:rPr lang="en-IN" dirty="0"/>
              <a:t> </a:t>
            </a:r>
            <a:r>
              <a:rPr lang="en-IN" dirty="0" err="1"/>
              <a:t>mollit</a:t>
            </a:r>
            <a:r>
              <a:rPr lang="en-IN" dirty="0"/>
              <a:t> </a:t>
            </a:r>
            <a:r>
              <a:rPr lang="en-IN" dirty="0" err="1"/>
              <a:t>anim</a:t>
            </a:r>
            <a:r>
              <a:rPr lang="en-IN" dirty="0"/>
              <a:t> id </a:t>
            </a:r>
            <a:r>
              <a:rPr lang="en-IN" dirty="0" err="1"/>
              <a:t>est</a:t>
            </a:r>
            <a:r>
              <a:rPr lang="en-IN" dirty="0"/>
              <a:t> </a:t>
            </a:r>
            <a:r>
              <a:rPr lang="en-IN" dirty="0" err="1"/>
              <a:t>laborum</a:t>
            </a:r>
            <a:r>
              <a:rPr lang="en-IN" dirty="0"/>
              <a:t>.</a:t>
            </a:r>
            <a:endParaRPr lang="en-US" dirty="0"/>
          </a:p>
        </p:txBody>
      </p:sp>
      <p:sp>
        <p:nvSpPr>
          <p:cNvPr id="65" name="Text Placeholder 21">
            <a:extLst>
              <a:ext uri="{FF2B5EF4-FFF2-40B4-BE49-F238E27FC236}">
                <a16:creationId xmlns:a16="http://schemas.microsoft.com/office/drawing/2014/main" id="{D5CCF721-88F7-4B52-8825-E073C7A55577}"/>
              </a:ext>
            </a:extLst>
          </p:cNvPr>
          <p:cNvSpPr>
            <a:spLocks noGrp="1"/>
          </p:cNvSpPr>
          <p:nvPr>
            <p:ph type="body" sz="quarter" idx="15" hasCustomPrompt="1"/>
          </p:nvPr>
        </p:nvSpPr>
        <p:spPr>
          <a:xfrm>
            <a:off x="768689" y="4983705"/>
            <a:ext cx="1416645"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66" name="Text Placeholder 21">
            <a:extLst>
              <a:ext uri="{FF2B5EF4-FFF2-40B4-BE49-F238E27FC236}">
                <a16:creationId xmlns:a16="http://schemas.microsoft.com/office/drawing/2014/main" id="{91E68678-60CE-4DD2-B824-50A4C75BDAB1}"/>
              </a:ext>
            </a:extLst>
          </p:cNvPr>
          <p:cNvSpPr>
            <a:spLocks noGrp="1"/>
          </p:cNvSpPr>
          <p:nvPr>
            <p:ph type="body" sz="quarter" idx="16" hasCustomPrompt="1"/>
          </p:nvPr>
        </p:nvSpPr>
        <p:spPr>
          <a:xfrm>
            <a:off x="768689" y="5678822"/>
            <a:ext cx="1416645"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cxnSp>
        <p:nvCxnSpPr>
          <p:cNvPr id="67" name="Straight Connector 66">
            <a:extLst>
              <a:ext uri="{FF2B5EF4-FFF2-40B4-BE49-F238E27FC236}">
                <a16:creationId xmlns:a16="http://schemas.microsoft.com/office/drawing/2014/main" id="{5E7EFFB7-04D5-473B-8B02-56A71DAF6995}"/>
              </a:ext>
              <a:ext uri="{C183D7F6-B498-43B3-948B-1728B52AA6E4}">
                <adec:decorative xmlns:adec="http://schemas.microsoft.com/office/drawing/2017/decorative" val="1"/>
              </a:ext>
            </a:extLst>
          </p:cNvPr>
          <p:cNvCxnSpPr/>
          <p:nvPr userDrawn="1"/>
        </p:nvCxnSpPr>
        <p:spPr>
          <a:xfrm flipH="1">
            <a:off x="229766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68" name="Text Placeholder 21">
            <a:extLst>
              <a:ext uri="{FF2B5EF4-FFF2-40B4-BE49-F238E27FC236}">
                <a16:creationId xmlns:a16="http://schemas.microsoft.com/office/drawing/2014/main" id="{57BE536E-B6D0-43EC-A35F-8981B9D6375A}"/>
              </a:ext>
            </a:extLst>
          </p:cNvPr>
          <p:cNvSpPr>
            <a:spLocks noGrp="1"/>
          </p:cNvSpPr>
          <p:nvPr>
            <p:ph type="body" sz="quarter" idx="17" hasCustomPrompt="1"/>
          </p:nvPr>
        </p:nvSpPr>
        <p:spPr>
          <a:xfrm>
            <a:off x="2416846" y="4983705"/>
            <a:ext cx="1414400"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69" name="Text Placeholder 21">
            <a:extLst>
              <a:ext uri="{FF2B5EF4-FFF2-40B4-BE49-F238E27FC236}">
                <a16:creationId xmlns:a16="http://schemas.microsoft.com/office/drawing/2014/main" id="{86946146-95C0-4180-A1D5-6917F5463F14}"/>
              </a:ext>
            </a:extLst>
          </p:cNvPr>
          <p:cNvSpPr>
            <a:spLocks noGrp="1"/>
          </p:cNvSpPr>
          <p:nvPr>
            <p:ph type="body" sz="quarter" idx="18" hasCustomPrompt="1"/>
          </p:nvPr>
        </p:nvSpPr>
        <p:spPr>
          <a:xfrm>
            <a:off x="2416846" y="5678822"/>
            <a:ext cx="1414400"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dirty="0"/>
              <a:t>Text under stat goes here</a:t>
            </a:r>
            <a:endParaRPr lang="en-US" dirty="0"/>
          </a:p>
        </p:txBody>
      </p:sp>
      <p:cxnSp>
        <p:nvCxnSpPr>
          <p:cNvPr id="70" name="Straight Connector 69">
            <a:extLst>
              <a:ext uri="{FF2B5EF4-FFF2-40B4-BE49-F238E27FC236}">
                <a16:creationId xmlns:a16="http://schemas.microsoft.com/office/drawing/2014/main" id="{3613422D-871B-4D9A-86DF-62C019E107E8}"/>
              </a:ext>
              <a:ext uri="{C183D7F6-B498-43B3-948B-1728B52AA6E4}">
                <adec:decorative xmlns:adec="http://schemas.microsoft.com/office/drawing/2017/decorative" val="1"/>
              </a:ext>
            </a:extLst>
          </p:cNvPr>
          <p:cNvCxnSpPr/>
          <p:nvPr userDrawn="1"/>
        </p:nvCxnSpPr>
        <p:spPr>
          <a:xfrm flipH="1">
            <a:off x="394358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71" name="Text Placeholder 21">
            <a:extLst>
              <a:ext uri="{FF2B5EF4-FFF2-40B4-BE49-F238E27FC236}">
                <a16:creationId xmlns:a16="http://schemas.microsoft.com/office/drawing/2014/main" id="{4B8E40E3-DDFC-41B7-8924-5D641963A569}"/>
              </a:ext>
            </a:extLst>
          </p:cNvPr>
          <p:cNvSpPr>
            <a:spLocks noGrp="1"/>
          </p:cNvSpPr>
          <p:nvPr>
            <p:ph type="body" sz="quarter" idx="19" hasCustomPrompt="1"/>
          </p:nvPr>
        </p:nvSpPr>
        <p:spPr>
          <a:xfrm>
            <a:off x="4065003" y="4983705"/>
            <a:ext cx="1574324"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72" name="Text Placeholder 21">
            <a:extLst>
              <a:ext uri="{FF2B5EF4-FFF2-40B4-BE49-F238E27FC236}">
                <a16:creationId xmlns:a16="http://schemas.microsoft.com/office/drawing/2014/main" id="{BD591E6E-D93E-431D-AEA5-CA1DDCD9ABDA}"/>
              </a:ext>
            </a:extLst>
          </p:cNvPr>
          <p:cNvSpPr>
            <a:spLocks noGrp="1"/>
          </p:cNvSpPr>
          <p:nvPr>
            <p:ph type="body" sz="quarter" idx="25" hasCustomPrompt="1"/>
          </p:nvPr>
        </p:nvSpPr>
        <p:spPr>
          <a:xfrm>
            <a:off x="4065003" y="5678822"/>
            <a:ext cx="1574324"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sp>
        <p:nvSpPr>
          <p:cNvPr id="40" name="Slide Number Placeholder 7">
            <a:extLst>
              <a:ext uri="{FF2B5EF4-FFF2-40B4-BE49-F238E27FC236}">
                <a16:creationId xmlns:a16="http://schemas.microsoft.com/office/drawing/2014/main" id="{3DDEC948-9CAF-4E4E-AF4F-B11846DAFDCB}"/>
              </a:ext>
            </a:extLst>
          </p:cNvPr>
          <p:cNvSpPr>
            <a:spLocks noGrp="1"/>
          </p:cNvSpPr>
          <p:nvPr>
            <p:ph type="sldNum" sz="quarter" idx="26"/>
          </p:nvPr>
        </p:nvSpPr>
        <p:spPr>
          <a:xfrm>
            <a:off x="762000" y="6423660"/>
            <a:ext cx="365760" cy="365760"/>
          </a:xfrm>
        </p:spPr>
        <p:txBody>
          <a:bodyPr/>
          <a:lstStyle/>
          <a:p>
            <a:fld id="{345D60D9-5372-5F40-9443-0F9AE5BDC3C8}" type="slidenum">
              <a:rPr lang="en-US" smtClean="0"/>
              <a:pPr/>
              <a:t>‹#›</a:t>
            </a:fld>
            <a:endParaRPr lang="en-US" dirty="0"/>
          </a:p>
        </p:txBody>
      </p:sp>
      <p:sp>
        <p:nvSpPr>
          <p:cNvPr id="27" name="Footer Placeholder 4">
            <a:extLst>
              <a:ext uri="{FF2B5EF4-FFF2-40B4-BE49-F238E27FC236}">
                <a16:creationId xmlns:a16="http://schemas.microsoft.com/office/drawing/2014/main" id="{0641085E-F168-1C43-AFCF-4EA5AF394C0F}"/>
              </a:ext>
            </a:extLst>
          </p:cNvPr>
          <p:cNvSpPr>
            <a:spLocks noGrp="1"/>
          </p:cNvSpPr>
          <p:nvPr>
            <p:ph type="ftr" sz="quarter" idx="11"/>
          </p:nvPr>
        </p:nvSpPr>
        <p:spPr>
          <a:xfrm>
            <a:off x="1127759" y="6423978"/>
            <a:ext cx="5745379" cy="365125"/>
          </a:xfrm>
        </p:spPr>
        <p:txBody>
          <a:bodyPr/>
          <a:lstStyle/>
          <a:p>
            <a:r>
              <a:rPr lang="en-US"/>
              <a:t>Copyright © 2022, Oracle and/or its affiliates  |  Confidential: Internal</a:t>
            </a:r>
            <a:endParaRPr lang="en-US" dirty="0"/>
          </a:p>
        </p:txBody>
      </p:sp>
      <p:sp>
        <p:nvSpPr>
          <p:cNvPr id="22" name="Date Placeholder 2">
            <a:extLst>
              <a:ext uri="{FF2B5EF4-FFF2-40B4-BE49-F238E27FC236}">
                <a16:creationId xmlns:a16="http://schemas.microsoft.com/office/drawing/2014/main" id="{3DBB9CFE-822A-8F4C-A7DE-DBEDFCB9494A}"/>
              </a:ext>
            </a:extLst>
          </p:cNvPr>
          <p:cNvSpPr>
            <a:spLocks noGrp="1"/>
          </p:cNvSpPr>
          <p:nvPr>
            <p:ph type="dt" sz="half" idx="10"/>
          </p:nvPr>
        </p:nvSpPr>
        <p:spPr>
          <a:xfrm>
            <a:off x="6873138" y="6425604"/>
            <a:ext cx="2743200" cy="363500"/>
          </a:xfrm>
        </p:spPr>
        <p:txBody>
          <a:bodyPr/>
          <a:lstStyle/>
          <a:p>
            <a:r>
              <a:rPr lang="en-US"/>
              <a:t>[Date]</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687744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DataPattern_Layout_Partner_Pillar">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A77585CD-A43E-5948-A9B3-1212E72A62D2}"/>
              </a:ext>
              <a:ext uri="{C183D7F6-B498-43B3-948B-1728B52AA6E4}">
                <adec:decorative xmlns:adec="http://schemas.microsoft.com/office/drawing/2017/decorative" val="1"/>
              </a:ext>
            </a:extLst>
          </p:cNvPr>
          <p:cNvSpPr/>
          <p:nvPr userDrawn="1"/>
        </p:nvSpPr>
        <p:spPr>
          <a:xfrm>
            <a:off x="6096000" y="-12293"/>
            <a:ext cx="6096000" cy="687029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B8D64F14-D13F-8C42-8601-53D2E43FDC94}"/>
              </a:ext>
              <a:ext uri="{C183D7F6-B498-43B3-948B-1728B52AA6E4}">
                <adec:decorative xmlns:adec="http://schemas.microsoft.com/office/drawing/2017/decorative" val="1"/>
              </a:ext>
            </a:extLst>
          </p:cNvPr>
          <p:cNvSpPr/>
          <p:nvPr userDrawn="1"/>
        </p:nvSpPr>
        <p:spPr>
          <a:xfrm>
            <a:off x="6096000" y="-24586"/>
            <a:ext cx="6096000" cy="6882586"/>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Oracle Logo">
            <a:extLst>
              <a:ext uri="{FF2B5EF4-FFF2-40B4-BE49-F238E27FC236}">
                <a16:creationId xmlns:a16="http://schemas.microsoft.com/office/drawing/2014/main" id="{C87C6354-1D09-4723-81D4-798B73292590}"/>
              </a:ext>
            </a:extLst>
          </p:cNvPr>
          <p:cNvSpPr/>
          <p:nvPr userDrawn="1"/>
        </p:nvSpPr>
        <p:spPr>
          <a:xfrm>
            <a:off x="761994" y="107062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57" name="Plus Sign">
            <a:extLst>
              <a:ext uri="{FF2B5EF4-FFF2-40B4-BE49-F238E27FC236}">
                <a16:creationId xmlns:a16="http://schemas.microsoft.com/office/drawing/2014/main" id="{12BAAAB0-5B7F-46CC-896F-0883DD6539A6}"/>
              </a:ext>
            </a:extLst>
          </p:cNvPr>
          <p:cNvSpPr txBox="1"/>
          <p:nvPr userDrawn="1"/>
        </p:nvSpPr>
        <p:spPr>
          <a:xfrm>
            <a:off x="1983598" y="92835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58" name="Content Placeholder 7">
            <a:extLst>
              <a:ext uri="{FF2B5EF4-FFF2-40B4-BE49-F238E27FC236}">
                <a16:creationId xmlns:a16="http://schemas.microsoft.com/office/drawing/2014/main" id="{75996167-7481-4850-99C2-7500B98A9D17}"/>
              </a:ext>
            </a:extLst>
          </p:cNvPr>
          <p:cNvSpPr>
            <a:spLocks noGrp="1"/>
          </p:cNvSpPr>
          <p:nvPr>
            <p:ph sz="quarter" idx="29" hasCustomPrompt="1"/>
          </p:nvPr>
        </p:nvSpPr>
        <p:spPr>
          <a:xfrm>
            <a:off x="2451100" y="88582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63" name="Title 1">
            <a:extLst>
              <a:ext uri="{FF2B5EF4-FFF2-40B4-BE49-F238E27FC236}">
                <a16:creationId xmlns:a16="http://schemas.microsoft.com/office/drawing/2014/main" id="{AD832B87-BC07-4F42-B1E2-E55A1A20079E}"/>
              </a:ext>
            </a:extLst>
          </p:cNvPr>
          <p:cNvSpPr>
            <a:spLocks noGrp="1"/>
          </p:cNvSpPr>
          <p:nvPr>
            <p:ph type="title" hasCustomPrompt="1"/>
          </p:nvPr>
        </p:nvSpPr>
        <p:spPr>
          <a:xfrm>
            <a:off x="768689" y="1560233"/>
            <a:ext cx="4744029" cy="822960"/>
          </a:xfrm>
        </p:spPr>
        <p:txBody>
          <a:bodyPr/>
          <a:lstStyle>
            <a:lvl1pPr>
              <a:defRPr>
                <a:solidFill>
                  <a:schemeClr val="accent6"/>
                </a:solidFill>
              </a:defRPr>
            </a:lvl1pPr>
          </a:lstStyle>
          <a:p>
            <a:r>
              <a:rPr lang="en-US" dirty="0"/>
              <a:t>Click to edit title text styles</a:t>
            </a:r>
          </a:p>
        </p:txBody>
      </p:sp>
      <p:sp>
        <p:nvSpPr>
          <p:cNvPr id="64" name="Text Placeholder 21">
            <a:extLst>
              <a:ext uri="{FF2B5EF4-FFF2-40B4-BE49-F238E27FC236}">
                <a16:creationId xmlns:a16="http://schemas.microsoft.com/office/drawing/2014/main" id="{9BC4C014-2C68-4309-AC81-6D63FFA25792}"/>
              </a:ext>
            </a:extLst>
          </p:cNvPr>
          <p:cNvSpPr>
            <a:spLocks noGrp="1"/>
          </p:cNvSpPr>
          <p:nvPr>
            <p:ph type="body" sz="quarter" idx="24" hasCustomPrompt="1"/>
          </p:nvPr>
        </p:nvSpPr>
        <p:spPr>
          <a:xfrm>
            <a:off x="768689" y="2567961"/>
            <a:ext cx="4762530" cy="1972453"/>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 </a:t>
            </a:r>
            <a:r>
              <a:rPr lang="en-IN" dirty="0" err="1"/>
              <a:t>laboris</a:t>
            </a:r>
            <a:r>
              <a:rPr lang="en-IN" dirty="0"/>
              <a:t> nisi </a:t>
            </a:r>
            <a:r>
              <a:rPr lang="en-IN" dirty="0" err="1"/>
              <a:t>ut</a:t>
            </a:r>
            <a:r>
              <a:rPr lang="en-IN" dirty="0"/>
              <a:t> </a:t>
            </a:r>
            <a:r>
              <a:rPr lang="en-IN" dirty="0" err="1"/>
              <a:t>aliquip</a:t>
            </a:r>
            <a:r>
              <a:rPr lang="en-IN" dirty="0"/>
              <a:t> ex </a:t>
            </a:r>
            <a:r>
              <a:rPr lang="en-IN" dirty="0" err="1"/>
              <a:t>ea</a:t>
            </a:r>
            <a:r>
              <a:rPr lang="en-IN" dirty="0"/>
              <a:t> </a:t>
            </a:r>
            <a:r>
              <a:rPr lang="en-IN" dirty="0" err="1"/>
              <a:t>commodo</a:t>
            </a:r>
            <a:r>
              <a:rPr lang="en-IN" dirty="0"/>
              <a:t> </a:t>
            </a:r>
            <a:r>
              <a:rPr lang="en-IN" dirty="0" err="1"/>
              <a:t>consequat</a:t>
            </a:r>
            <a:r>
              <a:rPr lang="en-IN" dirty="0"/>
              <a:t>. Duis </a:t>
            </a:r>
            <a:r>
              <a:rPr lang="en-IN" dirty="0" err="1"/>
              <a:t>aute</a:t>
            </a:r>
            <a:r>
              <a:rPr lang="en-IN" dirty="0"/>
              <a:t> </a:t>
            </a:r>
            <a:r>
              <a:rPr lang="en-IN" dirty="0" err="1"/>
              <a:t>irure</a:t>
            </a:r>
            <a:r>
              <a:rPr lang="en-IN" dirty="0"/>
              <a:t> </a:t>
            </a:r>
            <a:r>
              <a:rPr lang="en-IN" dirty="0" err="1"/>
              <a:t>dolor</a:t>
            </a:r>
            <a:r>
              <a:rPr lang="en-IN" dirty="0"/>
              <a:t> in </a:t>
            </a:r>
            <a:r>
              <a:rPr lang="en-IN" dirty="0" err="1"/>
              <a:t>reprehenderit</a:t>
            </a:r>
            <a:r>
              <a:rPr lang="en-IN" dirty="0"/>
              <a:t> in </a:t>
            </a:r>
            <a:r>
              <a:rPr lang="en-IN" dirty="0" err="1"/>
              <a:t>voluptate</a:t>
            </a:r>
            <a:r>
              <a:rPr lang="en-IN" dirty="0"/>
              <a:t> </a:t>
            </a:r>
            <a:r>
              <a:rPr lang="en-IN" dirty="0" err="1"/>
              <a:t>velit</a:t>
            </a:r>
            <a:r>
              <a:rPr lang="en-IN" dirty="0"/>
              <a:t> </a:t>
            </a:r>
            <a:r>
              <a:rPr lang="en-IN" dirty="0" err="1"/>
              <a:t>esse</a:t>
            </a:r>
            <a:r>
              <a:rPr lang="en-IN" dirty="0"/>
              <a:t> </a:t>
            </a:r>
            <a:r>
              <a:rPr lang="en-IN" dirty="0" err="1"/>
              <a:t>cillum</a:t>
            </a:r>
            <a:r>
              <a:rPr lang="en-IN" dirty="0"/>
              <a:t> dolore </a:t>
            </a:r>
            <a:r>
              <a:rPr lang="en-IN" dirty="0" err="1"/>
              <a:t>eu</a:t>
            </a:r>
            <a:r>
              <a:rPr lang="en-IN" dirty="0"/>
              <a:t> </a:t>
            </a:r>
            <a:r>
              <a:rPr lang="en-IN" dirty="0" err="1"/>
              <a:t>fugiat</a:t>
            </a:r>
            <a:r>
              <a:rPr lang="en-IN" dirty="0"/>
              <a:t> </a:t>
            </a:r>
            <a:r>
              <a:rPr lang="en-IN" dirty="0" err="1"/>
              <a:t>nulla</a:t>
            </a:r>
            <a:r>
              <a:rPr lang="en-IN" dirty="0"/>
              <a:t> </a:t>
            </a:r>
            <a:r>
              <a:rPr lang="en-IN" dirty="0" err="1"/>
              <a:t>pariatur</a:t>
            </a:r>
            <a:r>
              <a:rPr lang="en-IN" dirty="0"/>
              <a:t>. </a:t>
            </a:r>
            <a:r>
              <a:rPr lang="en-IN" dirty="0" err="1"/>
              <a:t>Excepteur</a:t>
            </a:r>
            <a:r>
              <a:rPr lang="en-IN" dirty="0"/>
              <a:t> </a:t>
            </a:r>
            <a:r>
              <a:rPr lang="en-IN" dirty="0" err="1"/>
              <a:t>sint</a:t>
            </a:r>
            <a:r>
              <a:rPr lang="en-IN" dirty="0"/>
              <a:t> </a:t>
            </a:r>
            <a:r>
              <a:rPr lang="en-IN" dirty="0" err="1"/>
              <a:t>occaecat</a:t>
            </a:r>
            <a:r>
              <a:rPr lang="en-IN" dirty="0"/>
              <a:t> </a:t>
            </a:r>
            <a:r>
              <a:rPr lang="en-IN" dirty="0" err="1"/>
              <a:t>cupidatat</a:t>
            </a:r>
            <a:r>
              <a:rPr lang="en-IN" dirty="0"/>
              <a:t> non </a:t>
            </a:r>
            <a:r>
              <a:rPr lang="en-IN" dirty="0" err="1"/>
              <a:t>proident</a:t>
            </a:r>
            <a:r>
              <a:rPr lang="en-IN" dirty="0"/>
              <a:t>, sunt in culpa qui </a:t>
            </a:r>
            <a:r>
              <a:rPr lang="en-IN" dirty="0" err="1"/>
              <a:t>officia</a:t>
            </a:r>
            <a:r>
              <a:rPr lang="en-IN" dirty="0"/>
              <a:t> </a:t>
            </a:r>
            <a:r>
              <a:rPr lang="en-IN" dirty="0" err="1"/>
              <a:t>deserunt</a:t>
            </a:r>
            <a:r>
              <a:rPr lang="en-IN" dirty="0"/>
              <a:t> </a:t>
            </a:r>
            <a:r>
              <a:rPr lang="en-IN" dirty="0" err="1"/>
              <a:t>mollit</a:t>
            </a:r>
            <a:r>
              <a:rPr lang="en-IN" dirty="0"/>
              <a:t> </a:t>
            </a:r>
            <a:r>
              <a:rPr lang="en-IN" dirty="0" err="1"/>
              <a:t>anim</a:t>
            </a:r>
            <a:r>
              <a:rPr lang="en-IN" dirty="0"/>
              <a:t> id </a:t>
            </a:r>
            <a:r>
              <a:rPr lang="en-IN" dirty="0" err="1"/>
              <a:t>est</a:t>
            </a:r>
            <a:r>
              <a:rPr lang="en-IN" dirty="0"/>
              <a:t> </a:t>
            </a:r>
            <a:r>
              <a:rPr lang="en-IN" dirty="0" err="1"/>
              <a:t>laborum</a:t>
            </a:r>
            <a:r>
              <a:rPr lang="en-IN" dirty="0"/>
              <a:t>.</a:t>
            </a:r>
            <a:endParaRPr lang="en-US" dirty="0"/>
          </a:p>
        </p:txBody>
      </p:sp>
      <p:sp>
        <p:nvSpPr>
          <p:cNvPr id="65" name="Text Placeholder 21">
            <a:extLst>
              <a:ext uri="{FF2B5EF4-FFF2-40B4-BE49-F238E27FC236}">
                <a16:creationId xmlns:a16="http://schemas.microsoft.com/office/drawing/2014/main" id="{D5CCF721-88F7-4B52-8825-E073C7A55577}"/>
              </a:ext>
            </a:extLst>
          </p:cNvPr>
          <p:cNvSpPr>
            <a:spLocks noGrp="1"/>
          </p:cNvSpPr>
          <p:nvPr>
            <p:ph type="body" sz="quarter" idx="15" hasCustomPrompt="1"/>
          </p:nvPr>
        </p:nvSpPr>
        <p:spPr>
          <a:xfrm>
            <a:off x="768689" y="4983705"/>
            <a:ext cx="1416645"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66" name="Text Placeholder 21">
            <a:extLst>
              <a:ext uri="{FF2B5EF4-FFF2-40B4-BE49-F238E27FC236}">
                <a16:creationId xmlns:a16="http://schemas.microsoft.com/office/drawing/2014/main" id="{91E68678-60CE-4DD2-B824-50A4C75BDAB1}"/>
              </a:ext>
            </a:extLst>
          </p:cNvPr>
          <p:cNvSpPr>
            <a:spLocks noGrp="1"/>
          </p:cNvSpPr>
          <p:nvPr>
            <p:ph type="body" sz="quarter" idx="16" hasCustomPrompt="1"/>
          </p:nvPr>
        </p:nvSpPr>
        <p:spPr>
          <a:xfrm>
            <a:off x="768689" y="5678822"/>
            <a:ext cx="1416645"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cxnSp>
        <p:nvCxnSpPr>
          <p:cNvPr id="67" name="Straight Connector 66">
            <a:extLst>
              <a:ext uri="{FF2B5EF4-FFF2-40B4-BE49-F238E27FC236}">
                <a16:creationId xmlns:a16="http://schemas.microsoft.com/office/drawing/2014/main" id="{5E7EFFB7-04D5-473B-8B02-56A71DAF6995}"/>
              </a:ext>
              <a:ext uri="{C183D7F6-B498-43B3-948B-1728B52AA6E4}">
                <adec:decorative xmlns:adec="http://schemas.microsoft.com/office/drawing/2017/decorative" val="1"/>
              </a:ext>
            </a:extLst>
          </p:cNvPr>
          <p:cNvCxnSpPr/>
          <p:nvPr userDrawn="1"/>
        </p:nvCxnSpPr>
        <p:spPr>
          <a:xfrm flipH="1">
            <a:off x="229766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68" name="Text Placeholder 21">
            <a:extLst>
              <a:ext uri="{FF2B5EF4-FFF2-40B4-BE49-F238E27FC236}">
                <a16:creationId xmlns:a16="http://schemas.microsoft.com/office/drawing/2014/main" id="{57BE536E-B6D0-43EC-A35F-8981B9D6375A}"/>
              </a:ext>
            </a:extLst>
          </p:cNvPr>
          <p:cNvSpPr>
            <a:spLocks noGrp="1"/>
          </p:cNvSpPr>
          <p:nvPr>
            <p:ph type="body" sz="quarter" idx="17" hasCustomPrompt="1"/>
          </p:nvPr>
        </p:nvSpPr>
        <p:spPr>
          <a:xfrm>
            <a:off x="2416846" y="4983705"/>
            <a:ext cx="1414400"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69" name="Text Placeholder 21">
            <a:extLst>
              <a:ext uri="{FF2B5EF4-FFF2-40B4-BE49-F238E27FC236}">
                <a16:creationId xmlns:a16="http://schemas.microsoft.com/office/drawing/2014/main" id="{86946146-95C0-4180-A1D5-6917F5463F14}"/>
              </a:ext>
            </a:extLst>
          </p:cNvPr>
          <p:cNvSpPr>
            <a:spLocks noGrp="1"/>
          </p:cNvSpPr>
          <p:nvPr>
            <p:ph type="body" sz="quarter" idx="18" hasCustomPrompt="1"/>
          </p:nvPr>
        </p:nvSpPr>
        <p:spPr>
          <a:xfrm>
            <a:off x="2416846" y="5678822"/>
            <a:ext cx="1414400"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dirty="0"/>
              <a:t>Text under stat goes here</a:t>
            </a:r>
            <a:endParaRPr lang="en-US" dirty="0"/>
          </a:p>
        </p:txBody>
      </p:sp>
      <p:cxnSp>
        <p:nvCxnSpPr>
          <p:cNvPr id="70" name="Straight Connector 69">
            <a:extLst>
              <a:ext uri="{FF2B5EF4-FFF2-40B4-BE49-F238E27FC236}">
                <a16:creationId xmlns:a16="http://schemas.microsoft.com/office/drawing/2014/main" id="{3613422D-871B-4D9A-86DF-62C019E107E8}"/>
              </a:ext>
              <a:ext uri="{C183D7F6-B498-43B3-948B-1728B52AA6E4}">
                <adec:decorative xmlns:adec="http://schemas.microsoft.com/office/drawing/2017/decorative" val="1"/>
              </a:ext>
            </a:extLst>
          </p:cNvPr>
          <p:cNvCxnSpPr/>
          <p:nvPr userDrawn="1"/>
        </p:nvCxnSpPr>
        <p:spPr>
          <a:xfrm flipH="1">
            <a:off x="394358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71" name="Text Placeholder 21">
            <a:extLst>
              <a:ext uri="{FF2B5EF4-FFF2-40B4-BE49-F238E27FC236}">
                <a16:creationId xmlns:a16="http://schemas.microsoft.com/office/drawing/2014/main" id="{4B8E40E3-DDFC-41B7-8924-5D641963A569}"/>
              </a:ext>
            </a:extLst>
          </p:cNvPr>
          <p:cNvSpPr>
            <a:spLocks noGrp="1"/>
          </p:cNvSpPr>
          <p:nvPr>
            <p:ph type="body" sz="quarter" idx="19" hasCustomPrompt="1"/>
          </p:nvPr>
        </p:nvSpPr>
        <p:spPr>
          <a:xfrm>
            <a:off x="4065003" y="4983705"/>
            <a:ext cx="1574324"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72" name="Text Placeholder 21">
            <a:extLst>
              <a:ext uri="{FF2B5EF4-FFF2-40B4-BE49-F238E27FC236}">
                <a16:creationId xmlns:a16="http://schemas.microsoft.com/office/drawing/2014/main" id="{BD591E6E-D93E-431D-AEA5-CA1DDCD9ABDA}"/>
              </a:ext>
            </a:extLst>
          </p:cNvPr>
          <p:cNvSpPr>
            <a:spLocks noGrp="1"/>
          </p:cNvSpPr>
          <p:nvPr>
            <p:ph type="body" sz="quarter" idx="25" hasCustomPrompt="1"/>
          </p:nvPr>
        </p:nvSpPr>
        <p:spPr>
          <a:xfrm>
            <a:off x="4065003" y="5678822"/>
            <a:ext cx="1574324"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sp>
        <p:nvSpPr>
          <p:cNvPr id="40" name="Slide Number Placeholder 7">
            <a:extLst>
              <a:ext uri="{FF2B5EF4-FFF2-40B4-BE49-F238E27FC236}">
                <a16:creationId xmlns:a16="http://schemas.microsoft.com/office/drawing/2014/main" id="{3DDEC948-9CAF-4E4E-AF4F-B11846DAFDCB}"/>
              </a:ext>
            </a:extLst>
          </p:cNvPr>
          <p:cNvSpPr>
            <a:spLocks noGrp="1"/>
          </p:cNvSpPr>
          <p:nvPr>
            <p:ph type="sldNum" sz="quarter" idx="26"/>
          </p:nvPr>
        </p:nvSpPr>
        <p:spPr>
          <a:xfrm>
            <a:off x="762000" y="6423660"/>
            <a:ext cx="365760" cy="365760"/>
          </a:xfrm>
        </p:spPr>
        <p:txBody>
          <a:bodyPr/>
          <a:lstStyle/>
          <a:p>
            <a:fld id="{345D60D9-5372-5F40-9443-0F9AE5BDC3C8}" type="slidenum">
              <a:rPr lang="en-US" smtClean="0"/>
              <a:pPr/>
              <a:t>‹#›</a:t>
            </a:fld>
            <a:endParaRPr lang="en-US" dirty="0"/>
          </a:p>
        </p:txBody>
      </p:sp>
      <p:sp>
        <p:nvSpPr>
          <p:cNvPr id="27" name="Footer Placeholder 4">
            <a:extLst>
              <a:ext uri="{FF2B5EF4-FFF2-40B4-BE49-F238E27FC236}">
                <a16:creationId xmlns:a16="http://schemas.microsoft.com/office/drawing/2014/main" id="{0641085E-F168-1C43-AFCF-4EA5AF394C0F}"/>
              </a:ext>
            </a:extLst>
          </p:cNvPr>
          <p:cNvSpPr>
            <a:spLocks noGrp="1"/>
          </p:cNvSpPr>
          <p:nvPr>
            <p:ph type="ftr" sz="quarter" idx="11"/>
          </p:nvPr>
        </p:nvSpPr>
        <p:spPr>
          <a:xfrm>
            <a:off x="1127759" y="6423978"/>
            <a:ext cx="5745379" cy="365125"/>
          </a:xfrm>
        </p:spPr>
        <p:txBody>
          <a:bodyPr/>
          <a:lstStyle/>
          <a:p>
            <a:r>
              <a:rPr lang="en-US"/>
              <a:t>Copyright © 2022, Oracle and/or its affiliates  |  Confidential: Internal</a:t>
            </a:r>
            <a:endParaRPr lang="en-US" dirty="0"/>
          </a:p>
        </p:txBody>
      </p:sp>
      <p:sp>
        <p:nvSpPr>
          <p:cNvPr id="22" name="Date Placeholder 2">
            <a:extLst>
              <a:ext uri="{FF2B5EF4-FFF2-40B4-BE49-F238E27FC236}">
                <a16:creationId xmlns:a16="http://schemas.microsoft.com/office/drawing/2014/main" id="{3DBB9CFE-822A-8F4C-A7DE-DBEDFCB9494A}"/>
              </a:ext>
            </a:extLst>
          </p:cNvPr>
          <p:cNvSpPr>
            <a:spLocks noGrp="1"/>
          </p:cNvSpPr>
          <p:nvPr>
            <p:ph type="dt" sz="half" idx="10"/>
          </p:nvPr>
        </p:nvSpPr>
        <p:spPr>
          <a:xfrm>
            <a:off x="6873138" y="6425604"/>
            <a:ext cx="2743200" cy="363500"/>
          </a:xfrm>
        </p:spPr>
        <p:txBody>
          <a:bodyPr/>
          <a:lstStyle/>
          <a:p>
            <a:r>
              <a:rPr lang="en-US"/>
              <a:t>[Date]</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2385922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DataPattern_Layout_Pillar">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A77585CD-A43E-5948-A9B3-1212E72A62D2}"/>
              </a:ext>
              <a:ext uri="{C183D7F6-B498-43B3-948B-1728B52AA6E4}">
                <adec:decorative xmlns:adec="http://schemas.microsoft.com/office/drawing/2017/decorative" val="1"/>
              </a:ext>
            </a:extLst>
          </p:cNvPr>
          <p:cNvSpPr/>
          <p:nvPr userDrawn="1"/>
        </p:nvSpPr>
        <p:spPr>
          <a:xfrm>
            <a:off x="6096000" y="-12293"/>
            <a:ext cx="6096000" cy="687029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B8D64F14-D13F-8C42-8601-53D2E43FDC94}"/>
              </a:ext>
              <a:ext uri="{C183D7F6-B498-43B3-948B-1728B52AA6E4}">
                <adec:decorative xmlns:adec="http://schemas.microsoft.com/office/drawing/2017/decorative" val="1"/>
              </a:ext>
            </a:extLst>
          </p:cNvPr>
          <p:cNvSpPr/>
          <p:nvPr userDrawn="1"/>
        </p:nvSpPr>
        <p:spPr>
          <a:xfrm>
            <a:off x="6096000" y="-24586"/>
            <a:ext cx="6096000" cy="6882586"/>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Oracle Logo">
            <a:extLst>
              <a:ext uri="{FF2B5EF4-FFF2-40B4-BE49-F238E27FC236}">
                <a16:creationId xmlns:a16="http://schemas.microsoft.com/office/drawing/2014/main" id="{C87C6354-1D09-4723-81D4-798B73292590}"/>
              </a:ext>
            </a:extLst>
          </p:cNvPr>
          <p:cNvSpPr/>
          <p:nvPr userDrawn="1"/>
        </p:nvSpPr>
        <p:spPr>
          <a:xfrm>
            <a:off x="761994" y="107062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63" name="Title 1">
            <a:extLst>
              <a:ext uri="{FF2B5EF4-FFF2-40B4-BE49-F238E27FC236}">
                <a16:creationId xmlns:a16="http://schemas.microsoft.com/office/drawing/2014/main" id="{AD832B87-BC07-4F42-B1E2-E55A1A20079E}"/>
              </a:ext>
            </a:extLst>
          </p:cNvPr>
          <p:cNvSpPr>
            <a:spLocks noGrp="1"/>
          </p:cNvSpPr>
          <p:nvPr>
            <p:ph type="title" hasCustomPrompt="1"/>
          </p:nvPr>
        </p:nvSpPr>
        <p:spPr>
          <a:xfrm>
            <a:off x="768689" y="1560233"/>
            <a:ext cx="4744029" cy="822960"/>
          </a:xfrm>
        </p:spPr>
        <p:txBody>
          <a:bodyPr/>
          <a:lstStyle>
            <a:lvl1pPr>
              <a:defRPr>
                <a:solidFill>
                  <a:schemeClr val="accent6"/>
                </a:solidFill>
              </a:defRPr>
            </a:lvl1pPr>
          </a:lstStyle>
          <a:p>
            <a:r>
              <a:rPr lang="en-US" dirty="0"/>
              <a:t>Click to edit title text styles</a:t>
            </a:r>
          </a:p>
        </p:txBody>
      </p:sp>
      <p:sp>
        <p:nvSpPr>
          <p:cNvPr id="64" name="Text Placeholder 21">
            <a:extLst>
              <a:ext uri="{FF2B5EF4-FFF2-40B4-BE49-F238E27FC236}">
                <a16:creationId xmlns:a16="http://schemas.microsoft.com/office/drawing/2014/main" id="{9BC4C014-2C68-4309-AC81-6D63FFA25792}"/>
              </a:ext>
            </a:extLst>
          </p:cNvPr>
          <p:cNvSpPr>
            <a:spLocks noGrp="1"/>
          </p:cNvSpPr>
          <p:nvPr>
            <p:ph type="body" sz="quarter" idx="24" hasCustomPrompt="1"/>
          </p:nvPr>
        </p:nvSpPr>
        <p:spPr>
          <a:xfrm>
            <a:off x="768689" y="2567961"/>
            <a:ext cx="4762530" cy="1972453"/>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 </a:t>
            </a:r>
            <a:r>
              <a:rPr lang="en-IN" dirty="0" err="1"/>
              <a:t>laboris</a:t>
            </a:r>
            <a:r>
              <a:rPr lang="en-IN" dirty="0"/>
              <a:t> nisi </a:t>
            </a:r>
            <a:r>
              <a:rPr lang="en-IN" dirty="0" err="1"/>
              <a:t>ut</a:t>
            </a:r>
            <a:r>
              <a:rPr lang="en-IN" dirty="0"/>
              <a:t> </a:t>
            </a:r>
            <a:r>
              <a:rPr lang="en-IN" dirty="0" err="1"/>
              <a:t>aliquip</a:t>
            </a:r>
            <a:r>
              <a:rPr lang="en-IN" dirty="0"/>
              <a:t> ex </a:t>
            </a:r>
            <a:r>
              <a:rPr lang="en-IN" dirty="0" err="1"/>
              <a:t>ea</a:t>
            </a:r>
            <a:r>
              <a:rPr lang="en-IN" dirty="0"/>
              <a:t> </a:t>
            </a:r>
            <a:r>
              <a:rPr lang="en-IN" dirty="0" err="1"/>
              <a:t>commodo</a:t>
            </a:r>
            <a:r>
              <a:rPr lang="en-IN" dirty="0"/>
              <a:t> </a:t>
            </a:r>
            <a:r>
              <a:rPr lang="en-IN" dirty="0" err="1"/>
              <a:t>consequat</a:t>
            </a:r>
            <a:r>
              <a:rPr lang="en-IN" dirty="0"/>
              <a:t>. Duis </a:t>
            </a:r>
            <a:r>
              <a:rPr lang="en-IN" dirty="0" err="1"/>
              <a:t>aute</a:t>
            </a:r>
            <a:r>
              <a:rPr lang="en-IN" dirty="0"/>
              <a:t> </a:t>
            </a:r>
            <a:r>
              <a:rPr lang="en-IN" dirty="0" err="1"/>
              <a:t>irure</a:t>
            </a:r>
            <a:r>
              <a:rPr lang="en-IN" dirty="0"/>
              <a:t> </a:t>
            </a:r>
            <a:r>
              <a:rPr lang="en-IN" dirty="0" err="1"/>
              <a:t>dolor</a:t>
            </a:r>
            <a:r>
              <a:rPr lang="en-IN" dirty="0"/>
              <a:t> in </a:t>
            </a:r>
            <a:r>
              <a:rPr lang="en-IN" dirty="0" err="1"/>
              <a:t>reprehenderit</a:t>
            </a:r>
            <a:r>
              <a:rPr lang="en-IN" dirty="0"/>
              <a:t> in </a:t>
            </a:r>
            <a:r>
              <a:rPr lang="en-IN" dirty="0" err="1"/>
              <a:t>voluptate</a:t>
            </a:r>
            <a:r>
              <a:rPr lang="en-IN" dirty="0"/>
              <a:t> </a:t>
            </a:r>
            <a:r>
              <a:rPr lang="en-IN" dirty="0" err="1"/>
              <a:t>velit</a:t>
            </a:r>
            <a:r>
              <a:rPr lang="en-IN" dirty="0"/>
              <a:t> </a:t>
            </a:r>
            <a:r>
              <a:rPr lang="en-IN" dirty="0" err="1"/>
              <a:t>esse</a:t>
            </a:r>
            <a:r>
              <a:rPr lang="en-IN" dirty="0"/>
              <a:t> </a:t>
            </a:r>
            <a:r>
              <a:rPr lang="en-IN" dirty="0" err="1"/>
              <a:t>cillum</a:t>
            </a:r>
            <a:r>
              <a:rPr lang="en-IN" dirty="0"/>
              <a:t> dolore </a:t>
            </a:r>
            <a:r>
              <a:rPr lang="en-IN" dirty="0" err="1"/>
              <a:t>eu</a:t>
            </a:r>
            <a:r>
              <a:rPr lang="en-IN" dirty="0"/>
              <a:t> </a:t>
            </a:r>
            <a:r>
              <a:rPr lang="en-IN" dirty="0" err="1"/>
              <a:t>fugiat</a:t>
            </a:r>
            <a:r>
              <a:rPr lang="en-IN" dirty="0"/>
              <a:t> </a:t>
            </a:r>
            <a:r>
              <a:rPr lang="en-IN" dirty="0" err="1"/>
              <a:t>nulla</a:t>
            </a:r>
            <a:r>
              <a:rPr lang="en-IN" dirty="0"/>
              <a:t> </a:t>
            </a:r>
            <a:r>
              <a:rPr lang="en-IN" dirty="0" err="1"/>
              <a:t>pariatur</a:t>
            </a:r>
            <a:r>
              <a:rPr lang="en-IN" dirty="0"/>
              <a:t>. </a:t>
            </a:r>
            <a:r>
              <a:rPr lang="en-IN" dirty="0" err="1"/>
              <a:t>Excepteur</a:t>
            </a:r>
            <a:r>
              <a:rPr lang="en-IN" dirty="0"/>
              <a:t> </a:t>
            </a:r>
            <a:r>
              <a:rPr lang="en-IN" dirty="0" err="1"/>
              <a:t>sint</a:t>
            </a:r>
            <a:r>
              <a:rPr lang="en-IN" dirty="0"/>
              <a:t> </a:t>
            </a:r>
            <a:r>
              <a:rPr lang="en-IN" dirty="0" err="1"/>
              <a:t>occaecat</a:t>
            </a:r>
            <a:r>
              <a:rPr lang="en-IN" dirty="0"/>
              <a:t> </a:t>
            </a:r>
            <a:r>
              <a:rPr lang="en-IN" dirty="0" err="1"/>
              <a:t>cupidatat</a:t>
            </a:r>
            <a:r>
              <a:rPr lang="en-IN" dirty="0"/>
              <a:t> non </a:t>
            </a:r>
            <a:r>
              <a:rPr lang="en-IN" dirty="0" err="1"/>
              <a:t>proident</a:t>
            </a:r>
            <a:r>
              <a:rPr lang="en-IN" dirty="0"/>
              <a:t>, sunt in culpa qui </a:t>
            </a:r>
            <a:r>
              <a:rPr lang="en-IN" dirty="0" err="1"/>
              <a:t>officia</a:t>
            </a:r>
            <a:r>
              <a:rPr lang="en-IN" dirty="0"/>
              <a:t> </a:t>
            </a:r>
            <a:r>
              <a:rPr lang="en-IN" dirty="0" err="1"/>
              <a:t>deserunt</a:t>
            </a:r>
            <a:r>
              <a:rPr lang="en-IN" dirty="0"/>
              <a:t> </a:t>
            </a:r>
            <a:r>
              <a:rPr lang="en-IN" dirty="0" err="1"/>
              <a:t>mollit</a:t>
            </a:r>
            <a:r>
              <a:rPr lang="en-IN" dirty="0"/>
              <a:t> </a:t>
            </a:r>
            <a:r>
              <a:rPr lang="en-IN" dirty="0" err="1"/>
              <a:t>anim</a:t>
            </a:r>
            <a:r>
              <a:rPr lang="en-IN" dirty="0"/>
              <a:t> id </a:t>
            </a:r>
            <a:r>
              <a:rPr lang="en-IN" dirty="0" err="1"/>
              <a:t>est</a:t>
            </a:r>
            <a:r>
              <a:rPr lang="en-IN" dirty="0"/>
              <a:t> </a:t>
            </a:r>
            <a:r>
              <a:rPr lang="en-IN" dirty="0" err="1"/>
              <a:t>laborum</a:t>
            </a:r>
            <a:r>
              <a:rPr lang="en-IN" dirty="0"/>
              <a:t>.</a:t>
            </a:r>
            <a:endParaRPr lang="en-US" dirty="0"/>
          </a:p>
        </p:txBody>
      </p:sp>
      <p:sp>
        <p:nvSpPr>
          <p:cNvPr id="65" name="Text Placeholder 21">
            <a:extLst>
              <a:ext uri="{FF2B5EF4-FFF2-40B4-BE49-F238E27FC236}">
                <a16:creationId xmlns:a16="http://schemas.microsoft.com/office/drawing/2014/main" id="{D5CCF721-88F7-4B52-8825-E073C7A55577}"/>
              </a:ext>
            </a:extLst>
          </p:cNvPr>
          <p:cNvSpPr>
            <a:spLocks noGrp="1"/>
          </p:cNvSpPr>
          <p:nvPr>
            <p:ph type="body" sz="quarter" idx="15" hasCustomPrompt="1"/>
          </p:nvPr>
        </p:nvSpPr>
        <p:spPr>
          <a:xfrm>
            <a:off x="768689" y="4983705"/>
            <a:ext cx="1416645"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66" name="Text Placeholder 21">
            <a:extLst>
              <a:ext uri="{FF2B5EF4-FFF2-40B4-BE49-F238E27FC236}">
                <a16:creationId xmlns:a16="http://schemas.microsoft.com/office/drawing/2014/main" id="{91E68678-60CE-4DD2-B824-50A4C75BDAB1}"/>
              </a:ext>
            </a:extLst>
          </p:cNvPr>
          <p:cNvSpPr>
            <a:spLocks noGrp="1"/>
          </p:cNvSpPr>
          <p:nvPr>
            <p:ph type="body" sz="quarter" idx="16" hasCustomPrompt="1"/>
          </p:nvPr>
        </p:nvSpPr>
        <p:spPr>
          <a:xfrm>
            <a:off x="768689" y="5678822"/>
            <a:ext cx="1416645"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cxnSp>
        <p:nvCxnSpPr>
          <p:cNvPr id="67" name="Straight Connector 66">
            <a:extLst>
              <a:ext uri="{FF2B5EF4-FFF2-40B4-BE49-F238E27FC236}">
                <a16:creationId xmlns:a16="http://schemas.microsoft.com/office/drawing/2014/main" id="{5E7EFFB7-04D5-473B-8B02-56A71DAF6995}"/>
              </a:ext>
              <a:ext uri="{C183D7F6-B498-43B3-948B-1728B52AA6E4}">
                <adec:decorative xmlns:adec="http://schemas.microsoft.com/office/drawing/2017/decorative" val="1"/>
              </a:ext>
            </a:extLst>
          </p:cNvPr>
          <p:cNvCxnSpPr/>
          <p:nvPr userDrawn="1"/>
        </p:nvCxnSpPr>
        <p:spPr>
          <a:xfrm flipH="1">
            <a:off x="229766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68" name="Text Placeholder 21">
            <a:extLst>
              <a:ext uri="{FF2B5EF4-FFF2-40B4-BE49-F238E27FC236}">
                <a16:creationId xmlns:a16="http://schemas.microsoft.com/office/drawing/2014/main" id="{57BE536E-B6D0-43EC-A35F-8981B9D6375A}"/>
              </a:ext>
            </a:extLst>
          </p:cNvPr>
          <p:cNvSpPr>
            <a:spLocks noGrp="1"/>
          </p:cNvSpPr>
          <p:nvPr>
            <p:ph type="body" sz="quarter" idx="17" hasCustomPrompt="1"/>
          </p:nvPr>
        </p:nvSpPr>
        <p:spPr>
          <a:xfrm>
            <a:off x="2416846" y="4983705"/>
            <a:ext cx="1414400"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69" name="Text Placeholder 21">
            <a:extLst>
              <a:ext uri="{FF2B5EF4-FFF2-40B4-BE49-F238E27FC236}">
                <a16:creationId xmlns:a16="http://schemas.microsoft.com/office/drawing/2014/main" id="{86946146-95C0-4180-A1D5-6917F5463F14}"/>
              </a:ext>
            </a:extLst>
          </p:cNvPr>
          <p:cNvSpPr>
            <a:spLocks noGrp="1"/>
          </p:cNvSpPr>
          <p:nvPr>
            <p:ph type="body" sz="quarter" idx="18" hasCustomPrompt="1"/>
          </p:nvPr>
        </p:nvSpPr>
        <p:spPr>
          <a:xfrm>
            <a:off x="2416846" y="5678822"/>
            <a:ext cx="1414400"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dirty="0"/>
              <a:t>Text under stat goes here</a:t>
            </a:r>
            <a:endParaRPr lang="en-US" dirty="0"/>
          </a:p>
        </p:txBody>
      </p:sp>
      <p:cxnSp>
        <p:nvCxnSpPr>
          <p:cNvPr id="70" name="Straight Connector 69">
            <a:extLst>
              <a:ext uri="{FF2B5EF4-FFF2-40B4-BE49-F238E27FC236}">
                <a16:creationId xmlns:a16="http://schemas.microsoft.com/office/drawing/2014/main" id="{3613422D-871B-4D9A-86DF-62C019E107E8}"/>
              </a:ext>
              <a:ext uri="{C183D7F6-B498-43B3-948B-1728B52AA6E4}">
                <adec:decorative xmlns:adec="http://schemas.microsoft.com/office/drawing/2017/decorative" val="1"/>
              </a:ext>
            </a:extLst>
          </p:cNvPr>
          <p:cNvCxnSpPr/>
          <p:nvPr userDrawn="1"/>
        </p:nvCxnSpPr>
        <p:spPr>
          <a:xfrm flipH="1">
            <a:off x="394358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71" name="Text Placeholder 21">
            <a:extLst>
              <a:ext uri="{FF2B5EF4-FFF2-40B4-BE49-F238E27FC236}">
                <a16:creationId xmlns:a16="http://schemas.microsoft.com/office/drawing/2014/main" id="{4B8E40E3-DDFC-41B7-8924-5D641963A569}"/>
              </a:ext>
            </a:extLst>
          </p:cNvPr>
          <p:cNvSpPr>
            <a:spLocks noGrp="1"/>
          </p:cNvSpPr>
          <p:nvPr>
            <p:ph type="body" sz="quarter" idx="19" hasCustomPrompt="1"/>
          </p:nvPr>
        </p:nvSpPr>
        <p:spPr>
          <a:xfrm>
            <a:off x="4065003" y="4983705"/>
            <a:ext cx="1574324"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72" name="Text Placeholder 21">
            <a:extLst>
              <a:ext uri="{FF2B5EF4-FFF2-40B4-BE49-F238E27FC236}">
                <a16:creationId xmlns:a16="http://schemas.microsoft.com/office/drawing/2014/main" id="{BD591E6E-D93E-431D-AEA5-CA1DDCD9ABDA}"/>
              </a:ext>
            </a:extLst>
          </p:cNvPr>
          <p:cNvSpPr>
            <a:spLocks noGrp="1"/>
          </p:cNvSpPr>
          <p:nvPr>
            <p:ph type="body" sz="quarter" idx="25" hasCustomPrompt="1"/>
          </p:nvPr>
        </p:nvSpPr>
        <p:spPr>
          <a:xfrm>
            <a:off x="4065003" y="5678822"/>
            <a:ext cx="1574324"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sp>
        <p:nvSpPr>
          <p:cNvPr id="40" name="Slide Number Placeholder 7">
            <a:extLst>
              <a:ext uri="{FF2B5EF4-FFF2-40B4-BE49-F238E27FC236}">
                <a16:creationId xmlns:a16="http://schemas.microsoft.com/office/drawing/2014/main" id="{3DDEC948-9CAF-4E4E-AF4F-B11846DAFDCB}"/>
              </a:ext>
            </a:extLst>
          </p:cNvPr>
          <p:cNvSpPr>
            <a:spLocks noGrp="1"/>
          </p:cNvSpPr>
          <p:nvPr>
            <p:ph type="sldNum" sz="quarter" idx="26"/>
          </p:nvPr>
        </p:nvSpPr>
        <p:spPr>
          <a:xfrm>
            <a:off x="762000" y="6423660"/>
            <a:ext cx="365760" cy="365760"/>
          </a:xfrm>
        </p:spPr>
        <p:txBody>
          <a:bodyPr/>
          <a:lstStyle/>
          <a:p>
            <a:fld id="{345D60D9-5372-5F40-9443-0F9AE5BDC3C8}" type="slidenum">
              <a:rPr lang="en-US" smtClean="0"/>
              <a:pPr/>
              <a:t>‹#›</a:t>
            </a:fld>
            <a:endParaRPr lang="en-US" dirty="0"/>
          </a:p>
        </p:txBody>
      </p:sp>
      <p:sp>
        <p:nvSpPr>
          <p:cNvPr id="27" name="Footer Placeholder 4">
            <a:extLst>
              <a:ext uri="{FF2B5EF4-FFF2-40B4-BE49-F238E27FC236}">
                <a16:creationId xmlns:a16="http://schemas.microsoft.com/office/drawing/2014/main" id="{0641085E-F168-1C43-AFCF-4EA5AF394C0F}"/>
              </a:ext>
            </a:extLst>
          </p:cNvPr>
          <p:cNvSpPr>
            <a:spLocks noGrp="1"/>
          </p:cNvSpPr>
          <p:nvPr>
            <p:ph type="ftr" sz="quarter" idx="11"/>
          </p:nvPr>
        </p:nvSpPr>
        <p:spPr>
          <a:xfrm>
            <a:off x="1127759" y="6423978"/>
            <a:ext cx="5745379" cy="365125"/>
          </a:xfrm>
        </p:spPr>
        <p:txBody>
          <a:bodyPr/>
          <a:lstStyle/>
          <a:p>
            <a:r>
              <a:rPr lang="en-US"/>
              <a:t>Copyright © 2022, Oracle and/or its affiliates  |  Confidential: Internal</a:t>
            </a:r>
            <a:endParaRPr lang="en-US" dirty="0"/>
          </a:p>
        </p:txBody>
      </p:sp>
      <p:sp>
        <p:nvSpPr>
          <p:cNvPr id="22" name="Date Placeholder 2">
            <a:extLst>
              <a:ext uri="{FF2B5EF4-FFF2-40B4-BE49-F238E27FC236}">
                <a16:creationId xmlns:a16="http://schemas.microsoft.com/office/drawing/2014/main" id="{3DBB9CFE-822A-8F4C-A7DE-DBEDFCB9494A}"/>
              </a:ext>
            </a:extLst>
          </p:cNvPr>
          <p:cNvSpPr>
            <a:spLocks noGrp="1"/>
          </p:cNvSpPr>
          <p:nvPr>
            <p:ph type="dt" sz="half" idx="10"/>
          </p:nvPr>
        </p:nvSpPr>
        <p:spPr>
          <a:xfrm>
            <a:off x="6873138" y="6425604"/>
            <a:ext cx="2743200" cy="363500"/>
          </a:xfrm>
        </p:spPr>
        <p:txBody>
          <a:bodyPr/>
          <a:lstStyle/>
          <a:p>
            <a:r>
              <a:rPr lang="en-US"/>
              <a:t>[Date]</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868615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DataPattern_Layout 2_2Partners_Sand_Pillar">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FCA06F31-0E1A-9149-ACD3-7D86651C1407}"/>
              </a:ext>
              <a:ext uri="{C183D7F6-B498-43B3-948B-1728B52AA6E4}">
                <adec:decorative xmlns:adec="http://schemas.microsoft.com/office/drawing/2017/decorative" val="1"/>
              </a:ext>
            </a:extLst>
          </p:cNvPr>
          <p:cNvSpPr/>
          <p:nvPr userDrawn="1"/>
        </p:nvSpPr>
        <p:spPr>
          <a:xfrm>
            <a:off x="6096000" y="0"/>
            <a:ext cx="6096000" cy="6882586"/>
          </a:xfrm>
          <a:prstGeom prst="rect">
            <a:avLst/>
          </a:prstGeom>
          <a:blipFill dpi="0" rotWithShape="1">
            <a:blip r:embed="rId2" cstate="screen">
              <a:alphaModFix amt="8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A75CD361-93C7-B148-9C85-0A1F2E00CA83}"/>
              </a:ext>
              <a:ext uri="{C183D7F6-B498-43B3-948B-1728B52AA6E4}">
                <adec:decorative xmlns:adec="http://schemas.microsoft.com/office/drawing/2017/decorative" val="1"/>
              </a:ext>
            </a:extLst>
          </p:cNvPr>
          <p:cNvSpPr/>
          <p:nvPr userDrawn="1"/>
        </p:nvSpPr>
        <p:spPr>
          <a:xfrm>
            <a:off x="6096000" y="-12293"/>
            <a:ext cx="6096000" cy="6870293"/>
          </a:xfrm>
          <a:prstGeom prst="rect">
            <a:avLst/>
          </a:prstGeom>
          <a:solidFill>
            <a:srgbClr val="F1EFED">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E5DBBE"/>
              </a:solidFill>
            </a:endParaRPr>
          </a:p>
        </p:txBody>
      </p:sp>
      <p:sp>
        <p:nvSpPr>
          <p:cNvPr id="32" name="Oracle Logo">
            <a:extLst>
              <a:ext uri="{FF2B5EF4-FFF2-40B4-BE49-F238E27FC236}">
                <a16:creationId xmlns:a16="http://schemas.microsoft.com/office/drawing/2014/main" id="{8ADE0532-314D-423D-B0EC-C32840CFABC1}"/>
              </a:ext>
            </a:extLst>
          </p:cNvPr>
          <p:cNvSpPr/>
          <p:nvPr userDrawn="1"/>
        </p:nvSpPr>
        <p:spPr>
          <a:xfrm>
            <a:off x="761994" y="107062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33" name="Plus Sign">
            <a:extLst>
              <a:ext uri="{FF2B5EF4-FFF2-40B4-BE49-F238E27FC236}">
                <a16:creationId xmlns:a16="http://schemas.microsoft.com/office/drawing/2014/main" id="{73878F51-A1FF-4F03-BFC1-0F4757F530CF}"/>
              </a:ext>
            </a:extLst>
          </p:cNvPr>
          <p:cNvSpPr txBox="1"/>
          <p:nvPr userDrawn="1"/>
        </p:nvSpPr>
        <p:spPr>
          <a:xfrm>
            <a:off x="1983598" y="92835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43" name="Content Placeholder 7">
            <a:extLst>
              <a:ext uri="{FF2B5EF4-FFF2-40B4-BE49-F238E27FC236}">
                <a16:creationId xmlns:a16="http://schemas.microsoft.com/office/drawing/2014/main" id="{38C4AC8F-C7E3-493D-B9C7-B5756FA52FBE}"/>
              </a:ext>
            </a:extLst>
          </p:cNvPr>
          <p:cNvSpPr>
            <a:spLocks noGrp="1"/>
          </p:cNvSpPr>
          <p:nvPr>
            <p:ph sz="quarter" idx="29" hasCustomPrompt="1"/>
          </p:nvPr>
        </p:nvSpPr>
        <p:spPr>
          <a:xfrm>
            <a:off x="2451100" y="88582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45" name="Plus Sign">
            <a:extLst>
              <a:ext uri="{FF2B5EF4-FFF2-40B4-BE49-F238E27FC236}">
                <a16:creationId xmlns:a16="http://schemas.microsoft.com/office/drawing/2014/main" id="{C745597F-BFAB-4932-83FD-A7E414FBC7A0}"/>
              </a:ext>
              <a:ext uri="{C183D7F6-B498-43B3-948B-1728B52AA6E4}">
                <adec:decorative xmlns:adec="http://schemas.microsoft.com/office/drawing/2017/decorative" val="0"/>
              </a:ext>
            </a:extLst>
          </p:cNvPr>
          <p:cNvSpPr txBox="1"/>
          <p:nvPr userDrawn="1"/>
        </p:nvSpPr>
        <p:spPr>
          <a:xfrm>
            <a:off x="3808218" y="92835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46" name="Content Placeholder 7">
            <a:extLst>
              <a:ext uri="{FF2B5EF4-FFF2-40B4-BE49-F238E27FC236}">
                <a16:creationId xmlns:a16="http://schemas.microsoft.com/office/drawing/2014/main" id="{BCD36722-CAF3-4826-B371-3AAD8CE790B9}"/>
              </a:ext>
            </a:extLst>
          </p:cNvPr>
          <p:cNvSpPr>
            <a:spLocks noGrp="1"/>
          </p:cNvSpPr>
          <p:nvPr>
            <p:ph sz="quarter" idx="30" hasCustomPrompt="1"/>
          </p:nvPr>
        </p:nvSpPr>
        <p:spPr>
          <a:xfrm>
            <a:off x="4270375" y="88582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47" name="Title 1">
            <a:extLst>
              <a:ext uri="{FF2B5EF4-FFF2-40B4-BE49-F238E27FC236}">
                <a16:creationId xmlns:a16="http://schemas.microsoft.com/office/drawing/2014/main" id="{2F765370-420A-46B9-93ED-9F8A7A0A262A}"/>
              </a:ext>
            </a:extLst>
          </p:cNvPr>
          <p:cNvSpPr>
            <a:spLocks noGrp="1"/>
          </p:cNvSpPr>
          <p:nvPr>
            <p:ph type="title" hasCustomPrompt="1"/>
          </p:nvPr>
        </p:nvSpPr>
        <p:spPr>
          <a:xfrm>
            <a:off x="768689" y="1560233"/>
            <a:ext cx="4744029" cy="822960"/>
          </a:xfrm>
        </p:spPr>
        <p:txBody>
          <a:bodyPr/>
          <a:lstStyle>
            <a:lvl1pPr>
              <a:defRPr>
                <a:solidFill>
                  <a:schemeClr val="accent6"/>
                </a:solidFill>
              </a:defRPr>
            </a:lvl1pPr>
          </a:lstStyle>
          <a:p>
            <a:r>
              <a:rPr lang="en-US" dirty="0"/>
              <a:t>Click to edit title text styles</a:t>
            </a:r>
          </a:p>
        </p:txBody>
      </p:sp>
      <p:sp>
        <p:nvSpPr>
          <p:cNvPr id="48" name="Text Placeholder 21">
            <a:extLst>
              <a:ext uri="{FF2B5EF4-FFF2-40B4-BE49-F238E27FC236}">
                <a16:creationId xmlns:a16="http://schemas.microsoft.com/office/drawing/2014/main" id="{9943C567-0DD0-4ED9-95C1-6733CBD9216E}"/>
              </a:ext>
            </a:extLst>
          </p:cNvPr>
          <p:cNvSpPr>
            <a:spLocks noGrp="1"/>
          </p:cNvSpPr>
          <p:nvPr>
            <p:ph type="body" sz="quarter" idx="24" hasCustomPrompt="1"/>
          </p:nvPr>
        </p:nvSpPr>
        <p:spPr>
          <a:xfrm>
            <a:off x="768689" y="2567961"/>
            <a:ext cx="4762530" cy="1972453"/>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 </a:t>
            </a:r>
            <a:r>
              <a:rPr lang="en-IN" dirty="0" err="1"/>
              <a:t>laboris</a:t>
            </a:r>
            <a:r>
              <a:rPr lang="en-IN" dirty="0"/>
              <a:t> nisi </a:t>
            </a:r>
            <a:r>
              <a:rPr lang="en-IN" dirty="0" err="1"/>
              <a:t>ut</a:t>
            </a:r>
            <a:r>
              <a:rPr lang="en-IN" dirty="0"/>
              <a:t> </a:t>
            </a:r>
            <a:r>
              <a:rPr lang="en-IN" dirty="0" err="1"/>
              <a:t>aliquip</a:t>
            </a:r>
            <a:r>
              <a:rPr lang="en-IN" dirty="0"/>
              <a:t> ex </a:t>
            </a:r>
            <a:r>
              <a:rPr lang="en-IN" dirty="0" err="1"/>
              <a:t>ea</a:t>
            </a:r>
            <a:r>
              <a:rPr lang="en-IN" dirty="0"/>
              <a:t> </a:t>
            </a:r>
            <a:r>
              <a:rPr lang="en-IN" dirty="0" err="1"/>
              <a:t>commodo</a:t>
            </a:r>
            <a:r>
              <a:rPr lang="en-IN" dirty="0"/>
              <a:t> </a:t>
            </a:r>
            <a:r>
              <a:rPr lang="en-IN" dirty="0" err="1"/>
              <a:t>consequat</a:t>
            </a:r>
            <a:r>
              <a:rPr lang="en-IN" dirty="0"/>
              <a:t>. Duis </a:t>
            </a:r>
            <a:r>
              <a:rPr lang="en-IN" dirty="0" err="1"/>
              <a:t>aute</a:t>
            </a:r>
            <a:r>
              <a:rPr lang="en-IN" dirty="0"/>
              <a:t> </a:t>
            </a:r>
            <a:r>
              <a:rPr lang="en-IN" dirty="0" err="1"/>
              <a:t>irure</a:t>
            </a:r>
            <a:r>
              <a:rPr lang="en-IN" dirty="0"/>
              <a:t> </a:t>
            </a:r>
            <a:r>
              <a:rPr lang="en-IN" dirty="0" err="1"/>
              <a:t>dolor</a:t>
            </a:r>
            <a:r>
              <a:rPr lang="en-IN" dirty="0"/>
              <a:t> in </a:t>
            </a:r>
            <a:r>
              <a:rPr lang="en-IN" dirty="0" err="1"/>
              <a:t>reprehenderit</a:t>
            </a:r>
            <a:r>
              <a:rPr lang="en-IN" dirty="0"/>
              <a:t> in </a:t>
            </a:r>
            <a:r>
              <a:rPr lang="en-IN" dirty="0" err="1"/>
              <a:t>voluptate</a:t>
            </a:r>
            <a:r>
              <a:rPr lang="en-IN" dirty="0"/>
              <a:t> </a:t>
            </a:r>
            <a:r>
              <a:rPr lang="en-IN" dirty="0" err="1"/>
              <a:t>velit</a:t>
            </a:r>
            <a:r>
              <a:rPr lang="en-IN" dirty="0"/>
              <a:t> </a:t>
            </a:r>
            <a:r>
              <a:rPr lang="en-IN" dirty="0" err="1"/>
              <a:t>esse</a:t>
            </a:r>
            <a:r>
              <a:rPr lang="en-IN" dirty="0"/>
              <a:t> </a:t>
            </a:r>
            <a:r>
              <a:rPr lang="en-IN" dirty="0" err="1"/>
              <a:t>cillum</a:t>
            </a:r>
            <a:r>
              <a:rPr lang="en-IN" dirty="0"/>
              <a:t> dolore </a:t>
            </a:r>
            <a:r>
              <a:rPr lang="en-IN" dirty="0" err="1"/>
              <a:t>eu</a:t>
            </a:r>
            <a:r>
              <a:rPr lang="en-IN" dirty="0"/>
              <a:t> </a:t>
            </a:r>
            <a:r>
              <a:rPr lang="en-IN" dirty="0" err="1"/>
              <a:t>fugiat</a:t>
            </a:r>
            <a:r>
              <a:rPr lang="en-IN" dirty="0"/>
              <a:t> </a:t>
            </a:r>
            <a:r>
              <a:rPr lang="en-IN" dirty="0" err="1"/>
              <a:t>nulla</a:t>
            </a:r>
            <a:r>
              <a:rPr lang="en-IN" dirty="0"/>
              <a:t> </a:t>
            </a:r>
            <a:r>
              <a:rPr lang="en-IN" dirty="0" err="1"/>
              <a:t>pariatur</a:t>
            </a:r>
            <a:r>
              <a:rPr lang="en-IN" dirty="0"/>
              <a:t>. </a:t>
            </a:r>
            <a:r>
              <a:rPr lang="en-IN" dirty="0" err="1"/>
              <a:t>Excepteur</a:t>
            </a:r>
            <a:r>
              <a:rPr lang="en-IN" dirty="0"/>
              <a:t> </a:t>
            </a:r>
            <a:r>
              <a:rPr lang="en-IN" dirty="0" err="1"/>
              <a:t>sint</a:t>
            </a:r>
            <a:r>
              <a:rPr lang="en-IN" dirty="0"/>
              <a:t> </a:t>
            </a:r>
            <a:r>
              <a:rPr lang="en-IN" dirty="0" err="1"/>
              <a:t>occaecat</a:t>
            </a:r>
            <a:r>
              <a:rPr lang="en-IN" dirty="0"/>
              <a:t> </a:t>
            </a:r>
            <a:r>
              <a:rPr lang="en-IN" dirty="0" err="1"/>
              <a:t>cupidatat</a:t>
            </a:r>
            <a:r>
              <a:rPr lang="en-IN" dirty="0"/>
              <a:t> non </a:t>
            </a:r>
            <a:r>
              <a:rPr lang="en-IN" dirty="0" err="1"/>
              <a:t>proident</a:t>
            </a:r>
            <a:r>
              <a:rPr lang="en-IN" dirty="0"/>
              <a:t>, sunt in culpa qui </a:t>
            </a:r>
            <a:r>
              <a:rPr lang="en-IN" dirty="0" err="1"/>
              <a:t>officia</a:t>
            </a:r>
            <a:r>
              <a:rPr lang="en-IN" dirty="0"/>
              <a:t> </a:t>
            </a:r>
            <a:r>
              <a:rPr lang="en-IN" dirty="0" err="1"/>
              <a:t>deserunt</a:t>
            </a:r>
            <a:r>
              <a:rPr lang="en-IN" dirty="0"/>
              <a:t> </a:t>
            </a:r>
            <a:r>
              <a:rPr lang="en-IN" dirty="0" err="1"/>
              <a:t>mollit</a:t>
            </a:r>
            <a:r>
              <a:rPr lang="en-IN" dirty="0"/>
              <a:t> </a:t>
            </a:r>
            <a:r>
              <a:rPr lang="en-IN" dirty="0" err="1"/>
              <a:t>anim</a:t>
            </a:r>
            <a:r>
              <a:rPr lang="en-IN" dirty="0"/>
              <a:t> id </a:t>
            </a:r>
            <a:r>
              <a:rPr lang="en-IN" dirty="0" err="1"/>
              <a:t>est</a:t>
            </a:r>
            <a:r>
              <a:rPr lang="en-IN" dirty="0"/>
              <a:t> </a:t>
            </a:r>
            <a:r>
              <a:rPr lang="en-IN" dirty="0" err="1"/>
              <a:t>laborum</a:t>
            </a:r>
            <a:r>
              <a:rPr lang="en-IN" dirty="0"/>
              <a:t>.</a:t>
            </a:r>
            <a:endParaRPr lang="en-US" dirty="0"/>
          </a:p>
        </p:txBody>
      </p:sp>
      <p:sp>
        <p:nvSpPr>
          <p:cNvPr id="49" name="Text Placeholder 21">
            <a:extLst>
              <a:ext uri="{FF2B5EF4-FFF2-40B4-BE49-F238E27FC236}">
                <a16:creationId xmlns:a16="http://schemas.microsoft.com/office/drawing/2014/main" id="{8E649DE8-D12C-4DCC-A38E-BF7D41640B29}"/>
              </a:ext>
            </a:extLst>
          </p:cNvPr>
          <p:cNvSpPr>
            <a:spLocks noGrp="1"/>
          </p:cNvSpPr>
          <p:nvPr>
            <p:ph type="body" sz="quarter" idx="15" hasCustomPrompt="1"/>
          </p:nvPr>
        </p:nvSpPr>
        <p:spPr>
          <a:xfrm>
            <a:off x="768689" y="4983705"/>
            <a:ext cx="1416645"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50" name="Text Placeholder 21">
            <a:extLst>
              <a:ext uri="{FF2B5EF4-FFF2-40B4-BE49-F238E27FC236}">
                <a16:creationId xmlns:a16="http://schemas.microsoft.com/office/drawing/2014/main" id="{B03CB249-CD1F-4D2D-BF28-AEC98801DDB0}"/>
              </a:ext>
            </a:extLst>
          </p:cNvPr>
          <p:cNvSpPr>
            <a:spLocks noGrp="1"/>
          </p:cNvSpPr>
          <p:nvPr>
            <p:ph type="body" sz="quarter" idx="16" hasCustomPrompt="1"/>
          </p:nvPr>
        </p:nvSpPr>
        <p:spPr>
          <a:xfrm>
            <a:off x="768689" y="5678822"/>
            <a:ext cx="1416645"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cxnSp>
        <p:nvCxnSpPr>
          <p:cNvPr id="51" name="Straight Connector 50">
            <a:extLst>
              <a:ext uri="{FF2B5EF4-FFF2-40B4-BE49-F238E27FC236}">
                <a16:creationId xmlns:a16="http://schemas.microsoft.com/office/drawing/2014/main" id="{855013D9-143A-4FE8-B2FD-EFC323421673}"/>
              </a:ext>
              <a:ext uri="{C183D7F6-B498-43B3-948B-1728B52AA6E4}">
                <adec:decorative xmlns:adec="http://schemas.microsoft.com/office/drawing/2017/decorative" val="1"/>
              </a:ext>
            </a:extLst>
          </p:cNvPr>
          <p:cNvCxnSpPr/>
          <p:nvPr userDrawn="1"/>
        </p:nvCxnSpPr>
        <p:spPr>
          <a:xfrm flipH="1">
            <a:off x="229766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52" name="Text Placeholder 21">
            <a:extLst>
              <a:ext uri="{FF2B5EF4-FFF2-40B4-BE49-F238E27FC236}">
                <a16:creationId xmlns:a16="http://schemas.microsoft.com/office/drawing/2014/main" id="{C33488E3-5937-4196-B645-0CAB15E0C457}"/>
              </a:ext>
            </a:extLst>
          </p:cNvPr>
          <p:cNvSpPr>
            <a:spLocks noGrp="1"/>
          </p:cNvSpPr>
          <p:nvPr>
            <p:ph type="body" sz="quarter" idx="17" hasCustomPrompt="1"/>
          </p:nvPr>
        </p:nvSpPr>
        <p:spPr>
          <a:xfrm>
            <a:off x="2416846" y="4983705"/>
            <a:ext cx="1414400"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53" name="Text Placeholder 21">
            <a:extLst>
              <a:ext uri="{FF2B5EF4-FFF2-40B4-BE49-F238E27FC236}">
                <a16:creationId xmlns:a16="http://schemas.microsoft.com/office/drawing/2014/main" id="{463BCDD9-6083-4CB5-BEB4-D08CC2B0FA8D}"/>
              </a:ext>
            </a:extLst>
          </p:cNvPr>
          <p:cNvSpPr>
            <a:spLocks noGrp="1"/>
          </p:cNvSpPr>
          <p:nvPr>
            <p:ph type="body" sz="quarter" idx="18" hasCustomPrompt="1"/>
          </p:nvPr>
        </p:nvSpPr>
        <p:spPr>
          <a:xfrm>
            <a:off x="2416846" y="5678822"/>
            <a:ext cx="1414400"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dirty="0"/>
              <a:t>Text under stat goes here</a:t>
            </a:r>
            <a:endParaRPr lang="en-US" dirty="0"/>
          </a:p>
        </p:txBody>
      </p:sp>
      <p:cxnSp>
        <p:nvCxnSpPr>
          <p:cNvPr id="54" name="Straight Connector 53">
            <a:extLst>
              <a:ext uri="{FF2B5EF4-FFF2-40B4-BE49-F238E27FC236}">
                <a16:creationId xmlns:a16="http://schemas.microsoft.com/office/drawing/2014/main" id="{57D35B01-51AC-4641-8896-37A85594C6AE}"/>
              </a:ext>
              <a:ext uri="{C183D7F6-B498-43B3-948B-1728B52AA6E4}">
                <adec:decorative xmlns:adec="http://schemas.microsoft.com/office/drawing/2017/decorative" val="1"/>
              </a:ext>
            </a:extLst>
          </p:cNvPr>
          <p:cNvCxnSpPr/>
          <p:nvPr userDrawn="1"/>
        </p:nvCxnSpPr>
        <p:spPr>
          <a:xfrm flipH="1">
            <a:off x="394358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55" name="Text Placeholder 21">
            <a:extLst>
              <a:ext uri="{FF2B5EF4-FFF2-40B4-BE49-F238E27FC236}">
                <a16:creationId xmlns:a16="http://schemas.microsoft.com/office/drawing/2014/main" id="{375BD1C4-9AC3-489B-9734-63AE4D19610B}"/>
              </a:ext>
            </a:extLst>
          </p:cNvPr>
          <p:cNvSpPr>
            <a:spLocks noGrp="1"/>
          </p:cNvSpPr>
          <p:nvPr>
            <p:ph type="body" sz="quarter" idx="19" hasCustomPrompt="1"/>
          </p:nvPr>
        </p:nvSpPr>
        <p:spPr>
          <a:xfrm>
            <a:off x="4065003" y="4983705"/>
            <a:ext cx="1574324"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56" name="Text Placeholder 21">
            <a:extLst>
              <a:ext uri="{FF2B5EF4-FFF2-40B4-BE49-F238E27FC236}">
                <a16:creationId xmlns:a16="http://schemas.microsoft.com/office/drawing/2014/main" id="{9C3A3CDE-EFEB-4C22-8072-746D6A5DAD6E}"/>
              </a:ext>
            </a:extLst>
          </p:cNvPr>
          <p:cNvSpPr>
            <a:spLocks noGrp="1"/>
          </p:cNvSpPr>
          <p:nvPr>
            <p:ph type="body" sz="quarter" idx="25" hasCustomPrompt="1"/>
          </p:nvPr>
        </p:nvSpPr>
        <p:spPr>
          <a:xfrm>
            <a:off x="4065003" y="5678822"/>
            <a:ext cx="1574324"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40" name="Slide Number Placeholder 7">
            <a:extLst>
              <a:ext uri="{FF2B5EF4-FFF2-40B4-BE49-F238E27FC236}">
                <a16:creationId xmlns:a16="http://schemas.microsoft.com/office/drawing/2014/main" id="{E7BCD29C-A6A2-C141-BA0F-A23C850FF95F}"/>
              </a:ext>
            </a:extLst>
          </p:cNvPr>
          <p:cNvSpPr>
            <a:spLocks noGrp="1"/>
          </p:cNvSpPr>
          <p:nvPr>
            <p:ph type="sldNum" sz="quarter" idx="26"/>
          </p:nvPr>
        </p:nvSpPr>
        <p:spPr>
          <a:xfrm>
            <a:off x="762000" y="6423660"/>
            <a:ext cx="365760" cy="365760"/>
          </a:xfrm>
        </p:spPr>
        <p:txBody>
          <a:bodyPr/>
          <a:lstStyle/>
          <a:p>
            <a:fld id="{345D60D9-5372-5F40-9443-0F9AE5BDC3C8}" type="slidenum">
              <a:rPr lang="en-US" smtClean="0"/>
              <a:pPr/>
              <a:t>‹#›</a:t>
            </a:fld>
            <a:endParaRPr lang="en-US" dirty="0"/>
          </a:p>
        </p:txBody>
      </p:sp>
      <p:sp>
        <p:nvSpPr>
          <p:cNvPr id="25" name="Footer Placeholder 4">
            <a:extLst>
              <a:ext uri="{FF2B5EF4-FFF2-40B4-BE49-F238E27FC236}">
                <a16:creationId xmlns:a16="http://schemas.microsoft.com/office/drawing/2014/main" id="{9116182E-3AB0-1845-B171-FA88FFA65E2A}"/>
              </a:ext>
            </a:extLst>
          </p:cNvPr>
          <p:cNvSpPr>
            <a:spLocks noGrp="1"/>
          </p:cNvSpPr>
          <p:nvPr>
            <p:ph type="ftr" sz="quarter" idx="11"/>
          </p:nvPr>
        </p:nvSpPr>
        <p:spPr>
          <a:xfrm>
            <a:off x="1127759" y="6423978"/>
            <a:ext cx="5745379" cy="365125"/>
          </a:xfrm>
        </p:spPr>
        <p:txBody>
          <a:bodyPr/>
          <a:lstStyle/>
          <a:p>
            <a:r>
              <a:rPr lang="en-US"/>
              <a:t>Copyright © 2022, Oracle and/or its affiliates  |  Confidential: Internal</a:t>
            </a:r>
            <a:endParaRPr lang="en-US" dirty="0"/>
          </a:p>
        </p:txBody>
      </p:sp>
      <p:sp>
        <p:nvSpPr>
          <p:cNvPr id="23" name="Date Placeholder 2">
            <a:extLst>
              <a:ext uri="{FF2B5EF4-FFF2-40B4-BE49-F238E27FC236}">
                <a16:creationId xmlns:a16="http://schemas.microsoft.com/office/drawing/2014/main" id="{E10E45BF-EC6D-5B4C-AE52-DF0A6E3AFFA7}"/>
              </a:ext>
            </a:extLst>
          </p:cNvPr>
          <p:cNvSpPr>
            <a:spLocks noGrp="1"/>
          </p:cNvSpPr>
          <p:nvPr>
            <p:ph type="dt" sz="half" idx="10"/>
          </p:nvPr>
        </p:nvSpPr>
        <p:spPr>
          <a:xfrm>
            <a:off x="6873138" y="6425604"/>
            <a:ext cx="2743200" cy="363500"/>
          </a:xfrm>
        </p:spPr>
        <p:txBody>
          <a:bodyPr/>
          <a:lstStyle/>
          <a:p>
            <a:r>
              <a:rPr lang="en-US"/>
              <a:t>[Date]</a:t>
            </a:r>
            <a:endParaRPr lang="en-US" dirty="0"/>
          </a:p>
        </p:txBody>
      </p:sp>
    </p:spTree>
    <p:extLst>
      <p:ext uri="{BB962C8B-B14F-4D97-AF65-F5344CB8AC3E}">
        <p14:creationId xmlns:p14="http://schemas.microsoft.com/office/powerpoint/2010/main" val="38814366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DataPattern_Layout 2_Partner_Sand_Pillar">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FCA06F31-0E1A-9149-ACD3-7D86651C1407}"/>
              </a:ext>
              <a:ext uri="{C183D7F6-B498-43B3-948B-1728B52AA6E4}">
                <adec:decorative xmlns:adec="http://schemas.microsoft.com/office/drawing/2017/decorative" val="1"/>
              </a:ext>
            </a:extLst>
          </p:cNvPr>
          <p:cNvSpPr/>
          <p:nvPr userDrawn="1"/>
        </p:nvSpPr>
        <p:spPr>
          <a:xfrm>
            <a:off x="6096000" y="0"/>
            <a:ext cx="6096000" cy="6882586"/>
          </a:xfrm>
          <a:prstGeom prst="rect">
            <a:avLst/>
          </a:prstGeom>
          <a:blipFill dpi="0" rotWithShape="1">
            <a:blip r:embed="rId2" cstate="screen">
              <a:alphaModFix amt="8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A75CD361-93C7-B148-9C85-0A1F2E00CA83}"/>
              </a:ext>
              <a:ext uri="{C183D7F6-B498-43B3-948B-1728B52AA6E4}">
                <adec:decorative xmlns:adec="http://schemas.microsoft.com/office/drawing/2017/decorative" val="1"/>
              </a:ext>
            </a:extLst>
          </p:cNvPr>
          <p:cNvSpPr/>
          <p:nvPr userDrawn="1"/>
        </p:nvSpPr>
        <p:spPr>
          <a:xfrm>
            <a:off x="6096000" y="-12293"/>
            <a:ext cx="6096000" cy="6870293"/>
          </a:xfrm>
          <a:prstGeom prst="rect">
            <a:avLst/>
          </a:prstGeom>
          <a:solidFill>
            <a:srgbClr val="F1EFED">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E5DBBE"/>
              </a:solidFill>
            </a:endParaRPr>
          </a:p>
        </p:txBody>
      </p:sp>
      <p:sp>
        <p:nvSpPr>
          <p:cNvPr id="32" name="Oracle Logo">
            <a:extLst>
              <a:ext uri="{FF2B5EF4-FFF2-40B4-BE49-F238E27FC236}">
                <a16:creationId xmlns:a16="http://schemas.microsoft.com/office/drawing/2014/main" id="{8ADE0532-314D-423D-B0EC-C32840CFABC1}"/>
              </a:ext>
            </a:extLst>
          </p:cNvPr>
          <p:cNvSpPr/>
          <p:nvPr userDrawn="1"/>
        </p:nvSpPr>
        <p:spPr>
          <a:xfrm>
            <a:off x="761994" y="107062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33" name="Plus Sign">
            <a:extLst>
              <a:ext uri="{FF2B5EF4-FFF2-40B4-BE49-F238E27FC236}">
                <a16:creationId xmlns:a16="http://schemas.microsoft.com/office/drawing/2014/main" id="{73878F51-A1FF-4F03-BFC1-0F4757F530CF}"/>
              </a:ext>
            </a:extLst>
          </p:cNvPr>
          <p:cNvSpPr txBox="1"/>
          <p:nvPr userDrawn="1"/>
        </p:nvSpPr>
        <p:spPr>
          <a:xfrm>
            <a:off x="1983598" y="92835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43" name="Content Placeholder 7">
            <a:extLst>
              <a:ext uri="{FF2B5EF4-FFF2-40B4-BE49-F238E27FC236}">
                <a16:creationId xmlns:a16="http://schemas.microsoft.com/office/drawing/2014/main" id="{38C4AC8F-C7E3-493D-B9C7-B5756FA52FBE}"/>
              </a:ext>
            </a:extLst>
          </p:cNvPr>
          <p:cNvSpPr>
            <a:spLocks noGrp="1"/>
          </p:cNvSpPr>
          <p:nvPr>
            <p:ph sz="quarter" idx="29" hasCustomPrompt="1"/>
          </p:nvPr>
        </p:nvSpPr>
        <p:spPr>
          <a:xfrm>
            <a:off x="2451100" y="88582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47" name="Title 1">
            <a:extLst>
              <a:ext uri="{FF2B5EF4-FFF2-40B4-BE49-F238E27FC236}">
                <a16:creationId xmlns:a16="http://schemas.microsoft.com/office/drawing/2014/main" id="{2F765370-420A-46B9-93ED-9F8A7A0A262A}"/>
              </a:ext>
            </a:extLst>
          </p:cNvPr>
          <p:cNvSpPr>
            <a:spLocks noGrp="1"/>
          </p:cNvSpPr>
          <p:nvPr>
            <p:ph type="title" hasCustomPrompt="1"/>
          </p:nvPr>
        </p:nvSpPr>
        <p:spPr>
          <a:xfrm>
            <a:off x="768689" y="1560233"/>
            <a:ext cx="4744029" cy="822960"/>
          </a:xfrm>
        </p:spPr>
        <p:txBody>
          <a:bodyPr/>
          <a:lstStyle>
            <a:lvl1pPr>
              <a:defRPr>
                <a:solidFill>
                  <a:schemeClr val="accent6"/>
                </a:solidFill>
              </a:defRPr>
            </a:lvl1pPr>
          </a:lstStyle>
          <a:p>
            <a:r>
              <a:rPr lang="en-US" dirty="0"/>
              <a:t>Click to edit title text styles</a:t>
            </a:r>
          </a:p>
        </p:txBody>
      </p:sp>
      <p:sp>
        <p:nvSpPr>
          <p:cNvPr id="48" name="Text Placeholder 21">
            <a:extLst>
              <a:ext uri="{FF2B5EF4-FFF2-40B4-BE49-F238E27FC236}">
                <a16:creationId xmlns:a16="http://schemas.microsoft.com/office/drawing/2014/main" id="{9943C567-0DD0-4ED9-95C1-6733CBD9216E}"/>
              </a:ext>
            </a:extLst>
          </p:cNvPr>
          <p:cNvSpPr>
            <a:spLocks noGrp="1"/>
          </p:cNvSpPr>
          <p:nvPr>
            <p:ph type="body" sz="quarter" idx="24" hasCustomPrompt="1"/>
          </p:nvPr>
        </p:nvSpPr>
        <p:spPr>
          <a:xfrm>
            <a:off x="768689" y="2567961"/>
            <a:ext cx="4762530" cy="1972453"/>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 </a:t>
            </a:r>
            <a:r>
              <a:rPr lang="en-IN" dirty="0" err="1"/>
              <a:t>laboris</a:t>
            </a:r>
            <a:r>
              <a:rPr lang="en-IN" dirty="0"/>
              <a:t> nisi </a:t>
            </a:r>
            <a:r>
              <a:rPr lang="en-IN" dirty="0" err="1"/>
              <a:t>ut</a:t>
            </a:r>
            <a:r>
              <a:rPr lang="en-IN" dirty="0"/>
              <a:t> </a:t>
            </a:r>
            <a:r>
              <a:rPr lang="en-IN" dirty="0" err="1"/>
              <a:t>aliquip</a:t>
            </a:r>
            <a:r>
              <a:rPr lang="en-IN" dirty="0"/>
              <a:t> ex </a:t>
            </a:r>
            <a:r>
              <a:rPr lang="en-IN" dirty="0" err="1"/>
              <a:t>ea</a:t>
            </a:r>
            <a:r>
              <a:rPr lang="en-IN" dirty="0"/>
              <a:t> </a:t>
            </a:r>
            <a:r>
              <a:rPr lang="en-IN" dirty="0" err="1"/>
              <a:t>commodo</a:t>
            </a:r>
            <a:r>
              <a:rPr lang="en-IN" dirty="0"/>
              <a:t> </a:t>
            </a:r>
            <a:r>
              <a:rPr lang="en-IN" dirty="0" err="1"/>
              <a:t>consequat</a:t>
            </a:r>
            <a:r>
              <a:rPr lang="en-IN" dirty="0"/>
              <a:t>. Duis </a:t>
            </a:r>
            <a:r>
              <a:rPr lang="en-IN" dirty="0" err="1"/>
              <a:t>aute</a:t>
            </a:r>
            <a:r>
              <a:rPr lang="en-IN" dirty="0"/>
              <a:t> </a:t>
            </a:r>
            <a:r>
              <a:rPr lang="en-IN" dirty="0" err="1"/>
              <a:t>irure</a:t>
            </a:r>
            <a:r>
              <a:rPr lang="en-IN" dirty="0"/>
              <a:t> </a:t>
            </a:r>
            <a:r>
              <a:rPr lang="en-IN" dirty="0" err="1"/>
              <a:t>dolor</a:t>
            </a:r>
            <a:r>
              <a:rPr lang="en-IN" dirty="0"/>
              <a:t> in </a:t>
            </a:r>
            <a:r>
              <a:rPr lang="en-IN" dirty="0" err="1"/>
              <a:t>reprehenderit</a:t>
            </a:r>
            <a:r>
              <a:rPr lang="en-IN" dirty="0"/>
              <a:t> in </a:t>
            </a:r>
            <a:r>
              <a:rPr lang="en-IN" dirty="0" err="1"/>
              <a:t>voluptate</a:t>
            </a:r>
            <a:r>
              <a:rPr lang="en-IN" dirty="0"/>
              <a:t> </a:t>
            </a:r>
            <a:r>
              <a:rPr lang="en-IN" dirty="0" err="1"/>
              <a:t>velit</a:t>
            </a:r>
            <a:r>
              <a:rPr lang="en-IN" dirty="0"/>
              <a:t> </a:t>
            </a:r>
            <a:r>
              <a:rPr lang="en-IN" dirty="0" err="1"/>
              <a:t>esse</a:t>
            </a:r>
            <a:r>
              <a:rPr lang="en-IN" dirty="0"/>
              <a:t> </a:t>
            </a:r>
            <a:r>
              <a:rPr lang="en-IN" dirty="0" err="1"/>
              <a:t>cillum</a:t>
            </a:r>
            <a:r>
              <a:rPr lang="en-IN" dirty="0"/>
              <a:t> dolore </a:t>
            </a:r>
            <a:r>
              <a:rPr lang="en-IN" dirty="0" err="1"/>
              <a:t>eu</a:t>
            </a:r>
            <a:r>
              <a:rPr lang="en-IN" dirty="0"/>
              <a:t> </a:t>
            </a:r>
            <a:r>
              <a:rPr lang="en-IN" dirty="0" err="1"/>
              <a:t>fugiat</a:t>
            </a:r>
            <a:r>
              <a:rPr lang="en-IN" dirty="0"/>
              <a:t> </a:t>
            </a:r>
            <a:r>
              <a:rPr lang="en-IN" dirty="0" err="1"/>
              <a:t>nulla</a:t>
            </a:r>
            <a:r>
              <a:rPr lang="en-IN" dirty="0"/>
              <a:t> </a:t>
            </a:r>
            <a:r>
              <a:rPr lang="en-IN" dirty="0" err="1"/>
              <a:t>pariatur</a:t>
            </a:r>
            <a:r>
              <a:rPr lang="en-IN" dirty="0"/>
              <a:t>. </a:t>
            </a:r>
            <a:r>
              <a:rPr lang="en-IN" dirty="0" err="1"/>
              <a:t>Excepteur</a:t>
            </a:r>
            <a:r>
              <a:rPr lang="en-IN" dirty="0"/>
              <a:t> </a:t>
            </a:r>
            <a:r>
              <a:rPr lang="en-IN" dirty="0" err="1"/>
              <a:t>sint</a:t>
            </a:r>
            <a:r>
              <a:rPr lang="en-IN" dirty="0"/>
              <a:t> </a:t>
            </a:r>
            <a:r>
              <a:rPr lang="en-IN" dirty="0" err="1"/>
              <a:t>occaecat</a:t>
            </a:r>
            <a:r>
              <a:rPr lang="en-IN" dirty="0"/>
              <a:t> </a:t>
            </a:r>
            <a:r>
              <a:rPr lang="en-IN" dirty="0" err="1"/>
              <a:t>cupidatat</a:t>
            </a:r>
            <a:r>
              <a:rPr lang="en-IN" dirty="0"/>
              <a:t> non </a:t>
            </a:r>
            <a:r>
              <a:rPr lang="en-IN" dirty="0" err="1"/>
              <a:t>proident</a:t>
            </a:r>
            <a:r>
              <a:rPr lang="en-IN" dirty="0"/>
              <a:t>, sunt in culpa qui </a:t>
            </a:r>
            <a:r>
              <a:rPr lang="en-IN" dirty="0" err="1"/>
              <a:t>officia</a:t>
            </a:r>
            <a:r>
              <a:rPr lang="en-IN" dirty="0"/>
              <a:t> </a:t>
            </a:r>
            <a:r>
              <a:rPr lang="en-IN" dirty="0" err="1"/>
              <a:t>deserunt</a:t>
            </a:r>
            <a:r>
              <a:rPr lang="en-IN" dirty="0"/>
              <a:t> </a:t>
            </a:r>
            <a:r>
              <a:rPr lang="en-IN" dirty="0" err="1"/>
              <a:t>mollit</a:t>
            </a:r>
            <a:r>
              <a:rPr lang="en-IN" dirty="0"/>
              <a:t> </a:t>
            </a:r>
            <a:r>
              <a:rPr lang="en-IN" dirty="0" err="1"/>
              <a:t>anim</a:t>
            </a:r>
            <a:r>
              <a:rPr lang="en-IN" dirty="0"/>
              <a:t> id </a:t>
            </a:r>
            <a:r>
              <a:rPr lang="en-IN" dirty="0" err="1"/>
              <a:t>est</a:t>
            </a:r>
            <a:r>
              <a:rPr lang="en-IN" dirty="0"/>
              <a:t> </a:t>
            </a:r>
            <a:r>
              <a:rPr lang="en-IN" dirty="0" err="1"/>
              <a:t>laborum</a:t>
            </a:r>
            <a:r>
              <a:rPr lang="en-IN" dirty="0"/>
              <a:t>.</a:t>
            </a:r>
            <a:endParaRPr lang="en-US" dirty="0"/>
          </a:p>
        </p:txBody>
      </p:sp>
      <p:sp>
        <p:nvSpPr>
          <p:cNvPr id="49" name="Text Placeholder 21">
            <a:extLst>
              <a:ext uri="{FF2B5EF4-FFF2-40B4-BE49-F238E27FC236}">
                <a16:creationId xmlns:a16="http://schemas.microsoft.com/office/drawing/2014/main" id="{8E649DE8-D12C-4DCC-A38E-BF7D41640B29}"/>
              </a:ext>
            </a:extLst>
          </p:cNvPr>
          <p:cNvSpPr>
            <a:spLocks noGrp="1"/>
          </p:cNvSpPr>
          <p:nvPr>
            <p:ph type="body" sz="quarter" idx="15" hasCustomPrompt="1"/>
          </p:nvPr>
        </p:nvSpPr>
        <p:spPr>
          <a:xfrm>
            <a:off x="768689" y="4983705"/>
            <a:ext cx="1416645"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50" name="Text Placeholder 21">
            <a:extLst>
              <a:ext uri="{FF2B5EF4-FFF2-40B4-BE49-F238E27FC236}">
                <a16:creationId xmlns:a16="http://schemas.microsoft.com/office/drawing/2014/main" id="{B03CB249-CD1F-4D2D-BF28-AEC98801DDB0}"/>
              </a:ext>
            </a:extLst>
          </p:cNvPr>
          <p:cNvSpPr>
            <a:spLocks noGrp="1"/>
          </p:cNvSpPr>
          <p:nvPr>
            <p:ph type="body" sz="quarter" idx="16" hasCustomPrompt="1"/>
          </p:nvPr>
        </p:nvSpPr>
        <p:spPr>
          <a:xfrm>
            <a:off x="768689" y="5678822"/>
            <a:ext cx="1416645"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cxnSp>
        <p:nvCxnSpPr>
          <p:cNvPr id="51" name="Straight Connector 50">
            <a:extLst>
              <a:ext uri="{FF2B5EF4-FFF2-40B4-BE49-F238E27FC236}">
                <a16:creationId xmlns:a16="http://schemas.microsoft.com/office/drawing/2014/main" id="{855013D9-143A-4FE8-B2FD-EFC323421673}"/>
              </a:ext>
              <a:ext uri="{C183D7F6-B498-43B3-948B-1728B52AA6E4}">
                <adec:decorative xmlns:adec="http://schemas.microsoft.com/office/drawing/2017/decorative" val="1"/>
              </a:ext>
            </a:extLst>
          </p:cNvPr>
          <p:cNvCxnSpPr/>
          <p:nvPr userDrawn="1"/>
        </p:nvCxnSpPr>
        <p:spPr>
          <a:xfrm flipH="1">
            <a:off x="229766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52" name="Text Placeholder 21">
            <a:extLst>
              <a:ext uri="{FF2B5EF4-FFF2-40B4-BE49-F238E27FC236}">
                <a16:creationId xmlns:a16="http://schemas.microsoft.com/office/drawing/2014/main" id="{C33488E3-5937-4196-B645-0CAB15E0C457}"/>
              </a:ext>
            </a:extLst>
          </p:cNvPr>
          <p:cNvSpPr>
            <a:spLocks noGrp="1"/>
          </p:cNvSpPr>
          <p:nvPr>
            <p:ph type="body" sz="quarter" idx="17" hasCustomPrompt="1"/>
          </p:nvPr>
        </p:nvSpPr>
        <p:spPr>
          <a:xfrm>
            <a:off x="2416846" y="4983705"/>
            <a:ext cx="1414400"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53" name="Text Placeholder 21">
            <a:extLst>
              <a:ext uri="{FF2B5EF4-FFF2-40B4-BE49-F238E27FC236}">
                <a16:creationId xmlns:a16="http://schemas.microsoft.com/office/drawing/2014/main" id="{463BCDD9-6083-4CB5-BEB4-D08CC2B0FA8D}"/>
              </a:ext>
            </a:extLst>
          </p:cNvPr>
          <p:cNvSpPr>
            <a:spLocks noGrp="1"/>
          </p:cNvSpPr>
          <p:nvPr>
            <p:ph type="body" sz="quarter" idx="18" hasCustomPrompt="1"/>
          </p:nvPr>
        </p:nvSpPr>
        <p:spPr>
          <a:xfrm>
            <a:off x="2416846" y="5678822"/>
            <a:ext cx="1414400"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dirty="0"/>
              <a:t>Text under stat goes here</a:t>
            </a:r>
            <a:endParaRPr lang="en-US" dirty="0"/>
          </a:p>
        </p:txBody>
      </p:sp>
      <p:cxnSp>
        <p:nvCxnSpPr>
          <p:cNvPr id="54" name="Straight Connector 53">
            <a:extLst>
              <a:ext uri="{FF2B5EF4-FFF2-40B4-BE49-F238E27FC236}">
                <a16:creationId xmlns:a16="http://schemas.microsoft.com/office/drawing/2014/main" id="{57D35B01-51AC-4641-8896-37A85594C6AE}"/>
              </a:ext>
              <a:ext uri="{C183D7F6-B498-43B3-948B-1728B52AA6E4}">
                <adec:decorative xmlns:adec="http://schemas.microsoft.com/office/drawing/2017/decorative" val="1"/>
              </a:ext>
            </a:extLst>
          </p:cNvPr>
          <p:cNvCxnSpPr/>
          <p:nvPr userDrawn="1"/>
        </p:nvCxnSpPr>
        <p:spPr>
          <a:xfrm flipH="1">
            <a:off x="394358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55" name="Text Placeholder 21">
            <a:extLst>
              <a:ext uri="{FF2B5EF4-FFF2-40B4-BE49-F238E27FC236}">
                <a16:creationId xmlns:a16="http://schemas.microsoft.com/office/drawing/2014/main" id="{375BD1C4-9AC3-489B-9734-63AE4D19610B}"/>
              </a:ext>
            </a:extLst>
          </p:cNvPr>
          <p:cNvSpPr>
            <a:spLocks noGrp="1"/>
          </p:cNvSpPr>
          <p:nvPr>
            <p:ph type="body" sz="quarter" idx="19" hasCustomPrompt="1"/>
          </p:nvPr>
        </p:nvSpPr>
        <p:spPr>
          <a:xfrm>
            <a:off x="4065003" y="4983705"/>
            <a:ext cx="1574324"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56" name="Text Placeholder 21">
            <a:extLst>
              <a:ext uri="{FF2B5EF4-FFF2-40B4-BE49-F238E27FC236}">
                <a16:creationId xmlns:a16="http://schemas.microsoft.com/office/drawing/2014/main" id="{9C3A3CDE-EFEB-4C22-8072-746D6A5DAD6E}"/>
              </a:ext>
            </a:extLst>
          </p:cNvPr>
          <p:cNvSpPr>
            <a:spLocks noGrp="1"/>
          </p:cNvSpPr>
          <p:nvPr>
            <p:ph type="body" sz="quarter" idx="25" hasCustomPrompt="1"/>
          </p:nvPr>
        </p:nvSpPr>
        <p:spPr>
          <a:xfrm>
            <a:off x="4065003" y="5678822"/>
            <a:ext cx="1574324"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40" name="Slide Number Placeholder 7">
            <a:extLst>
              <a:ext uri="{FF2B5EF4-FFF2-40B4-BE49-F238E27FC236}">
                <a16:creationId xmlns:a16="http://schemas.microsoft.com/office/drawing/2014/main" id="{E7BCD29C-A6A2-C141-BA0F-A23C850FF95F}"/>
              </a:ext>
            </a:extLst>
          </p:cNvPr>
          <p:cNvSpPr>
            <a:spLocks noGrp="1"/>
          </p:cNvSpPr>
          <p:nvPr>
            <p:ph type="sldNum" sz="quarter" idx="26"/>
          </p:nvPr>
        </p:nvSpPr>
        <p:spPr>
          <a:xfrm>
            <a:off x="762000" y="6423660"/>
            <a:ext cx="365760" cy="365760"/>
          </a:xfrm>
        </p:spPr>
        <p:txBody>
          <a:bodyPr/>
          <a:lstStyle/>
          <a:p>
            <a:fld id="{345D60D9-5372-5F40-9443-0F9AE5BDC3C8}" type="slidenum">
              <a:rPr lang="en-US" smtClean="0"/>
              <a:pPr/>
              <a:t>‹#›</a:t>
            </a:fld>
            <a:endParaRPr lang="en-US" dirty="0"/>
          </a:p>
        </p:txBody>
      </p:sp>
      <p:sp>
        <p:nvSpPr>
          <p:cNvPr id="25" name="Footer Placeholder 4">
            <a:extLst>
              <a:ext uri="{FF2B5EF4-FFF2-40B4-BE49-F238E27FC236}">
                <a16:creationId xmlns:a16="http://schemas.microsoft.com/office/drawing/2014/main" id="{9116182E-3AB0-1845-B171-FA88FFA65E2A}"/>
              </a:ext>
            </a:extLst>
          </p:cNvPr>
          <p:cNvSpPr>
            <a:spLocks noGrp="1"/>
          </p:cNvSpPr>
          <p:nvPr>
            <p:ph type="ftr" sz="quarter" idx="11"/>
          </p:nvPr>
        </p:nvSpPr>
        <p:spPr>
          <a:xfrm>
            <a:off x="1127759" y="6423978"/>
            <a:ext cx="5745379" cy="365125"/>
          </a:xfrm>
        </p:spPr>
        <p:txBody>
          <a:bodyPr/>
          <a:lstStyle/>
          <a:p>
            <a:r>
              <a:rPr lang="en-US"/>
              <a:t>Copyright © 2022, Oracle and/or its affiliates  |  Confidential: Internal</a:t>
            </a:r>
            <a:endParaRPr lang="en-US" dirty="0"/>
          </a:p>
        </p:txBody>
      </p:sp>
      <p:sp>
        <p:nvSpPr>
          <p:cNvPr id="23" name="Date Placeholder 2">
            <a:extLst>
              <a:ext uri="{FF2B5EF4-FFF2-40B4-BE49-F238E27FC236}">
                <a16:creationId xmlns:a16="http://schemas.microsoft.com/office/drawing/2014/main" id="{E10E45BF-EC6D-5B4C-AE52-DF0A6E3AFFA7}"/>
              </a:ext>
            </a:extLst>
          </p:cNvPr>
          <p:cNvSpPr>
            <a:spLocks noGrp="1"/>
          </p:cNvSpPr>
          <p:nvPr>
            <p:ph type="dt" sz="half" idx="10"/>
          </p:nvPr>
        </p:nvSpPr>
        <p:spPr>
          <a:xfrm>
            <a:off x="6873138" y="6425604"/>
            <a:ext cx="2743200" cy="363500"/>
          </a:xfrm>
        </p:spPr>
        <p:txBody>
          <a:bodyPr/>
          <a:lstStyle/>
          <a:p>
            <a:r>
              <a:rPr lang="en-US"/>
              <a:t>[Date]</a:t>
            </a:r>
            <a:endParaRPr lang="en-US" dirty="0"/>
          </a:p>
        </p:txBody>
      </p:sp>
    </p:spTree>
    <p:extLst>
      <p:ext uri="{BB962C8B-B14F-4D97-AF65-F5344CB8AC3E}">
        <p14:creationId xmlns:p14="http://schemas.microsoft.com/office/powerpoint/2010/main" val="3595865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DataPattern_Layout 2_Logo_Sand_Pillar">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FCA06F31-0E1A-9149-ACD3-7D86651C1407}"/>
              </a:ext>
              <a:ext uri="{C183D7F6-B498-43B3-948B-1728B52AA6E4}">
                <adec:decorative xmlns:adec="http://schemas.microsoft.com/office/drawing/2017/decorative" val="1"/>
              </a:ext>
            </a:extLst>
          </p:cNvPr>
          <p:cNvSpPr/>
          <p:nvPr userDrawn="1"/>
        </p:nvSpPr>
        <p:spPr>
          <a:xfrm>
            <a:off x="6096000" y="0"/>
            <a:ext cx="6096000" cy="6882586"/>
          </a:xfrm>
          <a:prstGeom prst="rect">
            <a:avLst/>
          </a:prstGeom>
          <a:blipFill dpi="0" rotWithShape="1">
            <a:blip r:embed="rId2" cstate="screen">
              <a:alphaModFix amt="8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A75CD361-93C7-B148-9C85-0A1F2E00CA83}"/>
              </a:ext>
              <a:ext uri="{C183D7F6-B498-43B3-948B-1728B52AA6E4}">
                <adec:decorative xmlns:adec="http://schemas.microsoft.com/office/drawing/2017/decorative" val="1"/>
              </a:ext>
            </a:extLst>
          </p:cNvPr>
          <p:cNvSpPr/>
          <p:nvPr userDrawn="1"/>
        </p:nvSpPr>
        <p:spPr>
          <a:xfrm>
            <a:off x="6096000" y="-12293"/>
            <a:ext cx="6096000" cy="6870293"/>
          </a:xfrm>
          <a:prstGeom prst="rect">
            <a:avLst/>
          </a:prstGeom>
          <a:solidFill>
            <a:srgbClr val="F1EFED">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E5DBBE"/>
              </a:solidFill>
            </a:endParaRPr>
          </a:p>
        </p:txBody>
      </p:sp>
      <p:sp>
        <p:nvSpPr>
          <p:cNvPr id="32" name="Oracle Logo">
            <a:extLst>
              <a:ext uri="{FF2B5EF4-FFF2-40B4-BE49-F238E27FC236}">
                <a16:creationId xmlns:a16="http://schemas.microsoft.com/office/drawing/2014/main" id="{8ADE0532-314D-423D-B0EC-C32840CFABC1}"/>
              </a:ext>
            </a:extLst>
          </p:cNvPr>
          <p:cNvSpPr/>
          <p:nvPr userDrawn="1"/>
        </p:nvSpPr>
        <p:spPr>
          <a:xfrm>
            <a:off x="761994" y="107062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47" name="Title 1">
            <a:extLst>
              <a:ext uri="{FF2B5EF4-FFF2-40B4-BE49-F238E27FC236}">
                <a16:creationId xmlns:a16="http://schemas.microsoft.com/office/drawing/2014/main" id="{2F765370-420A-46B9-93ED-9F8A7A0A262A}"/>
              </a:ext>
            </a:extLst>
          </p:cNvPr>
          <p:cNvSpPr>
            <a:spLocks noGrp="1"/>
          </p:cNvSpPr>
          <p:nvPr>
            <p:ph type="title" hasCustomPrompt="1"/>
          </p:nvPr>
        </p:nvSpPr>
        <p:spPr>
          <a:xfrm>
            <a:off x="768689" y="1560233"/>
            <a:ext cx="4744029" cy="822960"/>
          </a:xfrm>
        </p:spPr>
        <p:txBody>
          <a:bodyPr/>
          <a:lstStyle>
            <a:lvl1pPr>
              <a:defRPr>
                <a:solidFill>
                  <a:schemeClr val="accent6"/>
                </a:solidFill>
              </a:defRPr>
            </a:lvl1pPr>
          </a:lstStyle>
          <a:p>
            <a:r>
              <a:rPr lang="en-US" dirty="0"/>
              <a:t>Click to edit title text styles</a:t>
            </a:r>
          </a:p>
        </p:txBody>
      </p:sp>
      <p:sp>
        <p:nvSpPr>
          <p:cNvPr id="48" name="Text Placeholder 21">
            <a:extLst>
              <a:ext uri="{FF2B5EF4-FFF2-40B4-BE49-F238E27FC236}">
                <a16:creationId xmlns:a16="http://schemas.microsoft.com/office/drawing/2014/main" id="{9943C567-0DD0-4ED9-95C1-6733CBD9216E}"/>
              </a:ext>
            </a:extLst>
          </p:cNvPr>
          <p:cNvSpPr>
            <a:spLocks noGrp="1"/>
          </p:cNvSpPr>
          <p:nvPr>
            <p:ph type="body" sz="quarter" idx="24" hasCustomPrompt="1"/>
          </p:nvPr>
        </p:nvSpPr>
        <p:spPr>
          <a:xfrm>
            <a:off x="768689" y="2567961"/>
            <a:ext cx="4762530" cy="1972453"/>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 </a:t>
            </a:r>
            <a:r>
              <a:rPr lang="en-IN" dirty="0" err="1"/>
              <a:t>laboris</a:t>
            </a:r>
            <a:r>
              <a:rPr lang="en-IN" dirty="0"/>
              <a:t> nisi </a:t>
            </a:r>
            <a:r>
              <a:rPr lang="en-IN" dirty="0" err="1"/>
              <a:t>ut</a:t>
            </a:r>
            <a:r>
              <a:rPr lang="en-IN" dirty="0"/>
              <a:t> </a:t>
            </a:r>
            <a:r>
              <a:rPr lang="en-IN" dirty="0" err="1"/>
              <a:t>aliquip</a:t>
            </a:r>
            <a:r>
              <a:rPr lang="en-IN" dirty="0"/>
              <a:t> ex </a:t>
            </a:r>
            <a:r>
              <a:rPr lang="en-IN" dirty="0" err="1"/>
              <a:t>ea</a:t>
            </a:r>
            <a:r>
              <a:rPr lang="en-IN" dirty="0"/>
              <a:t> </a:t>
            </a:r>
            <a:r>
              <a:rPr lang="en-IN" dirty="0" err="1"/>
              <a:t>commodo</a:t>
            </a:r>
            <a:r>
              <a:rPr lang="en-IN" dirty="0"/>
              <a:t> </a:t>
            </a:r>
            <a:r>
              <a:rPr lang="en-IN" dirty="0" err="1"/>
              <a:t>consequat</a:t>
            </a:r>
            <a:r>
              <a:rPr lang="en-IN" dirty="0"/>
              <a:t>. Duis </a:t>
            </a:r>
            <a:r>
              <a:rPr lang="en-IN" dirty="0" err="1"/>
              <a:t>aute</a:t>
            </a:r>
            <a:r>
              <a:rPr lang="en-IN" dirty="0"/>
              <a:t> </a:t>
            </a:r>
            <a:r>
              <a:rPr lang="en-IN" dirty="0" err="1"/>
              <a:t>irure</a:t>
            </a:r>
            <a:r>
              <a:rPr lang="en-IN" dirty="0"/>
              <a:t> </a:t>
            </a:r>
            <a:r>
              <a:rPr lang="en-IN" dirty="0" err="1"/>
              <a:t>dolor</a:t>
            </a:r>
            <a:r>
              <a:rPr lang="en-IN" dirty="0"/>
              <a:t> in </a:t>
            </a:r>
            <a:r>
              <a:rPr lang="en-IN" dirty="0" err="1"/>
              <a:t>reprehenderit</a:t>
            </a:r>
            <a:r>
              <a:rPr lang="en-IN" dirty="0"/>
              <a:t> in </a:t>
            </a:r>
            <a:r>
              <a:rPr lang="en-IN" dirty="0" err="1"/>
              <a:t>voluptate</a:t>
            </a:r>
            <a:r>
              <a:rPr lang="en-IN" dirty="0"/>
              <a:t> </a:t>
            </a:r>
            <a:r>
              <a:rPr lang="en-IN" dirty="0" err="1"/>
              <a:t>velit</a:t>
            </a:r>
            <a:r>
              <a:rPr lang="en-IN" dirty="0"/>
              <a:t> </a:t>
            </a:r>
            <a:r>
              <a:rPr lang="en-IN" dirty="0" err="1"/>
              <a:t>esse</a:t>
            </a:r>
            <a:r>
              <a:rPr lang="en-IN" dirty="0"/>
              <a:t> </a:t>
            </a:r>
            <a:r>
              <a:rPr lang="en-IN" dirty="0" err="1"/>
              <a:t>cillum</a:t>
            </a:r>
            <a:r>
              <a:rPr lang="en-IN" dirty="0"/>
              <a:t> dolore </a:t>
            </a:r>
            <a:r>
              <a:rPr lang="en-IN" dirty="0" err="1"/>
              <a:t>eu</a:t>
            </a:r>
            <a:r>
              <a:rPr lang="en-IN" dirty="0"/>
              <a:t> </a:t>
            </a:r>
            <a:r>
              <a:rPr lang="en-IN" dirty="0" err="1"/>
              <a:t>fugiat</a:t>
            </a:r>
            <a:r>
              <a:rPr lang="en-IN" dirty="0"/>
              <a:t> </a:t>
            </a:r>
            <a:r>
              <a:rPr lang="en-IN" dirty="0" err="1"/>
              <a:t>nulla</a:t>
            </a:r>
            <a:r>
              <a:rPr lang="en-IN" dirty="0"/>
              <a:t> </a:t>
            </a:r>
            <a:r>
              <a:rPr lang="en-IN" dirty="0" err="1"/>
              <a:t>pariatur</a:t>
            </a:r>
            <a:r>
              <a:rPr lang="en-IN" dirty="0"/>
              <a:t>. </a:t>
            </a:r>
            <a:r>
              <a:rPr lang="en-IN" dirty="0" err="1"/>
              <a:t>Excepteur</a:t>
            </a:r>
            <a:r>
              <a:rPr lang="en-IN" dirty="0"/>
              <a:t> </a:t>
            </a:r>
            <a:r>
              <a:rPr lang="en-IN" dirty="0" err="1"/>
              <a:t>sint</a:t>
            </a:r>
            <a:r>
              <a:rPr lang="en-IN" dirty="0"/>
              <a:t> </a:t>
            </a:r>
            <a:r>
              <a:rPr lang="en-IN" dirty="0" err="1"/>
              <a:t>occaecat</a:t>
            </a:r>
            <a:r>
              <a:rPr lang="en-IN" dirty="0"/>
              <a:t> </a:t>
            </a:r>
            <a:r>
              <a:rPr lang="en-IN" dirty="0" err="1"/>
              <a:t>cupidatat</a:t>
            </a:r>
            <a:r>
              <a:rPr lang="en-IN" dirty="0"/>
              <a:t> non </a:t>
            </a:r>
            <a:r>
              <a:rPr lang="en-IN" dirty="0" err="1"/>
              <a:t>proident</a:t>
            </a:r>
            <a:r>
              <a:rPr lang="en-IN" dirty="0"/>
              <a:t>, sunt in culpa qui </a:t>
            </a:r>
            <a:r>
              <a:rPr lang="en-IN" dirty="0" err="1"/>
              <a:t>officia</a:t>
            </a:r>
            <a:r>
              <a:rPr lang="en-IN" dirty="0"/>
              <a:t> </a:t>
            </a:r>
            <a:r>
              <a:rPr lang="en-IN" dirty="0" err="1"/>
              <a:t>deserunt</a:t>
            </a:r>
            <a:r>
              <a:rPr lang="en-IN" dirty="0"/>
              <a:t> </a:t>
            </a:r>
            <a:r>
              <a:rPr lang="en-IN" dirty="0" err="1"/>
              <a:t>mollit</a:t>
            </a:r>
            <a:r>
              <a:rPr lang="en-IN" dirty="0"/>
              <a:t> </a:t>
            </a:r>
            <a:r>
              <a:rPr lang="en-IN" dirty="0" err="1"/>
              <a:t>anim</a:t>
            </a:r>
            <a:r>
              <a:rPr lang="en-IN" dirty="0"/>
              <a:t> id </a:t>
            </a:r>
            <a:r>
              <a:rPr lang="en-IN" dirty="0" err="1"/>
              <a:t>est</a:t>
            </a:r>
            <a:r>
              <a:rPr lang="en-IN" dirty="0"/>
              <a:t> </a:t>
            </a:r>
            <a:r>
              <a:rPr lang="en-IN" dirty="0" err="1"/>
              <a:t>laborum</a:t>
            </a:r>
            <a:r>
              <a:rPr lang="en-IN" dirty="0"/>
              <a:t>.</a:t>
            </a:r>
            <a:endParaRPr lang="en-US" dirty="0"/>
          </a:p>
        </p:txBody>
      </p:sp>
      <p:sp>
        <p:nvSpPr>
          <p:cNvPr id="49" name="Text Placeholder 21">
            <a:extLst>
              <a:ext uri="{FF2B5EF4-FFF2-40B4-BE49-F238E27FC236}">
                <a16:creationId xmlns:a16="http://schemas.microsoft.com/office/drawing/2014/main" id="{8E649DE8-D12C-4DCC-A38E-BF7D41640B29}"/>
              </a:ext>
            </a:extLst>
          </p:cNvPr>
          <p:cNvSpPr>
            <a:spLocks noGrp="1"/>
          </p:cNvSpPr>
          <p:nvPr>
            <p:ph type="body" sz="quarter" idx="15" hasCustomPrompt="1"/>
          </p:nvPr>
        </p:nvSpPr>
        <p:spPr>
          <a:xfrm>
            <a:off x="768689" y="4983705"/>
            <a:ext cx="1416645"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50" name="Text Placeholder 21">
            <a:extLst>
              <a:ext uri="{FF2B5EF4-FFF2-40B4-BE49-F238E27FC236}">
                <a16:creationId xmlns:a16="http://schemas.microsoft.com/office/drawing/2014/main" id="{B03CB249-CD1F-4D2D-BF28-AEC98801DDB0}"/>
              </a:ext>
            </a:extLst>
          </p:cNvPr>
          <p:cNvSpPr>
            <a:spLocks noGrp="1"/>
          </p:cNvSpPr>
          <p:nvPr>
            <p:ph type="body" sz="quarter" idx="16" hasCustomPrompt="1"/>
          </p:nvPr>
        </p:nvSpPr>
        <p:spPr>
          <a:xfrm>
            <a:off x="768689" y="5678822"/>
            <a:ext cx="1416645"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cxnSp>
        <p:nvCxnSpPr>
          <p:cNvPr id="51" name="Straight Connector 50">
            <a:extLst>
              <a:ext uri="{FF2B5EF4-FFF2-40B4-BE49-F238E27FC236}">
                <a16:creationId xmlns:a16="http://schemas.microsoft.com/office/drawing/2014/main" id="{855013D9-143A-4FE8-B2FD-EFC323421673}"/>
              </a:ext>
              <a:ext uri="{C183D7F6-B498-43B3-948B-1728B52AA6E4}">
                <adec:decorative xmlns:adec="http://schemas.microsoft.com/office/drawing/2017/decorative" val="1"/>
              </a:ext>
            </a:extLst>
          </p:cNvPr>
          <p:cNvCxnSpPr/>
          <p:nvPr userDrawn="1"/>
        </p:nvCxnSpPr>
        <p:spPr>
          <a:xfrm flipH="1">
            <a:off x="229766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52" name="Text Placeholder 21">
            <a:extLst>
              <a:ext uri="{FF2B5EF4-FFF2-40B4-BE49-F238E27FC236}">
                <a16:creationId xmlns:a16="http://schemas.microsoft.com/office/drawing/2014/main" id="{C33488E3-5937-4196-B645-0CAB15E0C457}"/>
              </a:ext>
            </a:extLst>
          </p:cNvPr>
          <p:cNvSpPr>
            <a:spLocks noGrp="1"/>
          </p:cNvSpPr>
          <p:nvPr>
            <p:ph type="body" sz="quarter" idx="17" hasCustomPrompt="1"/>
          </p:nvPr>
        </p:nvSpPr>
        <p:spPr>
          <a:xfrm>
            <a:off x="2416846" y="4983705"/>
            <a:ext cx="1414400"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53" name="Text Placeholder 21">
            <a:extLst>
              <a:ext uri="{FF2B5EF4-FFF2-40B4-BE49-F238E27FC236}">
                <a16:creationId xmlns:a16="http://schemas.microsoft.com/office/drawing/2014/main" id="{463BCDD9-6083-4CB5-BEB4-D08CC2B0FA8D}"/>
              </a:ext>
            </a:extLst>
          </p:cNvPr>
          <p:cNvSpPr>
            <a:spLocks noGrp="1"/>
          </p:cNvSpPr>
          <p:nvPr>
            <p:ph type="body" sz="quarter" idx="18" hasCustomPrompt="1"/>
          </p:nvPr>
        </p:nvSpPr>
        <p:spPr>
          <a:xfrm>
            <a:off x="2416846" y="5678822"/>
            <a:ext cx="1414400"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dirty="0"/>
              <a:t>Text under stat goes here</a:t>
            </a:r>
            <a:endParaRPr lang="en-US" dirty="0"/>
          </a:p>
        </p:txBody>
      </p:sp>
      <p:cxnSp>
        <p:nvCxnSpPr>
          <p:cNvPr id="54" name="Straight Connector 53">
            <a:extLst>
              <a:ext uri="{FF2B5EF4-FFF2-40B4-BE49-F238E27FC236}">
                <a16:creationId xmlns:a16="http://schemas.microsoft.com/office/drawing/2014/main" id="{57D35B01-51AC-4641-8896-37A85594C6AE}"/>
              </a:ext>
              <a:ext uri="{C183D7F6-B498-43B3-948B-1728B52AA6E4}">
                <adec:decorative xmlns:adec="http://schemas.microsoft.com/office/drawing/2017/decorative" val="1"/>
              </a:ext>
            </a:extLst>
          </p:cNvPr>
          <p:cNvCxnSpPr/>
          <p:nvPr userDrawn="1"/>
        </p:nvCxnSpPr>
        <p:spPr>
          <a:xfrm flipH="1">
            <a:off x="394358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55" name="Text Placeholder 21">
            <a:extLst>
              <a:ext uri="{FF2B5EF4-FFF2-40B4-BE49-F238E27FC236}">
                <a16:creationId xmlns:a16="http://schemas.microsoft.com/office/drawing/2014/main" id="{375BD1C4-9AC3-489B-9734-63AE4D19610B}"/>
              </a:ext>
            </a:extLst>
          </p:cNvPr>
          <p:cNvSpPr>
            <a:spLocks noGrp="1"/>
          </p:cNvSpPr>
          <p:nvPr>
            <p:ph type="body" sz="quarter" idx="19" hasCustomPrompt="1"/>
          </p:nvPr>
        </p:nvSpPr>
        <p:spPr>
          <a:xfrm>
            <a:off x="4065003" y="4983705"/>
            <a:ext cx="1574324"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56" name="Text Placeholder 21">
            <a:extLst>
              <a:ext uri="{FF2B5EF4-FFF2-40B4-BE49-F238E27FC236}">
                <a16:creationId xmlns:a16="http://schemas.microsoft.com/office/drawing/2014/main" id="{9C3A3CDE-EFEB-4C22-8072-746D6A5DAD6E}"/>
              </a:ext>
            </a:extLst>
          </p:cNvPr>
          <p:cNvSpPr>
            <a:spLocks noGrp="1"/>
          </p:cNvSpPr>
          <p:nvPr>
            <p:ph type="body" sz="quarter" idx="25" hasCustomPrompt="1"/>
          </p:nvPr>
        </p:nvSpPr>
        <p:spPr>
          <a:xfrm>
            <a:off x="4065003" y="5678822"/>
            <a:ext cx="1574324"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40" name="Slide Number Placeholder 7">
            <a:extLst>
              <a:ext uri="{FF2B5EF4-FFF2-40B4-BE49-F238E27FC236}">
                <a16:creationId xmlns:a16="http://schemas.microsoft.com/office/drawing/2014/main" id="{E7BCD29C-A6A2-C141-BA0F-A23C850FF95F}"/>
              </a:ext>
            </a:extLst>
          </p:cNvPr>
          <p:cNvSpPr>
            <a:spLocks noGrp="1"/>
          </p:cNvSpPr>
          <p:nvPr>
            <p:ph type="sldNum" sz="quarter" idx="26"/>
          </p:nvPr>
        </p:nvSpPr>
        <p:spPr>
          <a:xfrm>
            <a:off x="762000" y="6423660"/>
            <a:ext cx="365760" cy="365760"/>
          </a:xfrm>
        </p:spPr>
        <p:txBody>
          <a:bodyPr/>
          <a:lstStyle/>
          <a:p>
            <a:fld id="{345D60D9-5372-5F40-9443-0F9AE5BDC3C8}" type="slidenum">
              <a:rPr lang="en-US" smtClean="0"/>
              <a:pPr/>
              <a:t>‹#›</a:t>
            </a:fld>
            <a:endParaRPr lang="en-US" dirty="0"/>
          </a:p>
        </p:txBody>
      </p:sp>
      <p:sp>
        <p:nvSpPr>
          <p:cNvPr id="25" name="Footer Placeholder 4">
            <a:extLst>
              <a:ext uri="{FF2B5EF4-FFF2-40B4-BE49-F238E27FC236}">
                <a16:creationId xmlns:a16="http://schemas.microsoft.com/office/drawing/2014/main" id="{9116182E-3AB0-1845-B171-FA88FFA65E2A}"/>
              </a:ext>
            </a:extLst>
          </p:cNvPr>
          <p:cNvSpPr>
            <a:spLocks noGrp="1"/>
          </p:cNvSpPr>
          <p:nvPr>
            <p:ph type="ftr" sz="quarter" idx="11"/>
          </p:nvPr>
        </p:nvSpPr>
        <p:spPr>
          <a:xfrm>
            <a:off x="1127759" y="6423978"/>
            <a:ext cx="5745379" cy="365125"/>
          </a:xfrm>
        </p:spPr>
        <p:txBody>
          <a:bodyPr/>
          <a:lstStyle/>
          <a:p>
            <a:r>
              <a:rPr lang="en-US"/>
              <a:t>Copyright © 2022, Oracle and/or its affiliates  |  Confidential: Internal</a:t>
            </a:r>
            <a:endParaRPr lang="en-US" dirty="0"/>
          </a:p>
        </p:txBody>
      </p:sp>
      <p:sp>
        <p:nvSpPr>
          <p:cNvPr id="23" name="Date Placeholder 2">
            <a:extLst>
              <a:ext uri="{FF2B5EF4-FFF2-40B4-BE49-F238E27FC236}">
                <a16:creationId xmlns:a16="http://schemas.microsoft.com/office/drawing/2014/main" id="{E10E45BF-EC6D-5B4C-AE52-DF0A6E3AFFA7}"/>
              </a:ext>
            </a:extLst>
          </p:cNvPr>
          <p:cNvSpPr>
            <a:spLocks noGrp="1"/>
          </p:cNvSpPr>
          <p:nvPr>
            <p:ph type="dt" sz="half" idx="10"/>
          </p:nvPr>
        </p:nvSpPr>
        <p:spPr>
          <a:xfrm>
            <a:off x="6873138" y="6425604"/>
            <a:ext cx="2743200" cy="363500"/>
          </a:xfrm>
        </p:spPr>
        <p:txBody>
          <a:bodyPr/>
          <a:lstStyle/>
          <a:p>
            <a:r>
              <a:rPr lang="en-US"/>
              <a:t>[Date]</a:t>
            </a:r>
            <a:endParaRPr lang="en-US" dirty="0"/>
          </a:p>
        </p:txBody>
      </p:sp>
    </p:spTree>
    <p:extLst>
      <p:ext uri="{BB962C8B-B14F-4D97-AF65-F5344CB8AC3E}">
        <p14:creationId xmlns:p14="http://schemas.microsoft.com/office/powerpoint/2010/main" val="3020951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Quote_Layout 2_2Partners_Pillar">
    <p:spTree>
      <p:nvGrpSpPr>
        <p:cNvPr id="1" name=""/>
        <p:cNvGrpSpPr/>
        <p:nvPr/>
      </p:nvGrpSpPr>
      <p:grpSpPr>
        <a:xfrm>
          <a:off x="0" y="0"/>
          <a:ext cx="0" cy="0"/>
          <a:chOff x="0" y="0"/>
          <a:chExt cx="0" cy="0"/>
        </a:xfrm>
      </p:grpSpPr>
      <p:sp>
        <p:nvSpPr>
          <p:cNvPr id="43" name="Oracle Logo">
            <a:extLst>
              <a:ext uri="{FF2B5EF4-FFF2-40B4-BE49-F238E27FC236}">
                <a16:creationId xmlns:a16="http://schemas.microsoft.com/office/drawing/2014/main" id="{716CB5A7-5DF4-446B-85A4-F9E8AF6B7091}"/>
              </a:ext>
            </a:extLst>
          </p:cNvPr>
          <p:cNvSpPr/>
          <p:nvPr userDrawn="1"/>
        </p:nvSpPr>
        <p:spPr>
          <a:xfrm>
            <a:off x="761994" y="107062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44" name="Plus Sign">
            <a:extLst>
              <a:ext uri="{FF2B5EF4-FFF2-40B4-BE49-F238E27FC236}">
                <a16:creationId xmlns:a16="http://schemas.microsoft.com/office/drawing/2014/main" id="{DD192757-995B-44C2-A0C0-B815258705E2}"/>
              </a:ext>
            </a:extLst>
          </p:cNvPr>
          <p:cNvSpPr txBox="1"/>
          <p:nvPr userDrawn="1"/>
        </p:nvSpPr>
        <p:spPr>
          <a:xfrm>
            <a:off x="1983598" y="92835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45" name="Content Placeholder 7">
            <a:extLst>
              <a:ext uri="{FF2B5EF4-FFF2-40B4-BE49-F238E27FC236}">
                <a16:creationId xmlns:a16="http://schemas.microsoft.com/office/drawing/2014/main" id="{27A03B0C-035F-4B09-8E29-73CEBA25A456}"/>
              </a:ext>
            </a:extLst>
          </p:cNvPr>
          <p:cNvSpPr>
            <a:spLocks noGrp="1"/>
          </p:cNvSpPr>
          <p:nvPr>
            <p:ph sz="quarter" idx="29" hasCustomPrompt="1"/>
          </p:nvPr>
        </p:nvSpPr>
        <p:spPr>
          <a:xfrm>
            <a:off x="2451100" y="88582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47" name="Plus Sign">
            <a:extLst>
              <a:ext uri="{FF2B5EF4-FFF2-40B4-BE49-F238E27FC236}">
                <a16:creationId xmlns:a16="http://schemas.microsoft.com/office/drawing/2014/main" id="{67FCE407-DCEC-43D2-A81C-C0E3F2C5C476}"/>
              </a:ext>
              <a:ext uri="{C183D7F6-B498-43B3-948B-1728B52AA6E4}">
                <adec:decorative xmlns:adec="http://schemas.microsoft.com/office/drawing/2017/decorative" val="0"/>
              </a:ext>
            </a:extLst>
          </p:cNvPr>
          <p:cNvSpPr txBox="1"/>
          <p:nvPr userDrawn="1"/>
        </p:nvSpPr>
        <p:spPr>
          <a:xfrm>
            <a:off x="3808218" y="92835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49" name="Content Placeholder 7">
            <a:extLst>
              <a:ext uri="{FF2B5EF4-FFF2-40B4-BE49-F238E27FC236}">
                <a16:creationId xmlns:a16="http://schemas.microsoft.com/office/drawing/2014/main" id="{23C0BAB2-5972-4887-8F29-AA5B9CEE9264}"/>
              </a:ext>
            </a:extLst>
          </p:cNvPr>
          <p:cNvSpPr>
            <a:spLocks noGrp="1"/>
          </p:cNvSpPr>
          <p:nvPr>
            <p:ph sz="quarter" idx="30" hasCustomPrompt="1"/>
          </p:nvPr>
        </p:nvSpPr>
        <p:spPr>
          <a:xfrm>
            <a:off x="4270375" y="88582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42" name="Title 1">
            <a:extLst>
              <a:ext uri="{FF2B5EF4-FFF2-40B4-BE49-F238E27FC236}">
                <a16:creationId xmlns:a16="http://schemas.microsoft.com/office/drawing/2014/main" id="{53799748-EFB0-43F5-87BE-F54701B568C8}"/>
              </a:ext>
            </a:extLst>
          </p:cNvPr>
          <p:cNvSpPr>
            <a:spLocks noGrp="1"/>
          </p:cNvSpPr>
          <p:nvPr>
            <p:ph type="title" hasCustomPrompt="1"/>
          </p:nvPr>
        </p:nvSpPr>
        <p:spPr>
          <a:xfrm>
            <a:off x="768689" y="1560233"/>
            <a:ext cx="4744029" cy="822960"/>
          </a:xfrm>
        </p:spPr>
        <p:txBody>
          <a:bodyPr/>
          <a:lstStyle>
            <a:lvl1pPr>
              <a:defRPr>
                <a:solidFill>
                  <a:schemeClr val="accent6"/>
                </a:solidFill>
              </a:defRPr>
            </a:lvl1pPr>
          </a:lstStyle>
          <a:p>
            <a:r>
              <a:rPr lang="en-US" dirty="0"/>
              <a:t>Click to edit title text styles</a:t>
            </a:r>
          </a:p>
        </p:txBody>
      </p:sp>
      <p:sp>
        <p:nvSpPr>
          <p:cNvPr id="32" name="Rectangle 31">
            <a:extLst>
              <a:ext uri="{FF2B5EF4-FFF2-40B4-BE49-F238E27FC236}">
                <a16:creationId xmlns:a16="http://schemas.microsoft.com/office/drawing/2014/main" id="{B6FB1275-B209-A04F-AE66-67FBB37FF0A9}"/>
              </a:ext>
              <a:ext uri="{C183D7F6-B498-43B3-948B-1728B52AA6E4}">
                <adec:decorative xmlns:adec="http://schemas.microsoft.com/office/drawing/2017/decorative" val="1"/>
              </a:ext>
            </a:extLst>
          </p:cNvPr>
          <p:cNvSpPr/>
          <p:nvPr userDrawn="1"/>
        </p:nvSpPr>
        <p:spPr>
          <a:xfrm>
            <a:off x="6096000" y="-12293"/>
            <a:ext cx="6096000" cy="687029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B368C889-7486-F04A-A609-0368012DF578}"/>
              </a:ext>
              <a:ext uri="{C183D7F6-B498-43B3-948B-1728B52AA6E4}">
                <adec:decorative xmlns:adec="http://schemas.microsoft.com/office/drawing/2017/decorative" val="1"/>
              </a:ext>
            </a:extLst>
          </p:cNvPr>
          <p:cNvSpPr/>
          <p:nvPr userDrawn="1"/>
        </p:nvSpPr>
        <p:spPr>
          <a:xfrm>
            <a:off x="6096000" y="-24586"/>
            <a:ext cx="6096000" cy="6882586"/>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Text Placeholder 21">
            <a:extLst>
              <a:ext uri="{FF2B5EF4-FFF2-40B4-BE49-F238E27FC236}">
                <a16:creationId xmlns:a16="http://schemas.microsoft.com/office/drawing/2014/main" id="{236059DB-2ED9-0449-B2AD-7753FF232A9F}"/>
              </a:ext>
            </a:extLst>
          </p:cNvPr>
          <p:cNvSpPr>
            <a:spLocks noGrp="1"/>
          </p:cNvSpPr>
          <p:nvPr>
            <p:ph type="body" sz="quarter" idx="24" hasCustomPrompt="1"/>
          </p:nvPr>
        </p:nvSpPr>
        <p:spPr>
          <a:xfrm>
            <a:off x="768689" y="2567961"/>
            <a:ext cx="4762530" cy="1972453"/>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 </a:t>
            </a:r>
            <a:r>
              <a:rPr lang="en-IN" dirty="0" err="1"/>
              <a:t>laboris</a:t>
            </a:r>
            <a:r>
              <a:rPr lang="en-IN" dirty="0"/>
              <a:t> nisi </a:t>
            </a:r>
            <a:r>
              <a:rPr lang="en-IN" dirty="0" err="1"/>
              <a:t>ut</a:t>
            </a:r>
            <a:r>
              <a:rPr lang="en-IN" dirty="0"/>
              <a:t> </a:t>
            </a:r>
            <a:r>
              <a:rPr lang="en-IN" dirty="0" err="1"/>
              <a:t>aliquip</a:t>
            </a:r>
            <a:r>
              <a:rPr lang="en-IN" dirty="0"/>
              <a:t> ex </a:t>
            </a:r>
            <a:r>
              <a:rPr lang="en-IN" dirty="0" err="1"/>
              <a:t>ea</a:t>
            </a:r>
            <a:r>
              <a:rPr lang="en-IN" dirty="0"/>
              <a:t> </a:t>
            </a:r>
            <a:r>
              <a:rPr lang="en-IN" dirty="0" err="1"/>
              <a:t>commodo</a:t>
            </a:r>
            <a:r>
              <a:rPr lang="en-IN" dirty="0"/>
              <a:t> </a:t>
            </a:r>
            <a:r>
              <a:rPr lang="en-IN" dirty="0" err="1"/>
              <a:t>consequat</a:t>
            </a:r>
            <a:r>
              <a:rPr lang="en-IN" dirty="0"/>
              <a:t>. Duis </a:t>
            </a:r>
            <a:r>
              <a:rPr lang="en-IN" dirty="0" err="1"/>
              <a:t>aute</a:t>
            </a:r>
            <a:r>
              <a:rPr lang="en-IN" dirty="0"/>
              <a:t> </a:t>
            </a:r>
            <a:r>
              <a:rPr lang="en-IN" dirty="0" err="1"/>
              <a:t>irure</a:t>
            </a:r>
            <a:r>
              <a:rPr lang="en-IN" dirty="0"/>
              <a:t> </a:t>
            </a:r>
            <a:r>
              <a:rPr lang="en-IN" dirty="0" err="1"/>
              <a:t>dolor</a:t>
            </a:r>
            <a:r>
              <a:rPr lang="en-IN" dirty="0"/>
              <a:t> in </a:t>
            </a:r>
            <a:r>
              <a:rPr lang="en-IN" dirty="0" err="1"/>
              <a:t>reprehenderit</a:t>
            </a:r>
            <a:r>
              <a:rPr lang="en-IN" dirty="0"/>
              <a:t> in </a:t>
            </a:r>
            <a:r>
              <a:rPr lang="en-IN" dirty="0" err="1"/>
              <a:t>voluptate</a:t>
            </a:r>
            <a:r>
              <a:rPr lang="en-IN" dirty="0"/>
              <a:t> </a:t>
            </a:r>
            <a:r>
              <a:rPr lang="en-IN" dirty="0" err="1"/>
              <a:t>velit</a:t>
            </a:r>
            <a:r>
              <a:rPr lang="en-IN" dirty="0"/>
              <a:t> </a:t>
            </a:r>
            <a:r>
              <a:rPr lang="en-IN" dirty="0" err="1"/>
              <a:t>esse</a:t>
            </a:r>
            <a:r>
              <a:rPr lang="en-IN" dirty="0"/>
              <a:t> </a:t>
            </a:r>
            <a:r>
              <a:rPr lang="en-IN" dirty="0" err="1"/>
              <a:t>cillum</a:t>
            </a:r>
            <a:r>
              <a:rPr lang="en-IN" dirty="0"/>
              <a:t> dolore </a:t>
            </a:r>
            <a:r>
              <a:rPr lang="en-IN" dirty="0" err="1"/>
              <a:t>eu</a:t>
            </a:r>
            <a:r>
              <a:rPr lang="en-IN" dirty="0"/>
              <a:t> </a:t>
            </a:r>
            <a:r>
              <a:rPr lang="en-IN" dirty="0" err="1"/>
              <a:t>fugiat</a:t>
            </a:r>
            <a:r>
              <a:rPr lang="en-IN" dirty="0"/>
              <a:t> </a:t>
            </a:r>
            <a:r>
              <a:rPr lang="en-IN" dirty="0" err="1"/>
              <a:t>nulla</a:t>
            </a:r>
            <a:r>
              <a:rPr lang="en-IN" dirty="0"/>
              <a:t> </a:t>
            </a:r>
            <a:r>
              <a:rPr lang="en-IN" dirty="0" err="1"/>
              <a:t>pariatur</a:t>
            </a:r>
            <a:r>
              <a:rPr lang="en-IN" dirty="0"/>
              <a:t>. </a:t>
            </a:r>
            <a:r>
              <a:rPr lang="en-IN" dirty="0" err="1"/>
              <a:t>Excepteur</a:t>
            </a:r>
            <a:r>
              <a:rPr lang="en-IN" dirty="0"/>
              <a:t> </a:t>
            </a:r>
            <a:r>
              <a:rPr lang="en-IN" dirty="0" err="1"/>
              <a:t>sint</a:t>
            </a:r>
            <a:r>
              <a:rPr lang="en-IN" dirty="0"/>
              <a:t> </a:t>
            </a:r>
            <a:r>
              <a:rPr lang="en-IN" dirty="0" err="1"/>
              <a:t>occaecat</a:t>
            </a:r>
            <a:r>
              <a:rPr lang="en-IN" dirty="0"/>
              <a:t> </a:t>
            </a:r>
            <a:r>
              <a:rPr lang="en-IN" dirty="0" err="1"/>
              <a:t>cupidatat</a:t>
            </a:r>
            <a:r>
              <a:rPr lang="en-IN" dirty="0"/>
              <a:t> non </a:t>
            </a:r>
            <a:r>
              <a:rPr lang="en-IN" dirty="0" err="1"/>
              <a:t>proident</a:t>
            </a:r>
            <a:r>
              <a:rPr lang="en-IN" dirty="0"/>
              <a:t>, sunt in culpa qui </a:t>
            </a:r>
            <a:r>
              <a:rPr lang="en-IN" dirty="0" err="1"/>
              <a:t>officia</a:t>
            </a:r>
            <a:r>
              <a:rPr lang="en-IN" dirty="0"/>
              <a:t> </a:t>
            </a:r>
            <a:r>
              <a:rPr lang="en-IN" dirty="0" err="1"/>
              <a:t>deserunt</a:t>
            </a:r>
            <a:r>
              <a:rPr lang="en-IN" dirty="0"/>
              <a:t> </a:t>
            </a:r>
            <a:r>
              <a:rPr lang="en-IN" dirty="0" err="1"/>
              <a:t>mollit</a:t>
            </a:r>
            <a:r>
              <a:rPr lang="en-IN" dirty="0"/>
              <a:t> </a:t>
            </a:r>
            <a:r>
              <a:rPr lang="en-IN" dirty="0" err="1"/>
              <a:t>anim</a:t>
            </a:r>
            <a:r>
              <a:rPr lang="en-IN" dirty="0"/>
              <a:t> id </a:t>
            </a:r>
            <a:r>
              <a:rPr lang="en-IN" dirty="0" err="1"/>
              <a:t>est</a:t>
            </a:r>
            <a:r>
              <a:rPr lang="en-IN" dirty="0"/>
              <a:t> </a:t>
            </a:r>
            <a:r>
              <a:rPr lang="en-IN" dirty="0" err="1"/>
              <a:t>laborum</a:t>
            </a:r>
            <a:r>
              <a:rPr lang="en-IN" dirty="0"/>
              <a:t>.</a:t>
            </a:r>
            <a:endParaRPr lang="en-US" dirty="0"/>
          </a:p>
        </p:txBody>
      </p:sp>
      <p:sp>
        <p:nvSpPr>
          <p:cNvPr id="30" name="Text Placeholder 21">
            <a:extLst>
              <a:ext uri="{FF2B5EF4-FFF2-40B4-BE49-F238E27FC236}">
                <a16:creationId xmlns:a16="http://schemas.microsoft.com/office/drawing/2014/main" id="{ED1E00BD-A0B0-2F41-84FF-32EEA5F1D1F2}"/>
              </a:ext>
            </a:extLst>
          </p:cNvPr>
          <p:cNvSpPr>
            <a:spLocks noGrp="1"/>
          </p:cNvSpPr>
          <p:nvPr>
            <p:ph type="body" sz="quarter" idx="15" hasCustomPrompt="1"/>
          </p:nvPr>
        </p:nvSpPr>
        <p:spPr>
          <a:xfrm>
            <a:off x="768689" y="4983705"/>
            <a:ext cx="1416645"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4" name="Text Placeholder 21">
            <a:extLst>
              <a:ext uri="{FF2B5EF4-FFF2-40B4-BE49-F238E27FC236}">
                <a16:creationId xmlns:a16="http://schemas.microsoft.com/office/drawing/2014/main" id="{7B8B0603-A47F-0343-AD86-E2ACD51E6720}"/>
              </a:ext>
            </a:extLst>
          </p:cNvPr>
          <p:cNvSpPr>
            <a:spLocks noGrp="1"/>
          </p:cNvSpPr>
          <p:nvPr>
            <p:ph type="body" sz="quarter" idx="16" hasCustomPrompt="1"/>
          </p:nvPr>
        </p:nvSpPr>
        <p:spPr>
          <a:xfrm>
            <a:off x="768689" y="5678822"/>
            <a:ext cx="1416645"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cxnSp>
        <p:nvCxnSpPr>
          <p:cNvPr id="39" name="Straight Connector 38">
            <a:extLst>
              <a:ext uri="{FF2B5EF4-FFF2-40B4-BE49-F238E27FC236}">
                <a16:creationId xmlns:a16="http://schemas.microsoft.com/office/drawing/2014/main" id="{90C955F3-B8DD-4D48-AAF6-E22B505F7E8D}"/>
              </a:ext>
              <a:ext uri="{C183D7F6-B498-43B3-948B-1728B52AA6E4}">
                <adec:decorative xmlns:adec="http://schemas.microsoft.com/office/drawing/2017/decorative" val="1"/>
              </a:ext>
            </a:extLst>
          </p:cNvPr>
          <p:cNvCxnSpPr/>
          <p:nvPr userDrawn="1"/>
        </p:nvCxnSpPr>
        <p:spPr>
          <a:xfrm flipH="1">
            <a:off x="229766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35" name="Text Placeholder 21">
            <a:extLst>
              <a:ext uri="{FF2B5EF4-FFF2-40B4-BE49-F238E27FC236}">
                <a16:creationId xmlns:a16="http://schemas.microsoft.com/office/drawing/2014/main" id="{904C647D-D25C-9342-A633-953F7225E0FD}"/>
              </a:ext>
            </a:extLst>
          </p:cNvPr>
          <p:cNvSpPr>
            <a:spLocks noGrp="1"/>
          </p:cNvSpPr>
          <p:nvPr>
            <p:ph type="body" sz="quarter" idx="17" hasCustomPrompt="1"/>
          </p:nvPr>
        </p:nvSpPr>
        <p:spPr>
          <a:xfrm>
            <a:off x="2416846" y="4983705"/>
            <a:ext cx="1414400"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6" name="Text Placeholder 21">
            <a:extLst>
              <a:ext uri="{FF2B5EF4-FFF2-40B4-BE49-F238E27FC236}">
                <a16:creationId xmlns:a16="http://schemas.microsoft.com/office/drawing/2014/main" id="{2A4B8FB7-3F58-9947-A2B5-FFFAA5F43F07}"/>
              </a:ext>
            </a:extLst>
          </p:cNvPr>
          <p:cNvSpPr>
            <a:spLocks noGrp="1"/>
          </p:cNvSpPr>
          <p:nvPr>
            <p:ph type="body" sz="quarter" idx="18" hasCustomPrompt="1"/>
          </p:nvPr>
        </p:nvSpPr>
        <p:spPr>
          <a:xfrm>
            <a:off x="2416846" y="5678822"/>
            <a:ext cx="1414400"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dirty="0"/>
              <a:t>Text under stat goes here</a:t>
            </a:r>
            <a:endParaRPr lang="en-US" dirty="0"/>
          </a:p>
        </p:txBody>
      </p:sp>
      <p:cxnSp>
        <p:nvCxnSpPr>
          <p:cNvPr id="40" name="Straight Connector 39">
            <a:extLst>
              <a:ext uri="{FF2B5EF4-FFF2-40B4-BE49-F238E27FC236}">
                <a16:creationId xmlns:a16="http://schemas.microsoft.com/office/drawing/2014/main" id="{476894C9-856C-EC4A-ACC3-EA809D729D35}"/>
              </a:ext>
              <a:ext uri="{C183D7F6-B498-43B3-948B-1728B52AA6E4}">
                <adec:decorative xmlns:adec="http://schemas.microsoft.com/office/drawing/2017/decorative" val="1"/>
              </a:ext>
            </a:extLst>
          </p:cNvPr>
          <p:cNvCxnSpPr/>
          <p:nvPr userDrawn="1"/>
        </p:nvCxnSpPr>
        <p:spPr>
          <a:xfrm flipH="1">
            <a:off x="394358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37" name="Text Placeholder 21">
            <a:extLst>
              <a:ext uri="{FF2B5EF4-FFF2-40B4-BE49-F238E27FC236}">
                <a16:creationId xmlns:a16="http://schemas.microsoft.com/office/drawing/2014/main" id="{8D8E7E4D-21A0-A746-B48F-190331EC9368}"/>
              </a:ext>
            </a:extLst>
          </p:cNvPr>
          <p:cNvSpPr>
            <a:spLocks noGrp="1"/>
          </p:cNvSpPr>
          <p:nvPr>
            <p:ph type="body" sz="quarter" idx="19" hasCustomPrompt="1"/>
          </p:nvPr>
        </p:nvSpPr>
        <p:spPr>
          <a:xfrm>
            <a:off x="4065003" y="4983705"/>
            <a:ext cx="1574324"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8" name="Text Placeholder 21">
            <a:extLst>
              <a:ext uri="{FF2B5EF4-FFF2-40B4-BE49-F238E27FC236}">
                <a16:creationId xmlns:a16="http://schemas.microsoft.com/office/drawing/2014/main" id="{07BD9017-2362-CC47-B28B-80B673D3969D}"/>
              </a:ext>
            </a:extLst>
          </p:cNvPr>
          <p:cNvSpPr>
            <a:spLocks noGrp="1"/>
          </p:cNvSpPr>
          <p:nvPr>
            <p:ph type="body" sz="quarter" idx="25" hasCustomPrompt="1"/>
          </p:nvPr>
        </p:nvSpPr>
        <p:spPr>
          <a:xfrm>
            <a:off x="4065003" y="5678822"/>
            <a:ext cx="1574324"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sp>
        <p:nvSpPr>
          <p:cNvPr id="4" name="Text Placeholder 3">
            <a:extLst>
              <a:ext uri="{FF2B5EF4-FFF2-40B4-BE49-F238E27FC236}">
                <a16:creationId xmlns:a16="http://schemas.microsoft.com/office/drawing/2014/main" id="{44752376-3C39-BC4E-A080-2D3544F761B3}"/>
              </a:ext>
            </a:extLst>
          </p:cNvPr>
          <p:cNvSpPr>
            <a:spLocks noGrp="1"/>
          </p:cNvSpPr>
          <p:nvPr>
            <p:ph type="body" sz="quarter" idx="20" hasCustomPrompt="1"/>
          </p:nvPr>
        </p:nvSpPr>
        <p:spPr>
          <a:xfrm>
            <a:off x="6781820" y="1811147"/>
            <a:ext cx="4838705" cy="2437409"/>
          </a:xfrm>
        </p:spPr>
        <p:txBody>
          <a:bodyPr/>
          <a:lstStyle>
            <a:lvl1pPr>
              <a:defRPr sz="2400">
                <a:solidFill>
                  <a:schemeClr val="bg2"/>
                </a:solidFill>
                <a:latin typeface="Georgia" panose="02040502050405020303" pitchFamily="18" charset="0"/>
              </a:defRPr>
            </a:lvl1pPr>
          </a:lstStyle>
          <a:p>
            <a:pPr lvl="0"/>
            <a:r>
              <a:rPr lang="en-GB" dirty="0"/>
              <a:t>“Quote goes up here.</a:t>
            </a:r>
            <a:r>
              <a:rPr lang="en-IN" dirty="0"/>
              <a:t> 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a:t>
            </a:r>
            <a:endParaRPr lang="en-US" dirty="0"/>
          </a:p>
        </p:txBody>
      </p:sp>
      <p:sp>
        <p:nvSpPr>
          <p:cNvPr id="18" name="Text Placeholder 3">
            <a:extLst>
              <a:ext uri="{FF2B5EF4-FFF2-40B4-BE49-F238E27FC236}">
                <a16:creationId xmlns:a16="http://schemas.microsoft.com/office/drawing/2014/main" id="{124E7EE1-1F21-A94B-BD4C-80D5579EA0D8}"/>
              </a:ext>
            </a:extLst>
          </p:cNvPr>
          <p:cNvSpPr>
            <a:spLocks noGrp="1"/>
          </p:cNvSpPr>
          <p:nvPr>
            <p:ph type="body" sz="quarter" idx="21" hasCustomPrompt="1"/>
          </p:nvPr>
        </p:nvSpPr>
        <p:spPr>
          <a:xfrm>
            <a:off x="6781820" y="4732422"/>
            <a:ext cx="4838705" cy="269769"/>
          </a:xfrm>
        </p:spPr>
        <p:txBody>
          <a:bodyPr anchor="ctr"/>
          <a:lstStyle>
            <a:lvl1pPr>
              <a:defRPr sz="1600" b="1" i="0">
                <a:solidFill>
                  <a:schemeClr val="bg2"/>
                </a:solidFill>
                <a:latin typeface="Oracle Sans" panose="020B0503020204020204" pitchFamily="34" charset="0"/>
                <a:cs typeface="Oracle Sans" panose="020B0503020204020204" pitchFamily="34" charset="0"/>
              </a:defRPr>
            </a:lvl1pPr>
          </a:lstStyle>
          <a:p>
            <a:pPr lvl="0"/>
            <a:r>
              <a:rPr lang="en-US" dirty="0"/>
              <a:t>Person name</a:t>
            </a:r>
          </a:p>
        </p:txBody>
      </p:sp>
      <p:sp>
        <p:nvSpPr>
          <p:cNvPr id="19" name="Text Placeholder 3">
            <a:extLst>
              <a:ext uri="{FF2B5EF4-FFF2-40B4-BE49-F238E27FC236}">
                <a16:creationId xmlns:a16="http://schemas.microsoft.com/office/drawing/2014/main" id="{EECEA0F4-62BE-D045-9B17-E8A1B43697E5}"/>
              </a:ext>
            </a:extLst>
          </p:cNvPr>
          <p:cNvSpPr>
            <a:spLocks noGrp="1"/>
          </p:cNvSpPr>
          <p:nvPr>
            <p:ph type="body" sz="quarter" idx="22" hasCustomPrompt="1"/>
          </p:nvPr>
        </p:nvSpPr>
        <p:spPr>
          <a:xfrm>
            <a:off x="6781819" y="5061600"/>
            <a:ext cx="4838705" cy="269769"/>
          </a:xfrm>
        </p:spPr>
        <p:txBody>
          <a:bodyPr anchor="ctr"/>
          <a:lstStyle>
            <a:lvl1pPr>
              <a:defRPr sz="1600" b="0" i="0">
                <a:solidFill>
                  <a:schemeClr val="bg2"/>
                </a:solidFill>
                <a:latin typeface="Oracle Sans Light" panose="020B0403020204020204" pitchFamily="34" charset="0"/>
                <a:cs typeface="Oracle Sans Light" panose="020B0403020204020204" pitchFamily="34" charset="0"/>
              </a:defRPr>
            </a:lvl1pPr>
          </a:lstStyle>
          <a:p>
            <a:pPr lvl="0"/>
            <a:r>
              <a:rPr lang="en-US" dirty="0"/>
              <a:t>Company name</a:t>
            </a:r>
          </a:p>
        </p:txBody>
      </p:sp>
      <p:pic>
        <p:nvPicPr>
          <p:cNvPr id="31" name="OTag">
            <a:extLst>
              <a:ext uri="{FF2B5EF4-FFF2-40B4-BE49-F238E27FC236}">
                <a16:creationId xmlns:a16="http://schemas.microsoft.com/office/drawing/2014/main" id="{564C5E79-505C-F44A-BF49-08AFFBAA8DC8}"/>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25" name="Date Placeholder 2">
            <a:extLst>
              <a:ext uri="{FF2B5EF4-FFF2-40B4-BE49-F238E27FC236}">
                <a16:creationId xmlns:a16="http://schemas.microsoft.com/office/drawing/2014/main" id="{2839A7A1-3E42-3A4F-B657-CF0218D56F1C}"/>
              </a:ext>
            </a:extLst>
          </p:cNvPr>
          <p:cNvSpPr>
            <a:spLocks noGrp="1"/>
          </p:cNvSpPr>
          <p:nvPr>
            <p:ph type="dt" sz="half" idx="10"/>
          </p:nvPr>
        </p:nvSpPr>
        <p:spPr>
          <a:xfrm>
            <a:off x="6873138" y="6425604"/>
            <a:ext cx="2743200" cy="363500"/>
          </a:xfrm>
        </p:spPr>
        <p:txBody>
          <a:bodyPr/>
          <a:lstStyle/>
          <a:p>
            <a:r>
              <a:rPr lang="en-US"/>
              <a:t>[Date]</a:t>
            </a:r>
            <a:endParaRPr lang="en-US" dirty="0"/>
          </a:p>
        </p:txBody>
      </p:sp>
      <p:sp>
        <p:nvSpPr>
          <p:cNvPr id="27" name="Footer Placeholder 4">
            <a:extLst>
              <a:ext uri="{FF2B5EF4-FFF2-40B4-BE49-F238E27FC236}">
                <a16:creationId xmlns:a16="http://schemas.microsoft.com/office/drawing/2014/main" id="{030EAEB9-5C84-5B44-B666-3E81D389A7DE}"/>
              </a:ext>
            </a:extLst>
          </p:cNvPr>
          <p:cNvSpPr>
            <a:spLocks noGrp="1"/>
          </p:cNvSpPr>
          <p:nvPr>
            <p:ph type="ftr" sz="quarter" idx="11"/>
          </p:nvPr>
        </p:nvSpPr>
        <p:spPr>
          <a:xfrm>
            <a:off x="1127759" y="6423978"/>
            <a:ext cx="5745379" cy="365125"/>
          </a:xfrm>
        </p:spPr>
        <p:txBody>
          <a:bodyPr/>
          <a:lstStyle/>
          <a:p>
            <a:r>
              <a:rPr lang="en-US"/>
              <a:t>Copyright © 2022, Oracle and/or its affiliates  |  Confidential: Internal</a:t>
            </a:r>
            <a:endParaRPr lang="en-US" dirty="0"/>
          </a:p>
        </p:txBody>
      </p:sp>
      <p:sp>
        <p:nvSpPr>
          <p:cNvPr id="28" name="Slide Number Placeholder 7">
            <a:extLst>
              <a:ext uri="{FF2B5EF4-FFF2-40B4-BE49-F238E27FC236}">
                <a16:creationId xmlns:a16="http://schemas.microsoft.com/office/drawing/2014/main" id="{3DCACC07-031D-AC47-B497-3509661C6CDF}"/>
              </a:ext>
            </a:extLst>
          </p:cNvPr>
          <p:cNvSpPr>
            <a:spLocks noGrp="1"/>
          </p:cNvSpPr>
          <p:nvPr>
            <p:ph type="sldNum" sz="quarter" idx="27"/>
          </p:nvPr>
        </p:nvSpPr>
        <p:spPr>
          <a:xfrm>
            <a:off x="762000" y="6423660"/>
            <a:ext cx="365760" cy="365760"/>
          </a:xfrm>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2612208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Quote_Layout 2_Partners_Pillar">
    <p:spTree>
      <p:nvGrpSpPr>
        <p:cNvPr id="1" name=""/>
        <p:cNvGrpSpPr/>
        <p:nvPr/>
      </p:nvGrpSpPr>
      <p:grpSpPr>
        <a:xfrm>
          <a:off x="0" y="0"/>
          <a:ext cx="0" cy="0"/>
          <a:chOff x="0" y="0"/>
          <a:chExt cx="0" cy="0"/>
        </a:xfrm>
      </p:grpSpPr>
      <p:sp>
        <p:nvSpPr>
          <p:cNvPr id="43" name="Oracle Logo">
            <a:extLst>
              <a:ext uri="{FF2B5EF4-FFF2-40B4-BE49-F238E27FC236}">
                <a16:creationId xmlns:a16="http://schemas.microsoft.com/office/drawing/2014/main" id="{716CB5A7-5DF4-446B-85A4-F9E8AF6B7091}"/>
              </a:ext>
            </a:extLst>
          </p:cNvPr>
          <p:cNvSpPr/>
          <p:nvPr userDrawn="1"/>
        </p:nvSpPr>
        <p:spPr>
          <a:xfrm>
            <a:off x="761994" y="107062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44" name="Plus Sign">
            <a:extLst>
              <a:ext uri="{FF2B5EF4-FFF2-40B4-BE49-F238E27FC236}">
                <a16:creationId xmlns:a16="http://schemas.microsoft.com/office/drawing/2014/main" id="{DD192757-995B-44C2-A0C0-B815258705E2}"/>
              </a:ext>
            </a:extLst>
          </p:cNvPr>
          <p:cNvSpPr txBox="1"/>
          <p:nvPr userDrawn="1"/>
        </p:nvSpPr>
        <p:spPr>
          <a:xfrm>
            <a:off x="1983598" y="92835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45" name="Content Placeholder 7">
            <a:extLst>
              <a:ext uri="{FF2B5EF4-FFF2-40B4-BE49-F238E27FC236}">
                <a16:creationId xmlns:a16="http://schemas.microsoft.com/office/drawing/2014/main" id="{27A03B0C-035F-4B09-8E29-73CEBA25A456}"/>
              </a:ext>
            </a:extLst>
          </p:cNvPr>
          <p:cNvSpPr>
            <a:spLocks noGrp="1"/>
          </p:cNvSpPr>
          <p:nvPr>
            <p:ph sz="quarter" idx="29" hasCustomPrompt="1"/>
          </p:nvPr>
        </p:nvSpPr>
        <p:spPr>
          <a:xfrm>
            <a:off x="2451100" y="88582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42" name="Title 1">
            <a:extLst>
              <a:ext uri="{FF2B5EF4-FFF2-40B4-BE49-F238E27FC236}">
                <a16:creationId xmlns:a16="http://schemas.microsoft.com/office/drawing/2014/main" id="{53799748-EFB0-43F5-87BE-F54701B568C8}"/>
              </a:ext>
            </a:extLst>
          </p:cNvPr>
          <p:cNvSpPr>
            <a:spLocks noGrp="1"/>
          </p:cNvSpPr>
          <p:nvPr>
            <p:ph type="title" hasCustomPrompt="1"/>
          </p:nvPr>
        </p:nvSpPr>
        <p:spPr>
          <a:xfrm>
            <a:off x="768689" y="1560233"/>
            <a:ext cx="4744029" cy="822960"/>
          </a:xfrm>
        </p:spPr>
        <p:txBody>
          <a:bodyPr/>
          <a:lstStyle>
            <a:lvl1pPr>
              <a:defRPr>
                <a:solidFill>
                  <a:schemeClr val="accent6"/>
                </a:solidFill>
              </a:defRPr>
            </a:lvl1pPr>
          </a:lstStyle>
          <a:p>
            <a:r>
              <a:rPr lang="en-US" dirty="0"/>
              <a:t>Click to edit title text styles</a:t>
            </a:r>
          </a:p>
        </p:txBody>
      </p:sp>
      <p:sp>
        <p:nvSpPr>
          <p:cNvPr id="32" name="Rectangle 31">
            <a:extLst>
              <a:ext uri="{FF2B5EF4-FFF2-40B4-BE49-F238E27FC236}">
                <a16:creationId xmlns:a16="http://schemas.microsoft.com/office/drawing/2014/main" id="{B6FB1275-B209-A04F-AE66-67FBB37FF0A9}"/>
              </a:ext>
              <a:ext uri="{C183D7F6-B498-43B3-948B-1728B52AA6E4}">
                <adec:decorative xmlns:adec="http://schemas.microsoft.com/office/drawing/2017/decorative" val="1"/>
              </a:ext>
            </a:extLst>
          </p:cNvPr>
          <p:cNvSpPr/>
          <p:nvPr userDrawn="1"/>
        </p:nvSpPr>
        <p:spPr>
          <a:xfrm>
            <a:off x="6096000" y="-12293"/>
            <a:ext cx="6096000" cy="687029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B368C889-7486-F04A-A609-0368012DF578}"/>
              </a:ext>
              <a:ext uri="{C183D7F6-B498-43B3-948B-1728B52AA6E4}">
                <adec:decorative xmlns:adec="http://schemas.microsoft.com/office/drawing/2017/decorative" val="1"/>
              </a:ext>
            </a:extLst>
          </p:cNvPr>
          <p:cNvSpPr/>
          <p:nvPr userDrawn="1"/>
        </p:nvSpPr>
        <p:spPr>
          <a:xfrm>
            <a:off x="6096000" y="-24586"/>
            <a:ext cx="6096000" cy="6882586"/>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Text Placeholder 21">
            <a:extLst>
              <a:ext uri="{FF2B5EF4-FFF2-40B4-BE49-F238E27FC236}">
                <a16:creationId xmlns:a16="http://schemas.microsoft.com/office/drawing/2014/main" id="{236059DB-2ED9-0449-B2AD-7753FF232A9F}"/>
              </a:ext>
            </a:extLst>
          </p:cNvPr>
          <p:cNvSpPr>
            <a:spLocks noGrp="1"/>
          </p:cNvSpPr>
          <p:nvPr>
            <p:ph type="body" sz="quarter" idx="24" hasCustomPrompt="1"/>
          </p:nvPr>
        </p:nvSpPr>
        <p:spPr>
          <a:xfrm>
            <a:off x="768689" y="2567961"/>
            <a:ext cx="4762530" cy="1972453"/>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 </a:t>
            </a:r>
            <a:r>
              <a:rPr lang="en-IN" dirty="0" err="1"/>
              <a:t>laboris</a:t>
            </a:r>
            <a:r>
              <a:rPr lang="en-IN" dirty="0"/>
              <a:t> nisi </a:t>
            </a:r>
            <a:r>
              <a:rPr lang="en-IN" dirty="0" err="1"/>
              <a:t>ut</a:t>
            </a:r>
            <a:r>
              <a:rPr lang="en-IN" dirty="0"/>
              <a:t> </a:t>
            </a:r>
            <a:r>
              <a:rPr lang="en-IN" dirty="0" err="1"/>
              <a:t>aliquip</a:t>
            </a:r>
            <a:r>
              <a:rPr lang="en-IN" dirty="0"/>
              <a:t> ex </a:t>
            </a:r>
            <a:r>
              <a:rPr lang="en-IN" dirty="0" err="1"/>
              <a:t>ea</a:t>
            </a:r>
            <a:r>
              <a:rPr lang="en-IN" dirty="0"/>
              <a:t> </a:t>
            </a:r>
            <a:r>
              <a:rPr lang="en-IN" dirty="0" err="1"/>
              <a:t>commodo</a:t>
            </a:r>
            <a:r>
              <a:rPr lang="en-IN" dirty="0"/>
              <a:t> </a:t>
            </a:r>
            <a:r>
              <a:rPr lang="en-IN" dirty="0" err="1"/>
              <a:t>consequat</a:t>
            </a:r>
            <a:r>
              <a:rPr lang="en-IN" dirty="0"/>
              <a:t>. Duis </a:t>
            </a:r>
            <a:r>
              <a:rPr lang="en-IN" dirty="0" err="1"/>
              <a:t>aute</a:t>
            </a:r>
            <a:r>
              <a:rPr lang="en-IN" dirty="0"/>
              <a:t> </a:t>
            </a:r>
            <a:r>
              <a:rPr lang="en-IN" dirty="0" err="1"/>
              <a:t>irure</a:t>
            </a:r>
            <a:r>
              <a:rPr lang="en-IN" dirty="0"/>
              <a:t> </a:t>
            </a:r>
            <a:r>
              <a:rPr lang="en-IN" dirty="0" err="1"/>
              <a:t>dolor</a:t>
            </a:r>
            <a:r>
              <a:rPr lang="en-IN" dirty="0"/>
              <a:t> in </a:t>
            </a:r>
            <a:r>
              <a:rPr lang="en-IN" dirty="0" err="1"/>
              <a:t>reprehenderit</a:t>
            </a:r>
            <a:r>
              <a:rPr lang="en-IN" dirty="0"/>
              <a:t> in </a:t>
            </a:r>
            <a:r>
              <a:rPr lang="en-IN" dirty="0" err="1"/>
              <a:t>voluptate</a:t>
            </a:r>
            <a:r>
              <a:rPr lang="en-IN" dirty="0"/>
              <a:t> </a:t>
            </a:r>
            <a:r>
              <a:rPr lang="en-IN" dirty="0" err="1"/>
              <a:t>velit</a:t>
            </a:r>
            <a:r>
              <a:rPr lang="en-IN" dirty="0"/>
              <a:t> </a:t>
            </a:r>
            <a:r>
              <a:rPr lang="en-IN" dirty="0" err="1"/>
              <a:t>esse</a:t>
            </a:r>
            <a:r>
              <a:rPr lang="en-IN" dirty="0"/>
              <a:t> </a:t>
            </a:r>
            <a:r>
              <a:rPr lang="en-IN" dirty="0" err="1"/>
              <a:t>cillum</a:t>
            </a:r>
            <a:r>
              <a:rPr lang="en-IN" dirty="0"/>
              <a:t> dolore </a:t>
            </a:r>
            <a:r>
              <a:rPr lang="en-IN" dirty="0" err="1"/>
              <a:t>eu</a:t>
            </a:r>
            <a:r>
              <a:rPr lang="en-IN" dirty="0"/>
              <a:t> </a:t>
            </a:r>
            <a:r>
              <a:rPr lang="en-IN" dirty="0" err="1"/>
              <a:t>fugiat</a:t>
            </a:r>
            <a:r>
              <a:rPr lang="en-IN" dirty="0"/>
              <a:t> </a:t>
            </a:r>
            <a:r>
              <a:rPr lang="en-IN" dirty="0" err="1"/>
              <a:t>nulla</a:t>
            </a:r>
            <a:r>
              <a:rPr lang="en-IN" dirty="0"/>
              <a:t> </a:t>
            </a:r>
            <a:r>
              <a:rPr lang="en-IN" dirty="0" err="1"/>
              <a:t>pariatur</a:t>
            </a:r>
            <a:r>
              <a:rPr lang="en-IN" dirty="0"/>
              <a:t>. </a:t>
            </a:r>
            <a:r>
              <a:rPr lang="en-IN" dirty="0" err="1"/>
              <a:t>Excepteur</a:t>
            </a:r>
            <a:r>
              <a:rPr lang="en-IN" dirty="0"/>
              <a:t> </a:t>
            </a:r>
            <a:r>
              <a:rPr lang="en-IN" dirty="0" err="1"/>
              <a:t>sint</a:t>
            </a:r>
            <a:r>
              <a:rPr lang="en-IN" dirty="0"/>
              <a:t> </a:t>
            </a:r>
            <a:r>
              <a:rPr lang="en-IN" dirty="0" err="1"/>
              <a:t>occaecat</a:t>
            </a:r>
            <a:r>
              <a:rPr lang="en-IN" dirty="0"/>
              <a:t> </a:t>
            </a:r>
            <a:r>
              <a:rPr lang="en-IN" dirty="0" err="1"/>
              <a:t>cupidatat</a:t>
            </a:r>
            <a:r>
              <a:rPr lang="en-IN" dirty="0"/>
              <a:t> non </a:t>
            </a:r>
            <a:r>
              <a:rPr lang="en-IN" dirty="0" err="1"/>
              <a:t>proident</a:t>
            </a:r>
            <a:r>
              <a:rPr lang="en-IN" dirty="0"/>
              <a:t>, sunt in culpa qui </a:t>
            </a:r>
            <a:r>
              <a:rPr lang="en-IN" dirty="0" err="1"/>
              <a:t>officia</a:t>
            </a:r>
            <a:r>
              <a:rPr lang="en-IN" dirty="0"/>
              <a:t> </a:t>
            </a:r>
            <a:r>
              <a:rPr lang="en-IN" dirty="0" err="1"/>
              <a:t>deserunt</a:t>
            </a:r>
            <a:r>
              <a:rPr lang="en-IN" dirty="0"/>
              <a:t> </a:t>
            </a:r>
            <a:r>
              <a:rPr lang="en-IN" dirty="0" err="1"/>
              <a:t>mollit</a:t>
            </a:r>
            <a:r>
              <a:rPr lang="en-IN" dirty="0"/>
              <a:t> </a:t>
            </a:r>
            <a:r>
              <a:rPr lang="en-IN" dirty="0" err="1"/>
              <a:t>anim</a:t>
            </a:r>
            <a:r>
              <a:rPr lang="en-IN" dirty="0"/>
              <a:t> id </a:t>
            </a:r>
            <a:r>
              <a:rPr lang="en-IN" dirty="0" err="1"/>
              <a:t>est</a:t>
            </a:r>
            <a:r>
              <a:rPr lang="en-IN" dirty="0"/>
              <a:t> </a:t>
            </a:r>
            <a:r>
              <a:rPr lang="en-IN" dirty="0" err="1"/>
              <a:t>laborum</a:t>
            </a:r>
            <a:r>
              <a:rPr lang="en-IN" dirty="0"/>
              <a:t>.</a:t>
            </a:r>
            <a:endParaRPr lang="en-US" dirty="0"/>
          </a:p>
        </p:txBody>
      </p:sp>
      <p:sp>
        <p:nvSpPr>
          <p:cNvPr id="30" name="Text Placeholder 21">
            <a:extLst>
              <a:ext uri="{FF2B5EF4-FFF2-40B4-BE49-F238E27FC236}">
                <a16:creationId xmlns:a16="http://schemas.microsoft.com/office/drawing/2014/main" id="{ED1E00BD-A0B0-2F41-84FF-32EEA5F1D1F2}"/>
              </a:ext>
            </a:extLst>
          </p:cNvPr>
          <p:cNvSpPr>
            <a:spLocks noGrp="1"/>
          </p:cNvSpPr>
          <p:nvPr>
            <p:ph type="body" sz="quarter" idx="15" hasCustomPrompt="1"/>
          </p:nvPr>
        </p:nvSpPr>
        <p:spPr>
          <a:xfrm>
            <a:off x="768689" y="4983705"/>
            <a:ext cx="1416645"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4" name="Text Placeholder 21">
            <a:extLst>
              <a:ext uri="{FF2B5EF4-FFF2-40B4-BE49-F238E27FC236}">
                <a16:creationId xmlns:a16="http://schemas.microsoft.com/office/drawing/2014/main" id="{7B8B0603-A47F-0343-AD86-E2ACD51E6720}"/>
              </a:ext>
            </a:extLst>
          </p:cNvPr>
          <p:cNvSpPr>
            <a:spLocks noGrp="1"/>
          </p:cNvSpPr>
          <p:nvPr>
            <p:ph type="body" sz="quarter" idx="16" hasCustomPrompt="1"/>
          </p:nvPr>
        </p:nvSpPr>
        <p:spPr>
          <a:xfrm>
            <a:off x="768689" y="5678822"/>
            <a:ext cx="1416645"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cxnSp>
        <p:nvCxnSpPr>
          <p:cNvPr id="39" name="Straight Connector 38">
            <a:extLst>
              <a:ext uri="{FF2B5EF4-FFF2-40B4-BE49-F238E27FC236}">
                <a16:creationId xmlns:a16="http://schemas.microsoft.com/office/drawing/2014/main" id="{90C955F3-B8DD-4D48-AAF6-E22B505F7E8D}"/>
              </a:ext>
              <a:ext uri="{C183D7F6-B498-43B3-948B-1728B52AA6E4}">
                <adec:decorative xmlns:adec="http://schemas.microsoft.com/office/drawing/2017/decorative" val="1"/>
              </a:ext>
            </a:extLst>
          </p:cNvPr>
          <p:cNvCxnSpPr/>
          <p:nvPr userDrawn="1"/>
        </p:nvCxnSpPr>
        <p:spPr>
          <a:xfrm flipH="1">
            <a:off x="229766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35" name="Text Placeholder 21">
            <a:extLst>
              <a:ext uri="{FF2B5EF4-FFF2-40B4-BE49-F238E27FC236}">
                <a16:creationId xmlns:a16="http://schemas.microsoft.com/office/drawing/2014/main" id="{904C647D-D25C-9342-A633-953F7225E0FD}"/>
              </a:ext>
            </a:extLst>
          </p:cNvPr>
          <p:cNvSpPr>
            <a:spLocks noGrp="1"/>
          </p:cNvSpPr>
          <p:nvPr>
            <p:ph type="body" sz="quarter" idx="17" hasCustomPrompt="1"/>
          </p:nvPr>
        </p:nvSpPr>
        <p:spPr>
          <a:xfrm>
            <a:off x="2416846" y="4983705"/>
            <a:ext cx="1414400"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6" name="Text Placeholder 21">
            <a:extLst>
              <a:ext uri="{FF2B5EF4-FFF2-40B4-BE49-F238E27FC236}">
                <a16:creationId xmlns:a16="http://schemas.microsoft.com/office/drawing/2014/main" id="{2A4B8FB7-3F58-9947-A2B5-FFFAA5F43F07}"/>
              </a:ext>
            </a:extLst>
          </p:cNvPr>
          <p:cNvSpPr>
            <a:spLocks noGrp="1"/>
          </p:cNvSpPr>
          <p:nvPr>
            <p:ph type="body" sz="quarter" idx="18" hasCustomPrompt="1"/>
          </p:nvPr>
        </p:nvSpPr>
        <p:spPr>
          <a:xfrm>
            <a:off x="2416846" y="5678822"/>
            <a:ext cx="1414400"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dirty="0"/>
              <a:t>Text under stat goes here</a:t>
            </a:r>
            <a:endParaRPr lang="en-US" dirty="0"/>
          </a:p>
        </p:txBody>
      </p:sp>
      <p:cxnSp>
        <p:nvCxnSpPr>
          <p:cNvPr id="40" name="Straight Connector 39">
            <a:extLst>
              <a:ext uri="{FF2B5EF4-FFF2-40B4-BE49-F238E27FC236}">
                <a16:creationId xmlns:a16="http://schemas.microsoft.com/office/drawing/2014/main" id="{476894C9-856C-EC4A-ACC3-EA809D729D35}"/>
              </a:ext>
              <a:ext uri="{C183D7F6-B498-43B3-948B-1728B52AA6E4}">
                <adec:decorative xmlns:adec="http://schemas.microsoft.com/office/drawing/2017/decorative" val="1"/>
              </a:ext>
            </a:extLst>
          </p:cNvPr>
          <p:cNvCxnSpPr/>
          <p:nvPr userDrawn="1"/>
        </p:nvCxnSpPr>
        <p:spPr>
          <a:xfrm flipH="1">
            <a:off x="394358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37" name="Text Placeholder 21">
            <a:extLst>
              <a:ext uri="{FF2B5EF4-FFF2-40B4-BE49-F238E27FC236}">
                <a16:creationId xmlns:a16="http://schemas.microsoft.com/office/drawing/2014/main" id="{8D8E7E4D-21A0-A746-B48F-190331EC9368}"/>
              </a:ext>
            </a:extLst>
          </p:cNvPr>
          <p:cNvSpPr>
            <a:spLocks noGrp="1"/>
          </p:cNvSpPr>
          <p:nvPr>
            <p:ph type="body" sz="quarter" idx="19" hasCustomPrompt="1"/>
          </p:nvPr>
        </p:nvSpPr>
        <p:spPr>
          <a:xfrm>
            <a:off x="4065003" y="4983705"/>
            <a:ext cx="1574324"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8" name="Text Placeholder 21">
            <a:extLst>
              <a:ext uri="{FF2B5EF4-FFF2-40B4-BE49-F238E27FC236}">
                <a16:creationId xmlns:a16="http://schemas.microsoft.com/office/drawing/2014/main" id="{07BD9017-2362-CC47-B28B-80B673D3969D}"/>
              </a:ext>
            </a:extLst>
          </p:cNvPr>
          <p:cNvSpPr>
            <a:spLocks noGrp="1"/>
          </p:cNvSpPr>
          <p:nvPr>
            <p:ph type="body" sz="quarter" idx="25" hasCustomPrompt="1"/>
          </p:nvPr>
        </p:nvSpPr>
        <p:spPr>
          <a:xfrm>
            <a:off x="4065003" y="5678822"/>
            <a:ext cx="1574324"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sp>
        <p:nvSpPr>
          <p:cNvPr id="4" name="Text Placeholder 3">
            <a:extLst>
              <a:ext uri="{FF2B5EF4-FFF2-40B4-BE49-F238E27FC236}">
                <a16:creationId xmlns:a16="http://schemas.microsoft.com/office/drawing/2014/main" id="{44752376-3C39-BC4E-A080-2D3544F761B3}"/>
              </a:ext>
            </a:extLst>
          </p:cNvPr>
          <p:cNvSpPr>
            <a:spLocks noGrp="1"/>
          </p:cNvSpPr>
          <p:nvPr>
            <p:ph type="body" sz="quarter" idx="20" hasCustomPrompt="1"/>
          </p:nvPr>
        </p:nvSpPr>
        <p:spPr>
          <a:xfrm>
            <a:off x="6781820" y="1811147"/>
            <a:ext cx="4838705" cy="2437409"/>
          </a:xfrm>
        </p:spPr>
        <p:txBody>
          <a:bodyPr/>
          <a:lstStyle>
            <a:lvl1pPr>
              <a:defRPr sz="2400">
                <a:solidFill>
                  <a:schemeClr val="bg2"/>
                </a:solidFill>
                <a:latin typeface="Georgia" panose="02040502050405020303" pitchFamily="18" charset="0"/>
              </a:defRPr>
            </a:lvl1pPr>
          </a:lstStyle>
          <a:p>
            <a:pPr lvl="0"/>
            <a:r>
              <a:rPr lang="en-GB" dirty="0"/>
              <a:t>“Quote goes up here.</a:t>
            </a:r>
            <a:r>
              <a:rPr lang="en-IN" dirty="0"/>
              <a:t> 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a:t>
            </a:r>
            <a:endParaRPr lang="en-US" dirty="0"/>
          </a:p>
        </p:txBody>
      </p:sp>
      <p:sp>
        <p:nvSpPr>
          <p:cNvPr id="18" name="Text Placeholder 3">
            <a:extLst>
              <a:ext uri="{FF2B5EF4-FFF2-40B4-BE49-F238E27FC236}">
                <a16:creationId xmlns:a16="http://schemas.microsoft.com/office/drawing/2014/main" id="{124E7EE1-1F21-A94B-BD4C-80D5579EA0D8}"/>
              </a:ext>
            </a:extLst>
          </p:cNvPr>
          <p:cNvSpPr>
            <a:spLocks noGrp="1"/>
          </p:cNvSpPr>
          <p:nvPr>
            <p:ph type="body" sz="quarter" idx="21" hasCustomPrompt="1"/>
          </p:nvPr>
        </p:nvSpPr>
        <p:spPr>
          <a:xfrm>
            <a:off x="6781820" y="4732422"/>
            <a:ext cx="4838705" cy="269769"/>
          </a:xfrm>
        </p:spPr>
        <p:txBody>
          <a:bodyPr anchor="ctr"/>
          <a:lstStyle>
            <a:lvl1pPr>
              <a:defRPr sz="1600" b="1" i="0">
                <a:solidFill>
                  <a:schemeClr val="bg2"/>
                </a:solidFill>
                <a:latin typeface="Oracle Sans" panose="020B0503020204020204" pitchFamily="34" charset="0"/>
                <a:cs typeface="Oracle Sans" panose="020B0503020204020204" pitchFamily="34" charset="0"/>
              </a:defRPr>
            </a:lvl1pPr>
          </a:lstStyle>
          <a:p>
            <a:pPr lvl="0"/>
            <a:r>
              <a:rPr lang="en-US" dirty="0"/>
              <a:t>Person name</a:t>
            </a:r>
          </a:p>
        </p:txBody>
      </p:sp>
      <p:sp>
        <p:nvSpPr>
          <p:cNvPr id="19" name="Text Placeholder 3">
            <a:extLst>
              <a:ext uri="{FF2B5EF4-FFF2-40B4-BE49-F238E27FC236}">
                <a16:creationId xmlns:a16="http://schemas.microsoft.com/office/drawing/2014/main" id="{EECEA0F4-62BE-D045-9B17-E8A1B43697E5}"/>
              </a:ext>
            </a:extLst>
          </p:cNvPr>
          <p:cNvSpPr>
            <a:spLocks noGrp="1"/>
          </p:cNvSpPr>
          <p:nvPr>
            <p:ph type="body" sz="quarter" idx="22" hasCustomPrompt="1"/>
          </p:nvPr>
        </p:nvSpPr>
        <p:spPr>
          <a:xfrm>
            <a:off x="6781819" y="5061600"/>
            <a:ext cx="4838705" cy="269769"/>
          </a:xfrm>
        </p:spPr>
        <p:txBody>
          <a:bodyPr anchor="ctr"/>
          <a:lstStyle>
            <a:lvl1pPr>
              <a:defRPr sz="1600" b="0" i="0">
                <a:solidFill>
                  <a:schemeClr val="bg2"/>
                </a:solidFill>
                <a:latin typeface="Oracle Sans Light" panose="020B0403020204020204" pitchFamily="34" charset="0"/>
                <a:cs typeface="Oracle Sans Light" panose="020B0403020204020204" pitchFamily="34" charset="0"/>
              </a:defRPr>
            </a:lvl1pPr>
          </a:lstStyle>
          <a:p>
            <a:pPr lvl="0"/>
            <a:r>
              <a:rPr lang="en-US" dirty="0"/>
              <a:t>Company name</a:t>
            </a:r>
          </a:p>
        </p:txBody>
      </p:sp>
      <p:pic>
        <p:nvPicPr>
          <p:cNvPr id="31" name="OTag">
            <a:extLst>
              <a:ext uri="{FF2B5EF4-FFF2-40B4-BE49-F238E27FC236}">
                <a16:creationId xmlns:a16="http://schemas.microsoft.com/office/drawing/2014/main" id="{564C5E79-505C-F44A-BF49-08AFFBAA8DC8}"/>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25" name="Date Placeholder 2">
            <a:extLst>
              <a:ext uri="{FF2B5EF4-FFF2-40B4-BE49-F238E27FC236}">
                <a16:creationId xmlns:a16="http://schemas.microsoft.com/office/drawing/2014/main" id="{2839A7A1-3E42-3A4F-B657-CF0218D56F1C}"/>
              </a:ext>
            </a:extLst>
          </p:cNvPr>
          <p:cNvSpPr>
            <a:spLocks noGrp="1"/>
          </p:cNvSpPr>
          <p:nvPr>
            <p:ph type="dt" sz="half" idx="10"/>
          </p:nvPr>
        </p:nvSpPr>
        <p:spPr>
          <a:xfrm>
            <a:off x="6873138" y="6425604"/>
            <a:ext cx="2743200" cy="363500"/>
          </a:xfrm>
        </p:spPr>
        <p:txBody>
          <a:bodyPr/>
          <a:lstStyle/>
          <a:p>
            <a:r>
              <a:rPr lang="en-US"/>
              <a:t>[Date]</a:t>
            </a:r>
            <a:endParaRPr lang="en-US" dirty="0"/>
          </a:p>
        </p:txBody>
      </p:sp>
      <p:sp>
        <p:nvSpPr>
          <p:cNvPr id="27" name="Footer Placeholder 4">
            <a:extLst>
              <a:ext uri="{FF2B5EF4-FFF2-40B4-BE49-F238E27FC236}">
                <a16:creationId xmlns:a16="http://schemas.microsoft.com/office/drawing/2014/main" id="{030EAEB9-5C84-5B44-B666-3E81D389A7DE}"/>
              </a:ext>
            </a:extLst>
          </p:cNvPr>
          <p:cNvSpPr>
            <a:spLocks noGrp="1"/>
          </p:cNvSpPr>
          <p:nvPr>
            <p:ph type="ftr" sz="quarter" idx="11"/>
          </p:nvPr>
        </p:nvSpPr>
        <p:spPr>
          <a:xfrm>
            <a:off x="1127759" y="6423978"/>
            <a:ext cx="5745379" cy="365125"/>
          </a:xfrm>
        </p:spPr>
        <p:txBody>
          <a:bodyPr/>
          <a:lstStyle/>
          <a:p>
            <a:r>
              <a:rPr lang="en-US"/>
              <a:t>Copyright © 2022, Oracle and/or its affiliates  |  Confidential: Internal</a:t>
            </a:r>
            <a:endParaRPr lang="en-US" dirty="0"/>
          </a:p>
        </p:txBody>
      </p:sp>
      <p:sp>
        <p:nvSpPr>
          <p:cNvPr id="28" name="Slide Number Placeholder 7">
            <a:extLst>
              <a:ext uri="{FF2B5EF4-FFF2-40B4-BE49-F238E27FC236}">
                <a16:creationId xmlns:a16="http://schemas.microsoft.com/office/drawing/2014/main" id="{3DCACC07-031D-AC47-B497-3509661C6CDF}"/>
              </a:ext>
            </a:extLst>
          </p:cNvPr>
          <p:cNvSpPr>
            <a:spLocks noGrp="1"/>
          </p:cNvSpPr>
          <p:nvPr>
            <p:ph type="sldNum" sz="quarter" idx="27"/>
          </p:nvPr>
        </p:nvSpPr>
        <p:spPr>
          <a:xfrm>
            <a:off x="762000" y="6423660"/>
            <a:ext cx="365760" cy="365760"/>
          </a:xfrm>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2349043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Quote_Layout 2_Logo_Pillar">
    <p:spTree>
      <p:nvGrpSpPr>
        <p:cNvPr id="1" name=""/>
        <p:cNvGrpSpPr/>
        <p:nvPr/>
      </p:nvGrpSpPr>
      <p:grpSpPr>
        <a:xfrm>
          <a:off x="0" y="0"/>
          <a:ext cx="0" cy="0"/>
          <a:chOff x="0" y="0"/>
          <a:chExt cx="0" cy="0"/>
        </a:xfrm>
      </p:grpSpPr>
      <p:sp>
        <p:nvSpPr>
          <p:cNvPr id="43" name="Oracle Logo">
            <a:extLst>
              <a:ext uri="{FF2B5EF4-FFF2-40B4-BE49-F238E27FC236}">
                <a16:creationId xmlns:a16="http://schemas.microsoft.com/office/drawing/2014/main" id="{716CB5A7-5DF4-446B-85A4-F9E8AF6B7091}"/>
              </a:ext>
            </a:extLst>
          </p:cNvPr>
          <p:cNvSpPr/>
          <p:nvPr userDrawn="1"/>
        </p:nvSpPr>
        <p:spPr>
          <a:xfrm>
            <a:off x="761994" y="107062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42" name="Title 1">
            <a:extLst>
              <a:ext uri="{FF2B5EF4-FFF2-40B4-BE49-F238E27FC236}">
                <a16:creationId xmlns:a16="http://schemas.microsoft.com/office/drawing/2014/main" id="{53799748-EFB0-43F5-87BE-F54701B568C8}"/>
              </a:ext>
            </a:extLst>
          </p:cNvPr>
          <p:cNvSpPr>
            <a:spLocks noGrp="1"/>
          </p:cNvSpPr>
          <p:nvPr>
            <p:ph type="title" hasCustomPrompt="1"/>
          </p:nvPr>
        </p:nvSpPr>
        <p:spPr>
          <a:xfrm>
            <a:off x="768689" y="1560233"/>
            <a:ext cx="4744029" cy="822960"/>
          </a:xfrm>
        </p:spPr>
        <p:txBody>
          <a:bodyPr/>
          <a:lstStyle>
            <a:lvl1pPr>
              <a:defRPr>
                <a:solidFill>
                  <a:schemeClr val="accent6"/>
                </a:solidFill>
              </a:defRPr>
            </a:lvl1pPr>
          </a:lstStyle>
          <a:p>
            <a:r>
              <a:rPr lang="en-US" dirty="0"/>
              <a:t>Click to edit title text styles</a:t>
            </a:r>
          </a:p>
        </p:txBody>
      </p:sp>
      <p:sp>
        <p:nvSpPr>
          <p:cNvPr id="32" name="Rectangle 31">
            <a:extLst>
              <a:ext uri="{FF2B5EF4-FFF2-40B4-BE49-F238E27FC236}">
                <a16:creationId xmlns:a16="http://schemas.microsoft.com/office/drawing/2014/main" id="{B6FB1275-B209-A04F-AE66-67FBB37FF0A9}"/>
              </a:ext>
              <a:ext uri="{C183D7F6-B498-43B3-948B-1728B52AA6E4}">
                <adec:decorative xmlns:adec="http://schemas.microsoft.com/office/drawing/2017/decorative" val="1"/>
              </a:ext>
            </a:extLst>
          </p:cNvPr>
          <p:cNvSpPr/>
          <p:nvPr userDrawn="1"/>
        </p:nvSpPr>
        <p:spPr>
          <a:xfrm>
            <a:off x="6096000" y="-12293"/>
            <a:ext cx="6096000" cy="687029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B368C889-7486-F04A-A609-0368012DF578}"/>
              </a:ext>
              <a:ext uri="{C183D7F6-B498-43B3-948B-1728B52AA6E4}">
                <adec:decorative xmlns:adec="http://schemas.microsoft.com/office/drawing/2017/decorative" val="1"/>
              </a:ext>
            </a:extLst>
          </p:cNvPr>
          <p:cNvSpPr/>
          <p:nvPr userDrawn="1"/>
        </p:nvSpPr>
        <p:spPr>
          <a:xfrm>
            <a:off x="6096000" y="-24586"/>
            <a:ext cx="6096000" cy="6882586"/>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Text Placeholder 21">
            <a:extLst>
              <a:ext uri="{FF2B5EF4-FFF2-40B4-BE49-F238E27FC236}">
                <a16:creationId xmlns:a16="http://schemas.microsoft.com/office/drawing/2014/main" id="{236059DB-2ED9-0449-B2AD-7753FF232A9F}"/>
              </a:ext>
            </a:extLst>
          </p:cNvPr>
          <p:cNvSpPr>
            <a:spLocks noGrp="1"/>
          </p:cNvSpPr>
          <p:nvPr>
            <p:ph type="body" sz="quarter" idx="24" hasCustomPrompt="1"/>
          </p:nvPr>
        </p:nvSpPr>
        <p:spPr>
          <a:xfrm>
            <a:off x="768689" y="2567961"/>
            <a:ext cx="4762530" cy="1972453"/>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 </a:t>
            </a:r>
            <a:r>
              <a:rPr lang="en-IN" dirty="0" err="1"/>
              <a:t>laboris</a:t>
            </a:r>
            <a:r>
              <a:rPr lang="en-IN" dirty="0"/>
              <a:t> nisi </a:t>
            </a:r>
            <a:r>
              <a:rPr lang="en-IN" dirty="0" err="1"/>
              <a:t>ut</a:t>
            </a:r>
            <a:r>
              <a:rPr lang="en-IN" dirty="0"/>
              <a:t> </a:t>
            </a:r>
            <a:r>
              <a:rPr lang="en-IN" dirty="0" err="1"/>
              <a:t>aliquip</a:t>
            </a:r>
            <a:r>
              <a:rPr lang="en-IN" dirty="0"/>
              <a:t> ex </a:t>
            </a:r>
            <a:r>
              <a:rPr lang="en-IN" dirty="0" err="1"/>
              <a:t>ea</a:t>
            </a:r>
            <a:r>
              <a:rPr lang="en-IN" dirty="0"/>
              <a:t> </a:t>
            </a:r>
            <a:r>
              <a:rPr lang="en-IN" dirty="0" err="1"/>
              <a:t>commodo</a:t>
            </a:r>
            <a:r>
              <a:rPr lang="en-IN" dirty="0"/>
              <a:t> </a:t>
            </a:r>
            <a:r>
              <a:rPr lang="en-IN" dirty="0" err="1"/>
              <a:t>consequat</a:t>
            </a:r>
            <a:r>
              <a:rPr lang="en-IN" dirty="0"/>
              <a:t>. Duis </a:t>
            </a:r>
            <a:r>
              <a:rPr lang="en-IN" dirty="0" err="1"/>
              <a:t>aute</a:t>
            </a:r>
            <a:r>
              <a:rPr lang="en-IN" dirty="0"/>
              <a:t> </a:t>
            </a:r>
            <a:r>
              <a:rPr lang="en-IN" dirty="0" err="1"/>
              <a:t>irure</a:t>
            </a:r>
            <a:r>
              <a:rPr lang="en-IN" dirty="0"/>
              <a:t> </a:t>
            </a:r>
            <a:r>
              <a:rPr lang="en-IN" dirty="0" err="1"/>
              <a:t>dolor</a:t>
            </a:r>
            <a:r>
              <a:rPr lang="en-IN" dirty="0"/>
              <a:t> in </a:t>
            </a:r>
            <a:r>
              <a:rPr lang="en-IN" dirty="0" err="1"/>
              <a:t>reprehenderit</a:t>
            </a:r>
            <a:r>
              <a:rPr lang="en-IN" dirty="0"/>
              <a:t> in </a:t>
            </a:r>
            <a:r>
              <a:rPr lang="en-IN" dirty="0" err="1"/>
              <a:t>voluptate</a:t>
            </a:r>
            <a:r>
              <a:rPr lang="en-IN" dirty="0"/>
              <a:t> </a:t>
            </a:r>
            <a:r>
              <a:rPr lang="en-IN" dirty="0" err="1"/>
              <a:t>velit</a:t>
            </a:r>
            <a:r>
              <a:rPr lang="en-IN" dirty="0"/>
              <a:t> </a:t>
            </a:r>
            <a:r>
              <a:rPr lang="en-IN" dirty="0" err="1"/>
              <a:t>esse</a:t>
            </a:r>
            <a:r>
              <a:rPr lang="en-IN" dirty="0"/>
              <a:t> </a:t>
            </a:r>
            <a:r>
              <a:rPr lang="en-IN" dirty="0" err="1"/>
              <a:t>cillum</a:t>
            </a:r>
            <a:r>
              <a:rPr lang="en-IN" dirty="0"/>
              <a:t> dolore </a:t>
            </a:r>
            <a:r>
              <a:rPr lang="en-IN" dirty="0" err="1"/>
              <a:t>eu</a:t>
            </a:r>
            <a:r>
              <a:rPr lang="en-IN" dirty="0"/>
              <a:t> </a:t>
            </a:r>
            <a:r>
              <a:rPr lang="en-IN" dirty="0" err="1"/>
              <a:t>fugiat</a:t>
            </a:r>
            <a:r>
              <a:rPr lang="en-IN" dirty="0"/>
              <a:t> </a:t>
            </a:r>
            <a:r>
              <a:rPr lang="en-IN" dirty="0" err="1"/>
              <a:t>nulla</a:t>
            </a:r>
            <a:r>
              <a:rPr lang="en-IN" dirty="0"/>
              <a:t> </a:t>
            </a:r>
            <a:r>
              <a:rPr lang="en-IN" dirty="0" err="1"/>
              <a:t>pariatur</a:t>
            </a:r>
            <a:r>
              <a:rPr lang="en-IN" dirty="0"/>
              <a:t>. </a:t>
            </a:r>
            <a:r>
              <a:rPr lang="en-IN" dirty="0" err="1"/>
              <a:t>Excepteur</a:t>
            </a:r>
            <a:r>
              <a:rPr lang="en-IN" dirty="0"/>
              <a:t> </a:t>
            </a:r>
            <a:r>
              <a:rPr lang="en-IN" dirty="0" err="1"/>
              <a:t>sint</a:t>
            </a:r>
            <a:r>
              <a:rPr lang="en-IN" dirty="0"/>
              <a:t> </a:t>
            </a:r>
            <a:r>
              <a:rPr lang="en-IN" dirty="0" err="1"/>
              <a:t>occaecat</a:t>
            </a:r>
            <a:r>
              <a:rPr lang="en-IN" dirty="0"/>
              <a:t> </a:t>
            </a:r>
            <a:r>
              <a:rPr lang="en-IN" dirty="0" err="1"/>
              <a:t>cupidatat</a:t>
            </a:r>
            <a:r>
              <a:rPr lang="en-IN" dirty="0"/>
              <a:t> non </a:t>
            </a:r>
            <a:r>
              <a:rPr lang="en-IN" dirty="0" err="1"/>
              <a:t>proident</a:t>
            </a:r>
            <a:r>
              <a:rPr lang="en-IN" dirty="0"/>
              <a:t>, sunt in culpa qui </a:t>
            </a:r>
            <a:r>
              <a:rPr lang="en-IN" dirty="0" err="1"/>
              <a:t>officia</a:t>
            </a:r>
            <a:r>
              <a:rPr lang="en-IN" dirty="0"/>
              <a:t> </a:t>
            </a:r>
            <a:r>
              <a:rPr lang="en-IN" dirty="0" err="1"/>
              <a:t>deserunt</a:t>
            </a:r>
            <a:r>
              <a:rPr lang="en-IN" dirty="0"/>
              <a:t> </a:t>
            </a:r>
            <a:r>
              <a:rPr lang="en-IN" dirty="0" err="1"/>
              <a:t>mollit</a:t>
            </a:r>
            <a:r>
              <a:rPr lang="en-IN" dirty="0"/>
              <a:t> </a:t>
            </a:r>
            <a:r>
              <a:rPr lang="en-IN" dirty="0" err="1"/>
              <a:t>anim</a:t>
            </a:r>
            <a:r>
              <a:rPr lang="en-IN" dirty="0"/>
              <a:t> id </a:t>
            </a:r>
            <a:r>
              <a:rPr lang="en-IN" dirty="0" err="1"/>
              <a:t>est</a:t>
            </a:r>
            <a:r>
              <a:rPr lang="en-IN" dirty="0"/>
              <a:t> </a:t>
            </a:r>
            <a:r>
              <a:rPr lang="en-IN" dirty="0" err="1"/>
              <a:t>laborum</a:t>
            </a:r>
            <a:r>
              <a:rPr lang="en-IN" dirty="0"/>
              <a:t>.</a:t>
            </a:r>
            <a:endParaRPr lang="en-US" dirty="0"/>
          </a:p>
        </p:txBody>
      </p:sp>
      <p:sp>
        <p:nvSpPr>
          <p:cNvPr id="30" name="Text Placeholder 21">
            <a:extLst>
              <a:ext uri="{FF2B5EF4-FFF2-40B4-BE49-F238E27FC236}">
                <a16:creationId xmlns:a16="http://schemas.microsoft.com/office/drawing/2014/main" id="{ED1E00BD-A0B0-2F41-84FF-32EEA5F1D1F2}"/>
              </a:ext>
            </a:extLst>
          </p:cNvPr>
          <p:cNvSpPr>
            <a:spLocks noGrp="1"/>
          </p:cNvSpPr>
          <p:nvPr>
            <p:ph type="body" sz="quarter" idx="15" hasCustomPrompt="1"/>
          </p:nvPr>
        </p:nvSpPr>
        <p:spPr>
          <a:xfrm>
            <a:off x="768689" y="4983705"/>
            <a:ext cx="1416645"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4" name="Text Placeholder 21">
            <a:extLst>
              <a:ext uri="{FF2B5EF4-FFF2-40B4-BE49-F238E27FC236}">
                <a16:creationId xmlns:a16="http://schemas.microsoft.com/office/drawing/2014/main" id="{7B8B0603-A47F-0343-AD86-E2ACD51E6720}"/>
              </a:ext>
            </a:extLst>
          </p:cNvPr>
          <p:cNvSpPr>
            <a:spLocks noGrp="1"/>
          </p:cNvSpPr>
          <p:nvPr>
            <p:ph type="body" sz="quarter" idx="16" hasCustomPrompt="1"/>
          </p:nvPr>
        </p:nvSpPr>
        <p:spPr>
          <a:xfrm>
            <a:off x="768689" y="5678822"/>
            <a:ext cx="1416645"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cxnSp>
        <p:nvCxnSpPr>
          <p:cNvPr id="39" name="Straight Connector 38">
            <a:extLst>
              <a:ext uri="{FF2B5EF4-FFF2-40B4-BE49-F238E27FC236}">
                <a16:creationId xmlns:a16="http://schemas.microsoft.com/office/drawing/2014/main" id="{90C955F3-B8DD-4D48-AAF6-E22B505F7E8D}"/>
              </a:ext>
              <a:ext uri="{C183D7F6-B498-43B3-948B-1728B52AA6E4}">
                <adec:decorative xmlns:adec="http://schemas.microsoft.com/office/drawing/2017/decorative" val="1"/>
              </a:ext>
            </a:extLst>
          </p:cNvPr>
          <p:cNvCxnSpPr/>
          <p:nvPr userDrawn="1"/>
        </p:nvCxnSpPr>
        <p:spPr>
          <a:xfrm flipH="1">
            <a:off x="229766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35" name="Text Placeholder 21">
            <a:extLst>
              <a:ext uri="{FF2B5EF4-FFF2-40B4-BE49-F238E27FC236}">
                <a16:creationId xmlns:a16="http://schemas.microsoft.com/office/drawing/2014/main" id="{904C647D-D25C-9342-A633-953F7225E0FD}"/>
              </a:ext>
            </a:extLst>
          </p:cNvPr>
          <p:cNvSpPr>
            <a:spLocks noGrp="1"/>
          </p:cNvSpPr>
          <p:nvPr>
            <p:ph type="body" sz="quarter" idx="17" hasCustomPrompt="1"/>
          </p:nvPr>
        </p:nvSpPr>
        <p:spPr>
          <a:xfrm>
            <a:off x="2416846" y="4983705"/>
            <a:ext cx="1414400"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6" name="Text Placeholder 21">
            <a:extLst>
              <a:ext uri="{FF2B5EF4-FFF2-40B4-BE49-F238E27FC236}">
                <a16:creationId xmlns:a16="http://schemas.microsoft.com/office/drawing/2014/main" id="{2A4B8FB7-3F58-9947-A2B5-FFFAA5F43F07}"/>
              </a:ext>
            </a:extLst>
          </p:cNvPr>
          <p:cNvSpPr>
            <a:spLocks noGrp="1"/>
          </p:cNvSpPr>
          <p:nvPr>
            <p:ph type="body" sz="quarter" idx="18" hasCustomPrompt="1"/>
          </p:nvPr>
        </p:nvSpPr>
        <p:spPr>
          <a:xfrm>
            <a:off x="2416846" y="5678822"/>
            <a:ext cx="1414400"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dirty="0"/>
              <a:t>Text under stat goes here</a:t>
            </a:r>
            <a:endParaRPr lang="en-US" dirty="0"/>
          </a:p>
        </p:txBody>
      </p:sp>
      <p:cxnSp>
        <p:nvCxnSpPr>
          <p:cNvPr id="40" name="Straight Connector 39">
            <a:extLst>
              <a:ext uri="{FF2B5EF4-FFF2-40B4-BE49-F238E27FC236}">
                <a16:creationId xmlns:a16="http://schemas.microsoft.com/office/drawing/2014/main" id="{476894C9-856C-EC4A-ACC3-EA809D729D35}"/>
              </a:ext>
              <a:ext uri="{C183D7F6-B498-43B3-948B-1728B52AA6E4}">
                <adec:decorative xmlns:adec="http://schemas.microsoft.com/office/drawing/2017/decorative" val="1"/>
              </a:ext>
            </a:extLst>
          </p:cNvPr>
          <p:cNvCxnSpPr/>
          <p:nvPr userDrawn="1"/>
        </p:nvCxnSpPr>
        <p:spPr>
          <a:xfrm flipH="1">
            <a:off x="394358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37" name="Text Placeholder 21">
            <a:extLst>
              <a:ext uri="{FF2B5EF4-FFF2-40B4-BE49-F238E27FC236}">
                <a16:creationId xmlns:a16="http://schemas.microsoft.com/office/drawing/2014/main" id="{8D8E7E4D-21A0-A746-B48F-190331EC9368}"/>
              </a:ext>
            </a:extLst>
          </p:cNvPr>
          <p:cNvSpPr>
            <a:spLocks noGrp="1"/>
          </p:cNvSpPr>
          <p:nvPr>
            <p:ph type="body" sz="quarter" idx="19" hasCustomPrompt="1"/>
          </p:nvPr>
        </p:nvSpPr>
        <p:spPr>
          <a:xfrm>
            <a:off x="4065003" y="4983705"/>
            <a:ext cx="1574324"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8" name="Text Placeholder 21">
            <a:extLst>
              <a:ext uri="{FF2B5EF4-FFF2-40B4-BE49-F238E27FC236}">
                <a16:creationId xmlns:a16="http://schemas.microsoft.com/office/drawing/2014/main" id="{07BD9017-2362-CC47-B28B-80B673D3969D}"/>
              </a:ext>
            </a:extLst>
          </p:cNvPr>
          <p:cNvSpPr>
            <a:spLocks noGrp="1"/>
          </p:cNvSpPr>
          <p:nvPr>
            <p:ph type="body" sz="quarter" idx="25" hasCustomPrompt="1"/>
          </p:nvPr>
        </p:nvSpPr>
        <p:spPr>
          <a:xfrm>
            <a:off x="4065003" y="5678822"/>
            <a:ext cx="1574324"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sp>
        <p:nvSpPr>
          <p:cNvPr id="4" name="Text Placeholder 3">
            <a:extLst>
              <a:ext uri="{FF2B5EF4-FFF2-40B4-BE49-F238E27FC236}">
                <a16:creationId xmlns:a16="http://schemas.microsoft.com/office/drawing/2014/main" id="{44752376-3C39-BC4E-A080-2D3544F761B3}"/>
              </a:ext>
            </a:extLst>
          </p:cNvPr>
          <p:cNvSpPr>
            <a:spLocks noGrp="1"/>
          </p:cNvSpPr>
          <p:nvPr>
            <p:ph type="body" sz="quarter" idx="20" hasCustomPrompt="1"/>
          </p:nvPr>
        </p:nvSpPr>
        <p:spPr>
          <a:xfrm>
            <a:off x="6781820" y="1811147"/>
            <a:ext cx="4838705" cy="2437409"/>
          </a:xfrm>
        </p:spPr>
        <p:txBody>
          <a:bodyPr/>
          <a:lstStyle>
            <a:lvl1pPr>
              <a:defRPr sz="2400">
                <a:solidFill>
                  <a:schemeClr val="bg2"/>
                </a:solidFill>
                <a:latin typeface="Georgia" panose="02040502050405020303" pitchFamily="18" charset="0"/>
              </a:defRPr>
            </a:lvl1pPr>
          </a:lstStyle>
          <a:p>
            <a:pPr lvl="0"/>
            <a:r>
              <a:rPr lang="en-GB" dirty="0"/>
              <a:t>“Quote goes up here.</a:t>
            </a:r>
            <a:r>
              <a:rPr lang="en-IN" dirty="0"/>
              <a:t> 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a:t>
            </a:r>
            <a:endParaRPr lang="en-US" dirty="0"/>
          </a:p>
        </p:txBody>
      </p:sp>
      <p:sp>
        <p:nvSpPr>
          <p:cNvPr id="18" name="Text Placeholder 3">
            <a:extLst>
              <a:ext uri="{FF2B5EF4-FFF2-40B4-BE49-F238E27FC236}">
                <a16:creationId xmlns:a16="http://schemas.microsoft.com/office/drawing/2014/main" id="{124E7EE1-1F21-A94B-BD4C-80D5579EA0D8}"/>
              </a:ext>
            </a:extLst>
          </p:cNvPr>
          <p:cNvSpPr>
            <a:spLocks noGrp="1"/>
          </p:cNvSpPr>
          <p:nvPr>
            <p:ph type="body" sz="quarter" idx="21" hasCustomPrompt="1"/>
          </p:nvPr>
        </p:nvSpPr>
        <p:spPr>
          <a:xfrm>
            <a:off x="6781820" y="4732422"/>
            <a:ext cx="4838705" cy="269769"/>
          </a:xfrm>
        </p:spPr>
        <p:txBody>
          <a:bodyPr anchor="ctr"/>
          <a:lstStyle>
            <a:lvl1pPr>
              <a:defRPr sz="1600" b="1" i="0">
                <a:solidFill>
                  <a:schemeClr val="bg2"/>
                </a:solidFill>
                <a:latin typeface="Oracle Sans" panose="020B0503020204020204" pitchFamily="34" charset="0"/>
                <a:cs typeface="Oracle Sans" panose="020B0503020204020204" pitchFamily="34" charset="0"/>
              </a:defRPr>
            </a:lvl1pPr>
          </a:lstStyle>
          <a:p>
            <a:pPr lvl="0"/>
            <a:r>
              <a:rPr lang="en-US" dirty="0"/>
              <a:t>Person name</a:t>
            </a:r>
          </a:p>
        </p:txBody>
      </p:sp>
      <p:sp>
        <p:nvSpPr>
          <p:cNvPr id="19" name="Text Placeholder 3">
            <a:extLst>
              <a:ext uri="{FF2B5EF4-FFF2-40B4-BE49-F238E27FC236}">
                <a16:creationId xmlns:a16="http://schemas.microsoft.com/office/drawing/2014/main" id="{EECEA0F4-62BE-D045-9B17-E8A1B43697E5}"/>
              </a:ext>
            </a:extLst>
          </p:cNvPr>
          <p:cNvSpPr>
            <a:spLocks noGrp="1"/>
          </p:cNvSpPr>
          <p:nvPr>
            <p:ph type="body" sz="quarter" idx="22" hasCustomPrompt="1"/>
          </p:nvPr>
        </p:nvSpPr>
        <p:spPr>
          <a:xfrm>
            <a:off x="6781819" y="5061600"/>
            <a:ext cx="4838705" cy="269769"/>
          </a:xfrm>
        </p:spPr>
        <p:txBody>
          <a:bodyPr anchor="ctr"/>
          <a:lstStyle>
            <a:lvl1pPr>
              <a:defRPr sz="1600" b="0" i="0">
                <a:solidFill>
                  <a:schemeClr val="bg2"/>
                </a:solidFill>
                <a:latin typeface="Oracle Sans Light" panose="020B0403020204020204" pitchFamily="34" charset="0"/>
                <a:cs typeface="Oracle Sans Light" panose="020B0403020204020204" pitchFamily="34" charset="0"/>
              </a:defRPr>
            </a:lvl1pPr>
          </a:lstStyle>
          <a:p>
            <a:pPr lvl="0"/>
            <a:r>
              <a:rPr lang="en-US" dirty="0"/>
              <a:t>Company name</a:t>
            </a:r>
          </a:p>
        </p:txBody>
      </p:sp>
      <p:pic>
        <p:nvPicPr>
          <p:cNvPr id="31" name="OTag">
            <a:extLst>
              <a:ext uri="{FF2B5EF4-FFF2-40B4-BE49-F238E27FC236}">
                <a16:creationId xmlns:a16="http://schemas.microsoft.com/office/drawing/2014/main" id="{564C5E79-505C-F44A-BF49-08AFFBAA8DC8}"/>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25" name="Date Placeholder 2">
            <a:extLst>
              <a:ext uri="{FF2B5EF4-FFF2-40B4-BE49-F238E27FC236}">
                <a16:creationId xmlns:a16="http://schemas.microsoft.com/office/drawing/2014/main" id="{2839A7A1-3E42-3A4F-B657-CF0218D56F1C}"/>
              </a:ext>
            </a:extLst>
          </p:cNvPr>
          <p:cNvSpPr>
            <a:spLocks noGrp="1"/>
          </p:cNvSpPr>
          <p:nvPr>
            <p:ph type="dt" sz="half" idx="10"/>
          </p:nvPr>
        </p:nvSpPr>
        <p:spPr>
          <a:xfrm>
            <a:off x="6873138" y="6425604"/>
            <a:ext cx="2743200" cy="363500"/>
          </a:xfrm>
        </p:spPr>
        <p:txBody>
          <a:bodyPr/>
          <a:lstStyle/>
          <a:p>
            <a:r>
              <a:rPr lang="en-US"/>
              <a:t>[Date]</a:t>
            </a:r>
            <a:endParaRPr lang="en-US" dirty="0"/>
          </a:p>
        </p:txBody>
      </p:sp>
      <p:sp>
        <p:nvSpPr>
          <p:cNvPr id="27" name="Footer Placeholder 4">
            <a:extLst>
              <a:ext uri="{FF2B5EF4-FFF2-40B4-BE49-F238E27FC236}">
                <a16:creationId xmlns:a16="http://schemas.microsoft.com/office/drawing/2014/main" id="{030EAEB9-5C84-5B44-B666-3E81D389A7DE}"/>
              </a:ext>
            </a:extLst>
          </p:cNvPr>
          <p:cNvSpPr>
            <a:spLocks noGrp="1"/>
          </p:cNvSpPr>
          <p:nvPr>
            <p:ph type="ftr" sz="quarter" idx="11"/>
          </p:nvPr>
        </p:nvSpPr>
        <p:spPr>
          <a:xfrm>
            <a:off x="1127759" y="6423978"/>
            <a:ext cx="5745379" cy="365125"/>
          </a:xfrm>
        </p:spPr>
        <p:txBody>
          <a:bodyPr/>
          <a:lstStyle/>
          <a:p>
            <a:r>
              <a:rPr lang="en-US"/>
              <a:t>Copyright © 2022, Oracle and/or its affiliates  |  Confidential: Internal</a:t>
            </a:r>
            <a:endParaRPr lang="en-US" dirty="0"/>
          </a:p>
        </p:txBody>
      </p:sp>
      <p:sp>
        <p:nvSpPr>
          <p:cNvPr id="28" name="Slide Number Placeholder 7">
            <a:extLst>
              <a:ext uri="{FF2B5EF4-FFF2-40B4-BE49-F238E27FC236}">
                <a16:creationId xmlns:a16="http://schemas.microsoft.com/office/drawing/2014/main" id="{3DCACC07-031D-AC47-B497-3509661C6CDF}"/>
              </a:ext>
            </a:extLst>
          </p:cNvPr>
          <p:cNvSpPr>
            <a:spLocks noGrp="1"/>
          </p:cNvSpPr>
          <p:nvPr>
            <p:ph type="sldNum" sz="quarter" idx="27"/>
          </p:nvPr>
        </p:nvSpPr>
        <p:spPr>
          <a:xfrm>
            <a:off x="762000" y="6423660"/>
            <a:ext cx="365760" cy="365760"/>
          </a:xfrm>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1014851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Light - Title 3 Column">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D2FFF47-983C-4CE2-9048-1317EB4F32CB}"/>
              </a:ext>
            </a:extLst>
          </p:cNvPr>
          <p:cNvSpPr>
            <a:spLocks noGrp="1"/>
          </p:cNvSpPr>
          <p:nvPr>
            <p:ph type="title" hasCustomPrompt="1"/>
          </p:nvPr>
        </p:nvSpPr>
        <p:spPr/>
        <p:txBody>
          <a:bodyPr/>
          <a:lstStyle>
            <a:lvl1pPr>
              <a:defRPr/>
            </a:lvl1pPr>
          </a:lstStyle>
          <a:p>
            <a:r>
              <a:rPr lang="en-US" dirty="0"/>
              <a:t>Title</a:t>
            </a:r>
          </a:p>
        </p:txBody>
      </p:sp>
      <p:sp>
        <p:nvSpPr>
          <p:cNvPr id="11" name="Content">
            <a:extLst>
              <a:ext uri="{FF2B5EF4-FFF2-40B4-BE49-F238E27FC236}">
                <a16:creationId xmlns:a16="http://schemas.microsoft.com/office/drawing/2014/main" id="{407DA789-B767-4A77-A75D-9C385AFC33B4}"/>
              </a:ext>
            </a:extLst>
          </p:cNvPr>
          <p:cNvSpPr>
            <a:spLocks noGrp="1"/>
          </p:cNvSpPr>
          <p:nvPr>
            <p:ph sz="quarter" idx="20"/>
          </p:nvPr>
        </p:nvSpPr>
        <p:spPr>
          <a:xfrm>
            <a:off x="768875" y="1617785"/>
            <a:ext cx="330098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Column Divider">
            <a:extLst>
              <a:ext uri="{FF2B5EF4-FFF2-40B4-BE49-F238E27FC236}">
                <a16:creationId xmlns:a16="http://schemas.microsoft.com/office/drawing/2014/main" id="{B228B4F2-5D6F-42F4-B132-F908BB527268}"/>
              </a:ext>
              <a:ext uri="{C183D7F6-B498-43B3-948B-1728B52AA6E4}">
                <adec:decorative xmlns:adec="http://schemas.microsoft.com/office/drawing/2017/decorative" val="1"/>
              </a:ext>
            </a:extLst>
          </p:cNvPr>
          <p:cNvCxnSpPr>
            <a:cxnSpLocks/>
          </p:cNvCxnSpPr>
          <p:nvPr userDrawn="1"/>
        </p:nvCxnSpPr>
        <p:spPr>
          <a:xfrm>
            <a:off x="4263415" y="160972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4" name="Content">
            <a:extLst>
              <a:ext uri="{FF2B5EF4-FFF2-40B4-BE49-F238E27FC236}">
                <a16:creationId xmlns:a16="http://schemas.microsoft.com/office/drawing/2014/main" id="{B05AFF25-B817-40B5-8816-66323F711217}"/>
              </a:ext>
            </a:extLst>
          </p:cNvPr>
          <p:cNvSpPr>
            <a:spLocks noGrp="1"/>
          </p:cNvSpPr>
          <p:nvPr>
            <p:ph sz="quarter" idx="21"/>
          </p:nvPr>
        </p:nvSpPr>
        <p:spPr>
          <a:xfrm>
            <a:off x="4461645" y="1617785"/>
            <a:ext cx="330098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2" name="Column Divider 2">
            <a:extLst>
              <a:ext uri="{FF2B5EF4-FFF2-40B4-BE49-F238E27FC236}">
                <a16:creationId xmlns:a16="http://schemas.microsoft.com/office/drawing/2014/main" id="{43000B2C-7C76-4F07-AF50-5F3019C384BC}"/>
              </a:ext>
              <a:ext uri="{C183D7F6-B498-43B3-948B-1728B52AA6E4}">
                <adec:decorative xmlns:adec="http://schemas.microsoft.com/office/drawing/2017/decorative" val="1"/>
              </a:ext>
            </a:extLst>
          </p:cNvPr>
          <p:cNvCxnSpPr>
            <a:cxnSpLocks/>
          </p:cNvCxnSpPr>
          <p:nvPr userDrawn="1"/>
        </p:nvCxnSpPr>
        <p:spPr>
          <a:xfrm>
            <a:off x="7951511" y="1609725"/>
            <a:ext cx="0" cy="4507992"/>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15" name="Content">
            <a:extLst>
              <a:ext uri="{FF2B5EF4-FFF2-40B4-BE49-F238E27FC236}">
                <a16:creationId xmlns:a16="http://schemas.microsoft.com/office/drawing/2014/main" id="{C63785FA-1D21-47B6-A7F2-29E72865C9A1}"/>
              </a:ext>
            </a:extLst>
          </p:cNvPr>
          <p:cNvSpPr>
            <a:spLocks noGrp="1"/>
          </p:cNvSpPr>
          <p:nvPr>
            <p:ph sz="quarter" idx="22"/>
          </p:nvPr>
        </p:nvSpPr>
        <p:spPr>
          <a:xfrm>
            <a:off x="8154414" y="1617785"/>
            <a:ext cx="330098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a:extLst>
              <a:ext uri="{FF2B5EF4-FFF2-40B4-BE49-F238E27FC236}">
                <a16:creationId xmlns:a16="http://schemas.microsoft.com/office/drawing/2014/main" id="{54F9C599-3545-4260-BC77-88BD7619A101}"/>
              </a:ext>
            </a:extLst>
          </p:cNvPr>
          <p:cNvSpPr>
            <a:spLocks noGrp="1"/>
          </p:cNvSpPr>
          <p:nvPr>
            <p:ph type="sldNum" sz="quarter" idx="19"/>
          </p:nvPr>
        </p:nvSpPr>
        <p:spPr/>
        <p:txBody>
          <a:bodyPr/>
          <a:lstStyle/>
          <a:p>
            <a:fld id="{345D60D9-5372-5F40-9443-0F9AE5BDC3C8}" type="slidenum">
              <a:rPr lang="en-US" smtClean="0"/>
              <a:pPr/>
              <a:t>‹#›</a:t>
            </a:fld>
            <a:endParaRPr lang="en-US" dirty="0"/>
          </a:p>
        </p:txBody>
      </p:sp>
      <p:sp>
        <p:nvSpPr>
          <p:cNvPr id="3" name="Footer Placeholder 2">
            <a:extLst>
              <a:ext uri="{FF2B5EF4-FFF2-40B4-BE49-F238E27FC236}">
                <a16:creationId xmlns:a16="http://schemas.microsoft.com/office/drawing/2014/main" id="{DA095ECF-3404-41BC-B49D-2616D73127C4}"/>
              </a:ext>
            </a:extLst>
          </p:cNvPr>
          <p:cNvSpPr>
            <a:spLocks noGrp="1"/>
          </p:cNvSpPr>
          <p:nvPr>
            <p:ph type="ftr" sz="quarter" idx="18"/>
          </p:nvPr>
        </p:nvSpPr>
        <p:spPr/>
        <p:txBody>
          <a:bodyPr/>
          <a:lstStyle/>
          <a:p>
            <a:r>
              <a:rPr lang="en-US"/>
              <a:t>Copyright © 2022, Oracle and/or its affiliates  |  Confidential: Internal</a:t>
            </a:r>
            <a:endParaRPr lang="en-US" dirty="0"/>
          </a:p>
        </p:txBody>
      </p:sp>
      <p:sp>
        <p:nvSpPr>
          <p:cNvPr id="2" name="Date Placeholder 1">
            <a:extLst>
              <a:ext uri="{FF2B5EF4-FFF2-40B4-BE49-F238E27FC236}">
                <a16:creationId xmlns:a16="http://schemas.microsoft.com/office/drawing/2014/main" id="{6D56EEFB-7FCA-4C8C-BD9A-59CFF6BBA9AB}"/>
              </a:ext>
            </a:extLst>
          </p:cNvPr>
          <p:cNvSpPr>
            <a:spLocks noGrp="1"/>
          </p:cNvSpPr>
          <p:nvPr>
            <p:ph type="dt" sz="half" idx="17"/>
          </p:nvPr>
        </p:nvSpPr>
        <p:spPr/>
        <p:txBody>
          <a:bodyPr/>
          <a:lstStyle/>
          <a:p>
            <a:r>
              <a:rPr lang="en-US"/>
              <a:t>[Date]</a:t>
            </a:r>
            <a:endParaRPr lang="en-US" dirty="0"/>
          </a:p>
        </p:txBody>
      </p:sp>
    </p:spTree>
    <p:extLst>
      <p:ext uri="{BB962C8B-B14F-4D97-AF65-F5344CB8AC3E}">
        <p14:creationId xmlns:p14="http://schemas.microsoft.com/office/powerpoint/2010/main" val="32807766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Quote_Layout 2_2Partners_Sand_Pillar">
    <p:spTree>
      <p:nvGrpSpPr>
        <p:cNvPr id="1" name=""/>
        <p:cNvGrpSpPr/>
        <p:nvPr/>
      </p:nvGrpSpPr>
      <p:grpSpPr>
        <a:xfrm>
          <a:off x="0" y="0"/>
          <a:ext cx="0" cy="0"/>
          <a:chOff x="0" y="0"/>
          <a:chExt cx="0" cy="0"/>
        </a:xfrm>
      </p:grpSpPr>
      <p:sp>
        <p:nvSpPr>
          <p:cNvPr id="43" name="Oracle Logo">
            <a:extLst>
              <a:ext uri="{FF2B5EF4-FFF2-40B4-BE49-F238E27FC236}">
                <a16:creationId xmlns:a16="http://schemas.microsoft.com/office/drawing/2014/main" id="{716CB5A7-5DF4-446B-85A4-F9E8AF6B7091}"/>
              </a:ext>
            </a:extLst>
          </p:cNvPr>
          <p:cNvSpPr/>
          <p:nvPr userDrawn="1"/>
        </p:nvSpPr>
        <p:spPr>
          <a:xfrm>
            <a:off x="761994" y="107062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44" name="Plus Sign">
            <a:extLst>
              <a:ext uri="{FF2B5EF4-FFF2-40B4-BE49-F238E27FC236}">
                <a16:creationId xmlns:a16="http://schemas.microsoft.com/office/drawing/2014/main" id="{DD192757-995B-44C2-A0C0-B815258705E2}"/>
              </a:ext>
            </a:extLst>
          </p:cNvPr>
          <p:cNvSpPr txBox="1"/>
          <p:nvPr userDrawn="1"/>
        </p:nvSpPr>
        <p:spPr>
          <a:xfrm>
            <a:off x="1983598" y="92835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45" name="Content Placeholder 7">
            <a:extLst>
              <a:ext uri="{FF2B5EF4-FFF2-40B4-BE49-F238E27FC236}">
                <a16:creationId xmlns:a16="http://schemas.microsoft.com/office/drawing/2014/main" id="{27A03B0C-035F-4B09-8E29-73CEBA25A456}"/>
              </a:ext>
            </a:extLst>
          </p:cNvPr>
          <p:cNvSpPr>
            <a:spLocks noGrp="1"/>
          </p:cNvSpPr>
          <p:nvPr>
            <p:ph sz="quarter" idx="29" hasCustomPrompt="1"/>
          </p:nvPr>
        </p:nvSpPr>
        <p:spPr>
          <a:xfrm>
            <a:off x="2451100" y="88582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47" name="Plus Sign">
            <a:extLst>
              <a:ext uri="{FF2B5EF4-FFF2-40B4-BE49-F238E27FC236}">
                <a16:creationId xmlns:a16="http://schemas.microsoft.com/office/drawing/2014/main" id="{67FCE407-DCEC-43D2-A81C-C0E3F2C5C476}"/>
              </a:ext>
              <a:ext uri="{C183D7F6-B498-43B3-948B-1728B52AA6E4}">
                <adec:decorative xmlns:adec="http://schemas.microsoft.com/office/drawing/2017/decorative" val="0"/>
              </a:ext>
            </a:extLst>
          </p:cNvPr>
          <p:cNvSpPr txBox="1"/>
          <p:nvPr userDrawn="1"/>
        </p:nvSpPr>
        <p:spPr>
          <a:xfrm>
            <a:off x="3808218" y="92835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49" name="Content Placeholder 7">
            <a:extLst>
              <a:ext uri="{FF2B5EF4-FFF2-40B4-BE49-F238E27FC236}">
                <a16:creationId xmlns:a16="http://schemas.microsoft.com/office/drawing/2014/main" id="{23C0BAB2-5972-4887-8F29-AA5B9CEE9264}"/>
              </a:ext>
            </a:extLst>
          </p:cNvPr>
          <p:cNvSpPr>
            <a:spLocks noGrp="1"/>
          </p:cNvSpPr>
          <p:nvPr>
            <p:ph sz="quarter" idx="30" hasCustomPrompt="1"/>
          </p:nvPr>
        </p:nvSpPr>
        <p:spPr>
          <a:xfrm>
            <a:off x="4270375" y="88582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42" name="Title 1">
            <a:extLst>
              <a:ext uri="{FF2B5EF4-FFF2-40B4-BE49-F238E27FC236}">
                <a16:creationId xmlns:a16="http://schemas.microsoft.com/office/drawing/2014/main" id="{53799748-EFB0-43F5-87BE-F54701B568C8}"/>
              </a:ext>
            </a:extLst>
          </p:cNvPr>
          <p:cNvSpPr>
            <a:spLocks noGrp="1"/>
          </p:cNvSpPr>
          <p:nvPr>
            <p:ph type="title" hasCustomPrompt="1"/>
          </p:nvPr>
        </p:nvSpPr>
        <p:spPr>
          <a:xfrm>
            <a:off x="768689" y="1560233"/>
            <a:ext cx="4744029" cy="822960"/>
          </a:xfrm>
        </p:spPr>
        <p:txBody>
          <a:bodyPr/>
          <a:lstStyle>
            <a:lvl1pPr>
              <a:defRPr>
                <a:solidFill>
                  <a:schemeClr val="accent6"/>
                </a:solidFill>
              </a:defRPr>
            </a:lvl1pPr>
          </a:lstStyle>
          <a:p>
            <a:r>
              <a:rPr lang="en-US" dirty="0"/>
              <a:t>Click to edit title text styles</a:t>
            </a:r>
          </a:p>
        </p:txBody>
      </p:sp>
      <p:sp>
        <p:nvSpPr>
          <p:cNvPr id="32" name="Rectangle 31">
            <a:extLst>
              <a:ext uri="{FF2B5EF4-FFF2-40B4-BE49-F238E27FC236}">
                <a16:creationId xmlns:a16="http://schemas.microsoft.com/office/drawing/2014/main" id="{B6FB1275-B209-A04F-AE66-67FBB37FF0A9}"/>
              </a:ext>
              <a:ext uri="{C183D7F6-B498-43B3-948B-1728B52AA6E4}">
                <adec:decorative xmlns:adec="http://schemas.microsoft.com/office/drawing/2017/decorative" val="1"/>
              </a:ext>
            </a:extLst>
          </p:cNvPr>
          <p:cNvSpPr/>
          <p:nvPr userDrawn="1"/>
        </p:nvSpPr>
        <p:spPr>
          <a:xfrm>
            <a:off x="6096000" y="-12293"/>
            <a:ext cx="6096000" cy="6870293"/>
          </a:xfrm>
          <a:prstGeom prst="rect">
            <a:avLst/>
          </a:prstGeom>
          <a:solidFill>
            <a:srgbClr val="F1EF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hidden="1">
            <a:extLst>
              <a:ext uri="{FF2B5EF4-FFF2-40B4-BE49-F238E27FC236}">
                <a16:creationId xmlns:a16="http://schemas.microsoft.com/office/drawing/2014/main" id="{B368C889-7486-F04A-A609-0368012DF578}"/>
              </a:ext>
              <a:ext uri="{C183D7F6-B498-43B3-948B-1728B52AA6E4}">
                <adec:decorative xmlns:adec="http://schemas.microsoft.com/office/drawing/2017/decorative" val="1"/>
              </a:ext>
            </a:extLst>
          </p:cNvPr>
          <p:cNvSpPr/>
          <p:nvPr userDrawn="1"/>
        </p:nvSpPr>
        <p:spPr>
          <a:xfrm>
            <a:off x="6096000" y="-24586"/>
            <a:ext cx="6096000" cy="6882586"/>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Text Placeholder 21">
            <a:extLst>
              <a:ext uri="{FF2B5EF4-FFF2-40B4-BE49-F238E27FC236}">
                <a16:creationId xmlns:a16="http://schemas.microsoft.com/office/drawing/2014/main" id="{236059DB-2ED9-0449-B2AD-7753FF232A9F}"/>
              </a:ext>
            </a:extLst>
          </p:cNvPr>
          <p:cNvSpPr>
            <a:spLocks noGrp="1"/>
          </p:cNvSpPr>
          <p:nvPr>
            <p:ph type="body" sz="quarter" idx="24" hasCustomPrompt="1"/>
          </p:nvPr>
        </p:nvSpPr>
        <p:spPr>
          <a:xfrm>
            <a:off x="768689" y="2567961"/>
            <a:ext cx="4762530" cy="1972453"/>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 </a:t>
            </a:r>
            <a:r>
              <a:rPr lang="en-IN" dirty="0" err="1"/>
              <a:t>laboris</a:t>
            </a:r>
            <a:r>
              <a:rPr lang="en-IN" dirty="0"/>
              <a:t> nisi </a:t>
            </a:r>
            <a:r>
              <a:rPr lang="en-IN" dirty="0" err="1"/>
              <a:t>ut</a:t>
            </a:r>
            <a:r>
              <a:rPr lang="en-IN" dirty="0"/>
              <a:t> </a:t>
            </a:r>
            <a:r>
              <a:rPr lang="en-IN" dirty="0" err="1"/>
              <a:t>aliquip</a:t>
            </a:r>
            <a:r>
              <a:rPr lang="en-IN" dirty="0"/>
              <a:t> ex </a:t>
            </a:r>
            <a:r>
              <a:rPr lang="en-IN" dirty="0" err="1"/>
              <a:t>ea</a:t>
            </a:r>
            <a:r>
              <a:rPr lang="en-IN" dirty="0"/>
              <a:t> </a:t>
            </a:r>
            <a:r>
              <a:rPr lang="en-IN" dirty="0" err="1"/>
              <a:t>commodo</a:t>
            </a:r>
            <a:r>
              <a:rPr lang="en-IN" dirty="0"/>
              <a:t> </a:t>
            </a:r>
            <a:r>
              <a:rPr lang="en-IN" dirty="0" err="1"/>
              <a:t>consequat</a:t>
            </a:r>
            <a:r>
              <a:rPr lang="en-IN" dirty="0"/>
              <a:t>. Duis </a:t>
            </a:r>
            <a:r>
              <a:rPr lang="en-IN" dirty="0" err="1"/>
              <a:t>aute</a:t>
            </a:r>
            <a:r>
              <a:rPr lang="en-IN" dirty="0"/>
              <a:t> </a:t>
            </a:r>
            <a:r>
              <a:rPr lang="en-IN" dirty="0" err="1"/>
              <a:t>irure</a:t>
            </a:r>
            <a:r>
              <a:rPr lang="en-IN" dirty="0"/>
              <a:t> </a:t>
            </a:r>
            <a:r>
              <a:rPr lang="en-IN" dirty="0" err="1"/>
              <a:t>dolor</a:t>
            </a:r>
            <a:r>
              <a:rPr lang="en-IN" dirty="0"/>
              <a:t> in </a:t>
            </a:r>
            <a:r>
              <a:rPr lang="en-IN" dirty="0" err="1"/>
              <a:t>reprehenderit</a:t>
            </a:r>
            <a:r>
              <a:rPr lang="en-IN" dirty="0"/>
              <a:t> in </a:t>
            </a:r>
            <a:r>
              <a:rPr lang="en-IN" dirty="0" err="1"/>
              <a:t>voluptate</a:t>
            </a:r>
            <a:r>
              <a:rPr lang="en-IN" dirty="0"/>
              <a:t> </a:t>
            </a:r>
            <a:r>
              <a:rPr lang="en-IN" dirty="0" err="1"/>
              <a:t>velit</a:t>
            </a:r>
            <a:r>
              <a:rPr lang="en-IN" dirty="0"/>
              <a:t> </a:t>
            </a:r>
            <a:r>
              <a:rPr lang="en-IN" dirty="0" err="1"/>
              <a:t>esse</a:t>
            </a:r>
            <a:r>
              <a:rPr lang="en-IN" dirty="0"/>
              <a:t> </a:t>
            </a:r>
            <a:r>
              <a:rPr lang="en-IN" dirty="0" err="1"/>
              <a:t>cillum</a:t>
            </a:r>
            <a:r>
              <a:rPr lang="en-IN" dirty="0"/>
              <a:t> dolore </a:t>
            </a:r>
            <a:r>
              <a:rPr lang="en-IN" dirty="0" err="1"/>
              <a:t>eu</a:t>
            </a:r>
            <a:r>
              <a:rPr lang="en-IN" dirty="0"/>
              <a:t> </a:t>
            </a:r>
            <a:r>
              <a:rPr lang="en-IN" dirty="0" err="1"/>
              <a:t>fugiat</a:t>
            </a:r>
            <a:r>
              <a:rPr lang="en-IN" dirty="0"/>
              <a:t> </a:t>
            </a:r>
            <a:r>
              <a:rPr lang="en-IN" dirty="0" err="1"/>
              <a:t>nulla</a:t>
            </a:r>
            <a:r>
              <a:rPr lang="en-IN" dirty="0"/>
              <a:t> </a:t>
            </a:r>
            <a:r>
              <a:rPr lang="en-IN" dirty="0" err="1"/>
              <a:t>pariatur</a:t>
            </a:r>
            <a:r>
              <a:rPr lang="en-IN" dirty="0"/>
              <a:t>. </a:t>
            </a:r>
            <a:r>
              <a:rPr lang="en-IN" dirty="0" err="1"/>
              <a:t>Excepteur</a:t>
            </a:r>
            <a:r>
              <a:rPr lang="en-IN" dirty="0"/>
              <a:t> </a:t>
            </a:r>
            <a:r>
              <a:rPr lang="en-IN" dirty="0" err="1"/>
              <a:t>sint</a:t>
            </a:r>
            <a:r>
              <a:rPr lang="en-IN" dirty="0"/>
              <a:t> </a:t>
            </a:r>
            <a:r>
              <a:rPr lang="en-IN" dirty="0" err="1"/>
              <a:t>occaecat</a:t>
            </a:r>
            <a:r>
              <a:rPr lang="en-IN" dirty="0"/>
              <a:t> </a:t>
            </a:r>
            <a:r>
              <a:rPr lang="en-IN" dirty="0" err="1"/>
              <a:t>cupidatat</a:t>
            </a:r>
            <a:r>
              <a:rPr lang="en-IN" dirty="0"/>
              <a:t> non </a:t>
            </a:r>
            <a:r>
              <a:rPr lang="en-IN" dirty="0" err="1"/>
              <a:t>proident</a:t>
            </a:r>
            <a:r>
              <a:rPr lang="en-IN" dirty="0"/>
              <a:t>, sunt in culpa qui </a:t>
            </a:r>
            <a:r>
              <a:rPr lang="en-IN" dirty="0" err="1"/>
              <a:t>officia</a:t>
            </a:r>
            <a:r>
              <a:rPr lang="en-IN" dirty="0"/>
              <a:t> </a:t>
            </a:r>
            <a:r>
              <a:rPr lang="en-IN" dirty="0" err="1"/>
              <a:t>deserunt</a:t>
            </a:r>
            <a:r>
              <a:rPr lang="en-IN" dirty="0"/>
              <a:t> </a:t>
            </a:r>
            <a:r>
              <a:rPr lang="en-IN" dirty="0" err="1"/>
              <a:t>mollit</a:t>
            </a:r>
            <a:r>
              <a:rPr lang="en-IN" dirty="0"/>
              <a:t> </a:t>
            </a:r>
            <a:r>
              <a:rPr lang="en-IN" dirty="0" err="1"/>
              <a:t>anim</a:t>
            </a:r>
            <a:r>
              <a:rPr lang="en-IN" dirty="0"/>
              <a:t> id </a:t>
            </a:r>
            <a:r>
              <a:rPr lang="en-IN" dirty="0" err="1"/>
              <a:t>est</a:t>
            </a:r>
            <a:r>
              <a:rPr lang="en-IN" dirty="0"/>
              <a:t> </a:t>
            </a:r>
            <a:r>
              <a:rPr lang="en-IN" dirty="0" err="1"/>
              <a:t>laborum</a:t>
            </a:r>
            <a:r>
              <a:rPr lang="en-IN" dirty="0"/>
              <a:t>.</a:t>
            </a:r>
            <a:endParaRPr lang="en-US" dirty="0"/>
          </a:p>
        </p:txBody>
      </p:sp>
      <p:sp>
        <p:nvSpPr>
          <p:cNvPr id="30" name="Text Placeholder 21">
            <a:extLst>
              <a:ext uri="{FF2B5EF4-FFF2-40B4-BE49-F238E27FC236}">
                <a16:creationId xmlns:a16="http://schemas.microsoft.com/office/drawing/2014/main" id="{ED1E00BD-A0B0-2F41-84FF-32EEA5F1D1F2}"/>
              </a:ext>
            </a:extLst>
          </p:cNvPr>
          <p:cNvSpPr>
            <a:spLocks noGrp="1"/>
          </p:cNvSpPr>
          <p:nvPr>
            <p:ph type="body" sz="quarter" idx="15" hasCustomPrompt="1"/>
          </p:nvPr>
        </p:nvSpPr>
        <p:spPr>
          <a:xfrm>
            <a:off x="768689" y="4983705"/>
            <a:ext cx="1416645"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4" name="Text Placeholder 21">
            <a:extLst>
              <a:ext uri="{FF2B5EF4-FFF2-40B4-BE49-F238E27FC236}">
                <a16:creationId xmlns:a16="http://schemas.microsoft.com/office/drawing/2014/main" id="{7B8B0603-A47F-0343-AD86-E2ACD51E6720}"/>
              </a:ext>
            </a:extLst>
          </p:cNvPr>
          <p:cNvSpPr>
            <a:spLocks noGrp="1"/>
          </p:cNvSpPr>
          <p:nvPr>
            <p:ph type="body" sz="quarter" idx="16" hasCustomPrompt="1"/>
          </p:nvPr>
        </p:nvSpPr>
        <p:spPr>
          <a:xfrm>
            <a:off x="768689" y="5678822"/>
            <a:ext cx="1416645"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cxnSp>
        <p:nvCxnSpPr>
          <p:cNvPr id="39" name="Straight Connector 38">
            <a:extLst>
              <a:ext uri="{FF2B5EF4-FFF2-40B4-BE49-F238E27FC236}">
                <a16:creationId xmlns:a16="http://schemas.microsoft.com/office/drawing/2014/main" id="{90C955F3-B8DD-4D48-AAF6-E22B505F7E8D}"/>
              </a:ext>
              <a:ext uri="{C183D7F6-B498-43B3-948B-1728B52AA6E4}">
                <adec:decorative xmlns:adec="http://schemas.microsoft.com/office/drawing/2017/decorative" val="1"/>
              </a:ext>
            </a:extLst>
          </p:cNvPr>
          <p:cNvCxnSpPr/>
          <p:nvPr userDrawn="1"/>
        </p:nvCxnSpPr>
        <p:spPr>
          <a:xfrm flipH="1">
            <a:off x="229766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35" name="Text Placeholder 21">
            <a:extLst>
              <a:ext uri="{FF2B5EF4-FFF2-40B4-BE49-F238E27FC236}">
                <a16:creationId xmlns:a16="http://schemas.microsoft.com/office/drawing/2014/main" id="{904C647D-D25C-9342-A633-953F7225E0FD}"/>
              </a:ext>
            </a:extLst>
          </p:cNvPr>
          <p:cNvSpPr>
            <a:spLocks noGrp="1"/>
          </p:cNvSpPr>
          <p:nvPr>
            <p:ph type="body" sz="quarter" idx="17" hasCustomPrompt="1"/>
          </p:nvPr>
        </p:nvSpPr>
        <p:spPr>
          <a:xfrm>
            <a:off x="2416846" y="4983705"/>
            <a:ext cx="1414400"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6" name="Text Placeholder 21">
            <a:extLst>
              <a:ext uri="{FF2B5EF4-FFF2-40B4-BE49-F238E27FC236}">
                <a16:creationId xmlns:a16="http://schemas.microsoft.com/office/drawing/2014/main" id="{2A4B8FB7-3F58-9947-A2B5-FFFAA5F43F07}"/>
              </a:ext>
            </a:extLst>
          </p:cNvPr>
          <p:cNvSpPr>
            <a:spLocks noGrp="1"/>
          </p:cNvSpPr>
          <p:nvPr>
            <p:ph type="body" sz="quarter" idx="18" hasCustomPrompt="1"/>
          </p:nvPr>
        </p:nvSpPr>
        <p:spPr>
          <a:xfrm>
            <a:off x="2416846" y="5678822"/>
            <a:ext cx="1414400"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dirty="0"/>
              <a:t>Text under stat goes here</a:t>
            </a:r>
            <a:endParaRPr lang="en-US" dirty="0"/>
          </a:p>
        </p:txBody>
      </p:sp>
      <p:cxnSp>
        <p:nvCxnSpPr>
          <p:cNvPr id="40" name="Straight Connector 39">
            <a:extLst>
              <a:ext uri="{FF2B5EF4-FFF2-40B4-BE49-F238E27FC236}">
                <a16:creationId xmlns:a16="http://schemas.microsoft.com/office/drawing/2014/main" id="{476894C9-856C-EC4A-ACC3-EA809D729D35}"/>
              </a:ext>
              <a:ext uri="{C183D7F6-B498-43B3-948B-1728B52AA6E4}">
                <adec:decorative xmlns:adec="http://schemas.microsoft.com/office/drawing/2017/decorative" val="1"/>
              </a:ext>
            </a:extLst>
          </p:cNvPr>
          <p:cNvCxnSpPr/>
          <p:nvPr userDrawn="1"/>
        </p:nvCxnSpPr>
        <p:spPr>
          <a:xfrm flipH="1">
            <a:off x="394358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37" name="Text Placeholder 21">
            <a:extLst>
              <a:ext uri="{FF2B5EF4-FFF2-40B4-BE49-F238E27FC236}">
                <a16:creationId xmlns:a16="http://schemas.microsoft.com/office/drawing/2014/main" id="{8D8E7E4D-21A0-A746-B48F-190331EC9368}"/>
              </a:ext>
            </a:extLst>
          </p:cNvPr>
          <p:cNvSpPr>
            <a:spLocks noGrp="1"/>
          </p:cNvSpPr>
          <p:nvPr>
            <p:ph type="body" sz="quarter" idx="19" hasCustomPrompt="1"/>
          </p:nvPr>
        </p:nvSpPr>
        <p:spPr>
          <a:xfrm>
            <a:off x="4065003" y="4983705"/>
            <a:ext cx="1574324"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8" name="Text Placeholder 21">
            <a:extLst>
              <a:ext uri="{FF2B5EF4-FFF2-40B4-BE49-F238E27FC236}">
                <a16:creationId xmlns:a16="http://schemas.microsoft.com/office/drawing/2014/main" id="{07BD9017-2362-CC47-B28B-80B673D3969D}"/>
              </a:ext>
            </a:extLst>
          </p:cNvPr>
          <p:cNvSpPr>
            <a:spLocks noGrp="1"/>
          </p:cNvSpPr>
          <p:nvPr>
            <p:ph type="body" sz="quarter" idx="25" hasCustomPrompt="1"/>
          </p:nvPr>
        </p:nvSpPr>
        <p:spPr>
          <a:xfrm>
            <a:off x="4065003" y="5678822"/>
            <a:ext cx="1574324"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sp>
        <p:nvSpPr>
          <p:cNvPr id="4" name="Text Placeholder 3">
            <a:extLst>
              <a:ext uri="{FF2B5EF4-FFF2-40B4-BE49-F238E27FC236}">
                <a16:creationId xmlns:a16="http://schemas.microsoft.com/office/drawing/2014/main" id="{44752376-3C39-BC4E-A080-2D3544F761B3}"/>
              </a:ext>
            </a:extLst>
          </p:cNvPr>
          <p:cNvSpPr>
            <a:spLocks noGrp="1"/>
          </p:cNvSpPr>
          <p:nvPr>
            <p:ph type="body" sz="quarter" idx="20" hasCustomPrompt="1"/>
          </p:nvPr>
        </p:nvSpPr>
        <p:spPr>
          <a:xfrm>
            <a:off x="6781820" y="1811147"/>
            <a:ext cx="4838705" cy="2437409"/>
          </a:xfrm>
        </p:spPr>
        <p:txBody>
          <a:bodyPr/>
          <a:lstStyle>
            <a:lvl1pPr>
              <a:defRPr sz="2400">
                <a:solidFill>
                  <a:schemeClr val="tx1"/>
                </a:solidFill>
                <a:latin typeface="Georgia" panose="02040502050405020303" pitchFamily="18" charset="0"/>
              </a:defRPr>
            </a:lvl1pPr>
          </a:lstStyle>
          <a:p>
            <a:pPr lvl="0"/>
            <a:r>
              <a:rPr lang="en-GB" dirty="0"/>
              <a:t>“Quote goes up here.</a:t>
            </a:r>
            <a:r>
              <a:rPr lang="en-IN" dirty="0"/>
              <a:t> 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a:t>
            </a:r>
            <a:endParaRPr lang="en-US" dirty="0"/>
          </a:p>
        </p:txBody>
      </p:sp>
      <p:sp>
        <p:nvSpPr>
          <p:cNvPr id="18" name="Text Placeholder 3">
            <a:extLst>
              <a:ext uri="{FF2B5EF4-FFF2-40B4-BE49-F238E27FC236}">
                <a16:creationId xmlns:a16="http://schemas.microsoft.com/office/drawing/2014/main" id="{124E7EE1-1F21-A94B-BD4C-80D5579EA0D8}"/>
              </a:ext>
            </a:extLst>
          </p:cNvPr>
          <p:cNvSpPr>
            <a:spLocks noGrp="1"/>
          </p:cNvSpPr>
          <p:nvPr>
            <p:ph type="body" sz="quarter" idx="21" hasCustomPrompt="1"/>
          </p:nvPr>
        </p:nvSpPr>
        <p:spPr>
          <a:xfrm>
            <a:off x="6781820" y="4732422"/>
            <a:ext cx="4838705" cy="269769"/>
          </a:xfrm>
        </p:spPr>
        <p:txBody>
          <a:bodyPr anchor="ctr"/>
          <a:lstStyle>
            <a:lvl1pPr>
              <a:defRPr sz="1600" b="1" i="0">
                <a:solidFill>
                  <a:schemeClr val="tx1"/>
                </a:solidFill>
                <a:latin typeface="Oracle Sans" panose="020B0503020204020204" pitchFamily="34" charset="0"/>
                <a:cs typeface="Oracle Sans" panose="020B0503020204020204" pitchFamily="34" charset="0"/>
              </a:defRPr>
            </a:lvl1pPr>
          </a:lstStyle>
          <a:p>
            <a:pPr lvl="0"/>
            <a:r>
              <a:rPr lang="en-US" dirty="0"/>
              <a:t>Person name</a:t>
            </a:r>
          </a:p>
        </p:txBody>
      </p:sp>
      <p:sp>
        <p:nvSpPr>
          <p:cNvPr id="19" name="Text Placeholder 3">
            <a:extLst>
              <a:ext uri="{FF2B5EF4-FFF2-40B4-BE49-F238E27FC236}">
                <a16:creationId xmlns:a16="http://schemas.microsoft.com/office/drawing/2014/main" id="{EECEA0F4-62BE-D045-9B17-E8A1B43697E5}"/>
              </a:ext>
            </a:extLst>
          </p:cNvPr>
          <p:cNvSpPr>
            <a:spLocks noGrp="1"/>
          </p:cNvSpPr>
          <p:nvPr>
            <p:ph type="body" sz="quarter" idx="22" hasCustomPrompt="1"/>
          </p:nvPr>
        </p:nvSpPr>
        <p:spPr>
          <a:xfrm>
            <a:off x="6781819" y="5061600"/>
            <a:ext cx="4838705" cy="269769"/>
          </a:xfrm>
        </p:spPr>
        <p:txBody>
          <a:bodyPr anchor="ctr"/>
          <a:lstStyle>
            <a:lvl1pPr>
              <a:defRPr sz="1600" b="0" i="0">
                <a:solidFill>
                  <a:schemeClr val="tx1"/>
                </a:solidFill>
                <a:latin typeface="Oracle Sans Light" panose="020B0403020204020204" pitchFamily="34" charset="0"/>
                <a:cs typeface="Oracle Sans Light" panose="020B0403020204020204" pitchFamily="34" charset="0"/>
              </a:defRPr>
            </a:lvl1pPr>
          </a:lstStyle>
          <a:p>
            <a:pPr lvl="0"/>
            <a:r>
              <a:rPr lang="en-US" dirty="0"/>
              <a:t>Company name</a:t>
            </a:r>
          </a:p>
        </p:txBody>
      </p:sp>
      <p:pic>
        <p:nvPicPr>
          <p:cNvPr id="31" name="OTag">
            <a:extLst>
              <a:ext uri="{FF2B5EF4-FFF2-40B4-BE49-F238E27FC236}">
                <a16:creationId xmlns:a16="http://schemas.microsoft.com/office/drawing/2014/main" id="{564C5E79-505C-F44A-BF49-08AFFBAA8DC8}"/>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25" name="Date Placeholder 2">
            <a:extLst>
              <a:ext uri="{FF2B5EF4-FFF2-40B4-BE49-F238E27FC236}">
                <a16:creationId xmlns:a16="http://schemas.microsoft.com/office/drawing/2014/main" id="{2839A7A1-3E42-3A4F-B657-CF0218D56F1C}"/>
              </a:ext>
            </a:extLst>
          </p:cNvPr>
          <p:cNvSpPr>
            <a:spLocks noGrp="1"/>
          </p:cNvSpPr>
          <p:nvPr>
            <p:ph type="dt" sz="half" idx="10"/>
          </p:nvPr>
        </p:nvSpPr>
        <p:spPr>
          <a:xfrm>
            <a:off x="6873138" y="6425604"/>
            <a:ext cx="2743200" cy="363500"/>
          </a:xfrm>
        </p:spPr>
        <p:txBody>
          <a:bodyPr/>
          <a:lstStyle/>
          <a:p>
            <a:r>
              <a:rPr lang="en-US"/>
              <a:t>[Date]</a:t>
            </a:r>
            <a:endParaRPr lang="en-US" dirty="0"/>
          </a:p>
        </p:txBody>
      </p:sp>
      <p:sp>
        <p:nvSpPr>
          <p:cNvPr id="27" name="Footer Placeholder 4">
            <a:extLst>
              <a:ext uri="{FF2B5EF4-FFF2-40B4-BE49-F238E27FC236}">
                <a16:creationId xmlns:a16="http://schemas.microsoft.com/office/drawing/2014/main" id="{030EAEB9-5C84-5B44-B666-3E81D389A7DE}"/>
              </a:ext>
            </a:extLst>
          </p:cNvPr>
          <p:cNvSpPr>
            <a:spLocks noGrp="1"/>
          </p:cNvSpPr>
          <p:nvPr>
            <p:ph type="ftr" sz="quarter" idx="11"/>
          </p:nvPr>
        </p:nvSpPr>
        <p:spPr>
          <a:xfrm>
            <a:off x="1127759" y="6423978"/>
            <a:ext cx="5745379" cy="365125"/>
          </a:xfrm>
        </p:spPr>
        <p:txBody>
          <a:bodyPr/>
          <a:lstStyle/>
          <a:p>
            <a:r>
              <a:rPr lang="en-US"/>
              <a:t>Copyright © 2022, Oracle and/or its affiliates  |  Confidential: Internal</a:t>
            </a:r>
            <a:endParaRPr lang="en-US" dirty="0"/>
          </a:p>
        </p:txBody>
      </p:sp>
      <p:sp>
        <p:nvSpPr>
          <p:cNvPr id="28" name="Slide Number Placeholder 7">
            <a:extLst>
              <a:ext uri="{FF2B5EF4-FFF2-40B4-BE49-F238E27FC236}">
                <a16:creationId xmlns:a16="http://schemas.microsoft.com/office/drawing/2014/main" id="{3DCACC07-031D-AC47-B497-3509661C6CDF}"/>
              </a:ext>
            </a:extLst>
          </p:cNvPr>
          <p:cNvSpPr>
            <a:spLocks noGrp="1"/>
          </p:cNvSpPr>
          <p:nvPr>
            <p:ph type="sldNum" sz="quarter" idx="27"/>
          </p:nvPr>
        </p:nvSpPr>
        <p:spPr>
          <a:xfrm>
            <a:off x="762000" y="6423660"/>
            <a:ext cx="365760" cy="365760"/>
          </a:xfrm>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674479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Quote_Layout 2_Partner_Sand_Pillar">
    <p:spTree>
      <p:nvGrpSpPr>
        <p:cNvPr id="1" name=""/>
        <p:cNvGrpSpPr/>
        <p:nvPr/>
      </p:nvGrpSpPr>
      <p:grpSpPr>
        <a:xfrm>
          <a:off x="0" y="0"/>
          <a:ext cx="0" cy="0"/>
          <a:chOff x="0" y="0"/>
          <a:chExt cx="0" cy="0"/>
        </a:xfrm>
      </p:grpSpPr>
      <p:sp>
        <p:nvSpPr>
          <p:cNvPr id="43" name="Oracle Logo">
            <a:extLst>
              <a:ext uri="{FF2B5EF4-FFF2-40B4-BE49-F238E27FC236}">
                <a16:creationId xmlns:a16="http://schemas.microsoft.com/office/drawing/2014/main" id="{716CB5A7-5DF4-446B-85A4-F9E8AF6B7091}"/>
              </a:ext>
            </a:extLst>
          </p:cNvPr>
          <p:cNvSpPr/>
          <p:nvPr userDrawn="1"/>
        </p:nvSpPr>
        <p:spPr>
          <a:xfrm>
            <a:off x="761994" y="107062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44" name="Plus Sign">
            <a:extLst>
              <a:ext uri="{FF2B5EF4-FFF2-40B4-BE49-F238E27FC236}">
                <a16:creationId xmlns:a16="http://schemas.microsoft.com/office/drawing/2014/main" id="{DD192757-995B-44C2-A0C0-B815258705E2}"/>
              </a:ext>
            </a:extLst>
          </p:cNvPr>
          <p:cNvSpPr txBox="1"/>
          <p:nvPr userDrawn="1"/>
        </p:nvSpPr>
        <p:spPr>
          <a:xfrm>
            <a:off x="1983598" y="92835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45" name="Content Placeholder 7">
            <a:extLst>
              <a:ext uri="{FF2B5EF4-FFF2-40B4-BE49-F238E27FC236}">
                <a16:creationId xmlns:a16="http://schemas.microsoft.com/office/drawing/2014/main" id="{27A03B0C-035F-4B09-8E29-73CEBA25A456}"/>
              </a:ext>
            </a:extLst>
          </p:cNvPr>
          <p:cNvSpPr>
            <a:spLocks noGrp="1"/>
          </p:cNvSpPr>
          <p:nvPr>
            <p:ph sz="quarter" idx="29" hasCustomPrompt="1"/>
          </p:nvPr>
        </p:nvSpPr>
        <p:spPr>
          <a:xfrm>
            <a:off x="2451100" y="88582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42" name="Title 1">
            <a:extLst>
              <a:ext uri="{FF2B5EF4-FFF2-40B4-BE49-F238E27FC236}">
                <a16:creationId xmlns:a16="http://schemas.microsoft.com/office/drawing/2014/main" id="{53799748-EFB0-43F5-87BE-F54701B568C8}"/>
              </a:ext>
            </a:extLst>
          </p:cNvPr>
          <p:cNvSpPr>
            <a:spLocks noGrp="1"/>
          </p:cNvSpPr>
          <p:nvPr>
            <p:ph type="title" hasCustomPrompt="1"/>
          </p:nvPr>
        </p:nvSpPr>
        <p:spPr>
          <a:xfrm>
            <a:off x="768689" y="1560233"/>
            <a:ext cx="4744029" cy="822960"/>
          </a:xfrm>
        </p:spPr>
        <p:txBody>
          <a:bodyPr/>
          <a:lstStyle>
            <a:lvl1pPr>
              <a:defRPr>
                <a:solidFill>
                  <a:schemeClr val="accent6"/>
                </a:solidFill>
              </a:defRPr>
            </a:lvl1pPr>
          </a:lstStyle>
          <a:p>
            <a:r>
              <a:rPr lang="en-US" dirty="0"/>
              <a:t>Click to edit title text styles</a:t>
            </a:r>
          </a:p>
        </p:txBody>
      </p:sp>
      <p:sp>
        <p:nvSpPr>
          <p:cNvPr id="32" name="Rectangle 31">
            <a:extLst>
              <a:ext uri="{FF2B5EF4-FFF2-40B4-BE49-F238E27FC236}">
                <a16:creationId xmlns:a16="http://schemas.microsoft.com/office/drawing/2014/main" id="{B6FB1275-B209-A04F-AE66-67FBB37FF0A9}"/>
              </a:ext>
              <a:ext uri="{C183D7F6-B498-43B3-948B-1728B52AA6E4}">
                <adec:decorative xmlns:adec="http://schemas.microsoft.com/office/drawing/2017/decorative" val="1"/>
              </a:ext>
            </a:extLst>
          </p:cNvPr>
          <p:cNvSpPr/>
          <p:nvPr userDrawn="1"/>
        </p:nvSpPr>
        <p:spPr>
          <a:xfrm>
            <a:off x="6096000" y="-12293"/>
            <a:ext cx="6096000" cy="6870293"/>
          </a:xfrm>
          <a:prstGeom prst="rect">
            <a:avLst/>
          </a:prstGeom>
          <a:solidFill>
            <a:srgbClr val="F1EF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hidden="1">
            <a:extLst>
              <a:ext uri="{FF2B5EF4-FFF2-40B4-BE49-F238E27FC236}">
                <a16:creationId xmlns:a16="http://schemas.microsoft.com/office/drawing/2014/main" id="{B368C889-7486-F04A-A609-0368012DF578}"/>
              </a:ext>
              <a:ext uri="{C183D7F6-B498-43B3-948B-1728B52AA6E4}">
                <adec:decorative xmlns:adec="http://schemas.microsoft.com/office/drawing/2017/decorative" val="1"/>
              </a:ext>
            </a:extLst>
          </p:cNvPr>
          <p:cNvSpPr/>
          <p:nvPr userDrawn="1"/>
        </p:nvSpPr>
        <p:spPr>
          <a:xfrm>
            <a:off x="6096000" y="-24586"/>
            <a:ext cx="6096000" cy="6882586"/>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Text Placeholder 21">
            <a:extLst>
              <a:ext uri="{FF2B5EF4-FFF2-40B4-BE49-F238E27FC236}">
                <a16:creationId xmlns:a16="http://schemas.microsoft.com/office/drawing/2014/main" id="{236059DB-2ED9-0449-B2AD-7753FF232A9F}"/>
              </a:ext>
            </a:extLst>
          </p:cNvPr>
          <p:cNvSpPr>
            <a:spLocks noGrp="1"/>
          </p:cNvSpPr>
          <p:nvPr>
            <p:ph type="body" sz="quarter" idx="24" hasCustomPrompt="1"/>
          </p:nvPr>
        </p:nvSpPr>
        <p:spPr>
          <a:xfrm>
            <a:off x="768689" y="2567961"/>
            <a:ext cx="4762530" cy="1972453"/>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 </a:t>
            </a:r>
            <a:r>
              <a:rPr lang="en-IN" dirty="0" err="1"/>
              <a:t>laboris</a:t>
            </a:r>
            <a:r>
              <a:rPr lang="en-IN" dirty="0"/>
              <a:t> nisi </a:t>
            </a:r>
            <a:r>
              <a:rPr lang="en-IN" dirty="0" err="1"/>
              <a:t>ut</a:t>
            </a:r>
            <a:r>
              <a:rPr lang="en-IN" dirty="0"/>
              <a:t> </a:t>
            </a:r>
            <a:r>
              <a:rPr lang="en-IN" dirty="0" err="1"/>
              <a:t>aliquip</a:t>
            </a:r>
            <a:r>
              <a:rPr lang="en-IN" dirty="0"/>
              <a:t> ex </a:t>
            </a:r>
            <a:r>
              <a:rPr lang="en-IN" dirty="0" err="1"/>
              <a:t>ea</a:t>
            </a:r>
            <a:r>
              <a:rPr lang="en-IN" dirty="0"/>
              <a:t> </a:t>
            </a:r>
            <a:r>
              <a:rPr lang="en-IN" dirty="0" err="1"/>
              <a:t>commodo</a:t>
            </a:r>
            <a:r>
              <a:rPr lang="en-IN" dirty="0"/>
              <a:t> </a:t>
            </a:r>
            <a:r>
              <a:rPr lang="en-IN" dirty="0" err="1"/>
              <a:t>consequat</a:t>
            </a:r>
            <a:r>
              <a:rPr lang="en-IN" dirty="0"/>
              <a:t>. Duis </a:t>
            </a:r>
            <a:r>
              <a:rPr lang="en-IN" dirty="0" err="1"/>
              <a:t>aute</a:t>
            </a:r>
            <a:r>
              <a:rPr lang="en-IN" dirty="0"/>
              <a:t> </a:t>
            </a:r>
            <a:r>
              <a:rPr lang="en-IN" dirty="0" err="1"/>
              <a:t>irure</a:t>
            </a:r>
            <a:r>
              <a:rPr lang="en-IN" dirty="0"/>
              <a:t> </a:t>
            </a:r>
            <a:r>
              <a:rPr lang="en-IN" dirty="0" err="1"/>
              <a:t>dolor</a:t>
            </a:r>
            <a:r>
              <a:rPr lang="en-IN" dirty="0"/>
              <a:t> in </a:t>
            </a:r>
            <a:r>
              <a:rPr lang="en-IN" dirty="0" err="1"/>
              <a:t>reprehenderit</a:t>
            </a:r>
            <a:r>
              <a:rPr lang="en-IN" dirty="0"/>
              <a:t> in </a:t>
            </a:r>
            <a:r>
              <a:rPr lang="en-IN" dirty="0" err="1"/>
              <a:t>voluptate</a:t>
            </a:r>
            <a:r>
              <a:rPr lang="en-IN" dirty="0"/>
              <a:t> </a:t>
            </a:r>
            <a:r>
              <a:rPr lang="en-IN" dirty="0" err="1"/>
              <a:t>velit</a:t>
            </a:r>
            <a:r>
              <a:rPr lang="en-IN" dirty="0"/>
              <a:t> </a:t>
            </a:r>
            <a:r>
              <a:rPr lang="en-IN" dirty="0" err="1"/>
              <a:t>esse</a:t>
            </a:r>
            <a:r>
              <a:rPr lang="en-IN" dirty="0"/>
              <a:t> </a:t>
            </a:r>
            <a:r>
              <a:rPr lang="en-IN" dirty="0" err="1"/>
              <a:t>cillum</a:t>
            </a:r>
            <a:r>
              <a:rPr lang="en-IN" dirty="0"/>
              <a:t> dolore </a:t>
            </a:r>
            <a:r>
              <a:rPr lang="en-IN" dirty="0" err="1"/>
              <a:t>eu</a:t>
            </a:r>
            <a:r>
              <a:rPr lang="en-IN" dirty="0"/>
              <a:t> </a:t>
            </a:r>
            <a:r>
              <a:rPr lang="en-IN" dirty="0" err="1"/>
              <a:t>fugiat</a:t>
            </a:r>
            <a:r>
              <a:rPr lang="en-IN" dirty="0"/>
              <a:t> </a:t>
            </a:r>
            <a:r>
              <a:rPr lang="en-IN" dirty="0" err="1"/>
              <a:t>nulla</a:t>
            </a:r>
            <a:r>
              <a:rPr lang="en-IN" dirty="0"/>
              <a:t> </a:t>
            </a:r>
            <a:r>
              <a:rPr lang="en-IN" dirty="0" err="1"/>
              <a:t>pariatur</a:t>
            </a:r>
            <a:r>
              <a:rPr lang="en-IN" dirty="0"/>
              <a:t>. </a:t>
            </a:r>
            <a:r>
              <a:rPr lang="en-IN" dirty="0" err="1"/>
              <a:t>Excepteur</a:t>
            </a:r>
            <a:r>
              <a:rPr lang="en-IN" dirty="0"/>
              <a:t> </a:t>
            </a:r>
            <a:r>
              <a:rPr lang="en-IN" dirty="0" err="1"/>
              <a:t>sint</a:t>
            </a:r>
            <a:r>
              <a:rPr lang="en-IN" dirty="0"/>
              <a:t> </a:t>
            </a:r>
            <a:r>
              <a:rPr lang="en-IN" dirty="0" err="1"/>
              <a:t>occaecat</a:t>
            </a:r>
            <a:r>
              <a:rPr lang="en-IN" dirty="0"/>
              <a:t> </a:t>
            </a:r>
            <a:r>
              <a:rPr lang="en-IN" dirty="0" err="1"/>
              <a:t>cupidatat</a:t>
            </a:r>
            <a:r>
              <a:rPr lang="en-IN" dirty="0"/>
              <a:t> non </a:t>
            </a:r>
            <a:r>
              <a:rPr lang="en-IN" dirty="0" err="1"/>
              <a:t>proident</a:t>
            </a:r>
            <a:r>
              <a:rPr lang="en-IN" dirty="0"/>
              <a:t>, sunt in culpa qui </a:t>
            </a:r>
            <a:r>
              <a:rPr lang="en-IN" dirty="0" err="1"/>
              <a:t>officia</a:t>
            </a:r>
            <a:r>
              <a:rPr lang="en-IN" dirty="0"/>
              <a:t> </a:t>
            </a:r>
            <a:r>
              <a:rPr lang="en-IN" dirty="0" err="1"/>
              <a:t>deserunt</a:t>
            </a:r>
            <a:r>
              <a:rPr lang="en-IN" dirty="0"/>
              <a:t> </a:t>
            </a:r>
            <a:r>
              <a:rPr lang="en-IN" dirty="0" err="1"/>
              <a:t>mollit</a:t>
            </a:r>
            <a:r>
              <a:rPr lang="en-IN" dirty="0"/>
              <a:t> </a:t>
            </a:r>
            <a:r>
              <a:rPr lang="en-IN" dirty="0" err="1"/>
              <a:t>anim</a:t>
            </a:r>
            <a:r>
              <a:rPr lang="en-IN" dirty="0"/>
              <a:t> id </a:t>
            </a:r>
            <a:r>
              <a:rPr lang="en-IN" dirty="0" err="1"/>
              <a:t>est</a:t>
            </a:r>
            <a:r>
              <a:rPr lang="en-IN" dirty="0"/>
              <a:t> </a:t>
            </a:r>
            <a:r>
              <a:rPr lang="en-IN" dirty="0" err="1"/>
              <a:t>laborum</a:t>
            </a:r>
            <a:r>
              <a:rPr lang="en-IN" dirty="0"/>
              <a:t>.</a:t>
            </a:r>
            <a:endParaRPr lang="en-US" dirty="0"/>
          </a:p>
        </p:txBody>
      </p:sp>
      <p:sp>
        <p:nvSpPr>
          <p:cNvPr id="30" name="Text Placeholder 21">
            <a:extLst>
              <a:ext uri="{FF2B5EF4-FFF2-40B4-BE49-F238E27FC236}">
                <a16:creationId xmlns:a16="http://schemas.microsoft.com/office/drawing/2014/main" id="{ED1E00BD-A0B0-2F41-84FF-32EEA5F1D1F2}"/>
              </a:ext>
            </a:extLst>
          </p:cNvPr>
          <p:cNvSpPr>
            <a:spLocks noGrp="1"/>
          </p:cNvSpPr>
          <p:nvPr>
            <p:ph type="body" sz="quarter" idx="15" hasCustomPrompt="1"/>
          </p:nvPr>
        </p:nvSpPr>
        <p:spPr>
          <a:xfrm>
            <a:off x="768689" y="4983705"/>
            <a:ext cx="1416645"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4" name="Text Placeholder 21">
            <a:extLst>
              <a:ext uri="{FF2B5EF4-FFF2-40B4-BE49-F238E27FC236}">
                <a16:creationId xmlns:a16="http://schemas.microsoft.com/office/drawing/2014/main" id="{7B8B0603-A47F-0343-AD86-E2ACD51E6720}"/>
              </a:ext>
            </a:extLst>
          </p:cNvPr>
          <p:cNvSpPr>
            <a:spLocks noGrp="1"/>
          </p:cNvSpPr>
          <p:nvPr>
            <p:ph type="body" sz="quarter" idx="16" hasCustomPrompt="1"/>
          </p:nvPr>
        </p:nvSpPr>
        <p:spPr>
          <a:xfrm>
            <a:off x="768689" y="5678822"/>
            <a:ext cx="1416645"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cxnSp>
        <p:nvCxnSpPr>
          <p:cNvPr id="39" name="Straight Connector 38">
            <a:extLst>
              <a:ext uri="{FF2B5EF4-FFF2-40B4-BE49-F238E27FC236}">
                <a16:creationId xmlns:a16="http://schemas.microsoft.com/office/drawing/2014/main" id="{90C955F3-B8DD-4D48-AAF6-E22B505F7E8D}"/>
              </a:ext>
              <a:ext uri="{C183D7F6-B498-43B3-948B-1728B52AA6E4}">
                <adec:decorative xmlns:adec="http://schemas.microsoft.com/office/drawing/2017/decorative" val="1"/>
              </a:ext>
            </a:extLst>
          </p:cNvPr>
          <p:cNvCxnSpPr/>
          <p:nvPr userDrawn="1"/>
        </p:nvCxnSpPr>
        <p:spPr>
          <a:xfrm flipH="1">
            <a:off x="229766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35" name="Text Placeholder 21">
            <a:extLst>
              <a:ext uri="{FF2B5EF4-FFF2-40B4-BE49-F238E27FC236}">
                <a16:creationId xmlns:a16="http://schemas.microsoft.com/office/drawing/2014/main" id="{904C647D-D25C-9342-A633-953F7225E0FD}"/>
              </a:ext>
            </a:extLst>
          </p:cNvPr>
          <p:cNvSpPr>
            <a:spLocks noGrp="1"/>
          </p:cNvSpPr>
          <p:nvPr>
            <p:ph type="body" sz="quarter" idx="17" hasCustomPrompt="1"/>
          </p:nvPr>
        </p:nvSpPr>
        <p:spPr>
          <a:xfrm>
            <a:off x="2416846" y="4983705"/>
            <a:ext cx="1414400"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6" name="Text Placeholder 21">
            <a:extLst>
              <a:ext uri="{FF2B5EF4-FFF2-40B4-BE49-F238E27FC236}">
                <a16:creationId xmlns:a16="http://schemas.microsoft.com/office/drawing/2014/main" id="{2A4B8FB7-3F58-9947-A2B5-FFFAA5F43F07}"/>
              </a:ext>
            </a:extLst>
          </p:cNvPr>
          <p:cNvSpPr>
            <a:spLocks noGrp="1"/>
          </p:cNvSpPr>
          <p:nvPr>
            <p:ph type="body" sz="quarter" idx="18" hasCustomPrompt="1"/>
          </p:nvPr>
        </p:nvSpPr>
        <p:spPr>
          <a:xfrm>
            <a:off x="2416846" y="5678822"/>
            <a:ext cx="1414400"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dirty="0"/>
              <a:t>Text under stat goes here</a:t>
            </a:r>
            <a:endParaRPr lang="en-US" dirty="0"/>
          </a:p>
        </p:txBody>
      </p:sp>
      <p:cxnSp>
        <p:nvCxnSpPr>
          <p:cNvPr id="40" name="Straight Connector 39">
            <a:extLst>
              <a:ext uri="{FF2B5EF4-FFF2-40B4-BE49-F238E27FC236}">
                <a16:creationId xmlns:a16="http://schemas.microsoft.com/office/drawing/2014/main" id="{476894C9-856C-EC4A-ACC3-EA809D729D35}"/>
              </a:ext>
              <a:ext uri="{C183D7F6-B498-43B3-948B-1728B52AA6E4}">
                <adec:decorative xmlns:adec="http://schemas.microsoft.com/office/drawing/2017/decorative" val="1"/>
              </a:ext>
            </a:extLst>
          </p:cNvPr>
          <p:cNvCxnSpPr/>
          <p:nvPr userDrawn="1"/>
        </p:nvCxnSpPr>
        <p:spPr>
          <a:xfrm flipH="1">
            <a:off x="394358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37" name="Text Placeholder 21">
            <a:extLst>
              <a:ext uri="{FF2B5EF4-FFF2-40B4-BE49-F238E27FC236}">
                <a16:creationId xmlns:a16="http://schemas.microsoft.com/office/drawing/2014/main" id="{8D8E7E4D-21A0-A746-B48F-190331EC9368}"/>
              </a:ext>
            </a:extLst>
          </p:cNvPr>
          <p:cNvSpPr>
            <a:spLocks noGrp="1"/>
          </p:cNvSpPr>
          <p:nvPr>
            <p:ph type="body" sz="quarter" idx="19" hasCustomPrompt="1"/>
          </p:nvPr>
        </p:nvSpPr>
        <p:spPr>
          <a:xfrm>
            <a:off x="4065003" y="4983705"/>
            <a:ext cx="1574324"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8" name="Text Placeholder 21">
            <a:extLst>
              <a:ext uri="{FF2B5EF4-FFF2-40B4-BE49-F238E27FC236}">
                <a16:creationId xmlns:a16="http://schemas.microsoft.com/office/drawing/2014/main" id="{07BD9017-2362-CC47-B28B-80B673D3969D}"/>
              </a:ext>
            </a:extLst>
          </p:cNvPr>
          <p:cNvSpPr>
            <a:spLocks noGrp="1"/>
          </p:cNvSpPr>
          <p:nvPr>
            <p:ph type="body" sz="quarter" idx="25" hasCustomPrompt="1"/>
          </p:nvPr>
        </p:nvSpPr>
        <p:spPr>
          <a:xfrm>
            <a:off x="4065003" y="5678822"/>
            <a:ext cx="1574324"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sp>
        <p:nvSpPr>
          <p:cNvPr id="4" name="Text Placeholder 3">
            <a:extLst>
              <a:ext uri="{FF2B5EF4-FFF2-40B4-BE49-F238E27FC236}">
                <a16:creationId xmlns:a16="http://schemas.microsoft.com/office/drawing/2014/main" id="{44752376-3C39-BC4E-A080-2D3544F761B3}"/>
              </a:ext>
            </a:extLst>
          </p:cNvPr>
          <p:cNvSpPr>
            <a:spLocks noGrp="1"/>
          </p:cNvSpPr>
          <p:nvPr>
            <p:ph type="body" sz="quarter" idx="20" hasCustomPrompt="1"/>
          </p:nvPr>
        </p:nvSpPr>
        <p:spPr>
          <a:xfrm>
            <a:off x="6781820" y="1811147"/>
            <a:ext cx="4838705" cy="2437409"/>
          </a:xfrm>
        </p:spPr>
        <p:txBody>
          <a:bodyPr/>
          <a:lstStyle>
            <a:lvl1pPr>
              <a:defRPr sz="2400">
                <a:solidFill>
                  <a:schemeClr val="tx1"/>
                </a:solidFill>
                <a:latin typeface="Georgia" panose="02040502050405020303" pitchFamily="18" charset="0"/>
              </a:defRPr>
            </a:lvl1pPr>
          </a:lstStyle>
          <a:p>
            <a:pPr lvl="0"/>
            <a:r>
              <a:rPr lang="en-GB" dirty="0"/>
              <a:t>“Quote goes up here.</a:t>
            </a:r>
            <a:r>
              <a:rPr lang="en-IN" dirty="0"/>
              <a:t> 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a:t>
            </a:r>
            <a:endParaRPr lang="en-US" dirty="0"/>
          </a:p>
        </p:txBody>
      </p:sp>
      <p:sp>
        <p:nvSpPr>
          <p:cNvPr id="18" name="Text Placeholder 3">
            <a:extLst>
              <a:ext uri="{FF2B5EF4-FFF2-40B4-BE49-F238E27FC236}">
                <a16:creationId xmlns:a16="http://schemas.microsoft.com/office/drawing/2014/main" id="{124E7EE1-1F21-A94B-BD4C-80D5579EA0D8}"/>
              </a:ext>
            </a:extLst>
          </p:cNvPr>
          <p:cNvSpPr>
            <a:spLocks noGrp="1"/>
          </p:cNvSpPr>
          <p:nvPr>
            <p:ph type="body" sz="quarter" idx="21" hasCustomPrompt="1"/>
          </p:nvPr>
        </p:nvSpPr>
        <p:spPr>
          <a:xfrm>
            <a:off x="6781820" y="4732422"/>
            <a:ext cx="4838705" cy="269769"/>
          </a:xfrm>
        </p:spPr>
        <p:txBody>
          <a:bodyPr anchor="ctr"/>
          <a:lstStyle>
            <a:lvl1pPr>
              <a:defRPr sz="1600" b="1" i="0">
                <a:solidFill>
                  <a:schemeClr val="tx1"/>
                </a:solidFill>
                <a:latin typeface="Oracle Sans" panose="020B0503020204020204" pitchFamily="34" charset="0"/>
                <a:cs typeface="Oracle Sans" panose="020B0503020204020204" pitchFamily="34" charset="0"/>
              </a:defRPr>
            </a:lvl1pPr>
          </a:lstStyle>
          <a:p>
            <a:pPr lvl="0"/>
            <a:r>
              <a:rPr lang="en-US" dirty="0"/>
              <a:t>Person name</a:t>
            </a:r>
          </a:p>
        </p:txBody>
      </p:sp>
      <p:sp>
        <p:nvSpPr>
          <p:cNvPr id="19" name="Text Placeholder 3">
            <a:extLst>
              <a:ext uri="{FF2B5EF4-FFF2-40B4-BE49-F238E27FC236}">
                <a16:creationId xmlns:a16="http://schemas.microsoft.com/office/drawing/2014/main" id="{EECEA0F4-62BE-D045-9B17-E8A1B43697E5}"/>
              </a:ext>
            </a:extLst>
          </p:cNvPr>
          <p:cNvSpPr>
            <a:spLocks noGrp="1"/>
          </p:cNvSpPr>
          <p:nvPr>
            <p:ph type="body" sz="quarter" idx="22" hasCustomPrompt="1"/>
          </p:nvPr>
        </p:nvSpPr>
        <p:spPr>
          <a:xfrm>
            <a:off x="6781819" y="5061600"/>
            <a:ext cx="4838705" cy="269769"/>
          </a:xfrm>
        </p:spPr>
        <p:txBody>
          <a:bodyPr anchor="ctr"/>
          <a:lstStyle>
            <a:lvl1pPr>
              <a:defRPr sz="1600" b="0" i="0">
                <a:solidFill>
                  <a:schemeClr val="tx1"/>
                </a:solidFill>
                <a:latin typeface="Oracle Sans Light" panose="020B0403020204020204" pitchFamily="34" charset="0"/>
                <a:cs typeface="Oracle Sans Light" panose="020B0403020204020204" pitchFamily="34" charset="0"/>
              </a:defRPr>
            </a:lvl1pPr>
          </a:lstStyle>
          <a:p>
            <a:pPr lvl="0"/>
            <a:r>
              <a:rPr lang="en-US" dirty="0"/>
              <a:t>Company name</a:t>
            </a:r>
          </a:p>
        </p:txBody>
      </p:sp>
      <p:pic>
        <p:nvPicPr>
          <p:cNvPr id="31" name="OTag">
            <a:extLst>
              <a:ext uri="{FF2B5EF4-FFF2-40B4-BE49-F238E27FC236}">
                <a16:creationId xmlns:a16="http://schemas.microsoft.com/office/drawing/2014/main" id="{564C5E79-505C-F44A-BF49-08AFFBAA8DC8}"/>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25" name="Date Placeholder 2">
            <a:extLst>
              <a:ext uri="{FF2B5EF4-FFF2-40B4-BE49-F238E27FC236}">
                <a16:creationId xmlns:a16="http://schemas.microsoft.com/office/drawing/2014/main" id="{2839A7A1-3E42-3A4F-B657-CF0218D56F1C}"/>
              </a:ext>
            </a:extLst>
          </p:cNvPr>
          <p:cNvSpPr>
            <a:spLocks noGrp="1"/>
          </p:cNvSpPr>
          <p:nvPr>
            <p:ph type="dt" sz="half" idx="10"/>
          </p:nvPr>
        </p:nvSpPr>
        <p:spPr>
          <a:xfrm>
            <a:off x="6873138" y="6425604"/>
            <a:ext cx="2743200" cy="363500"/>
          </a:xfrm>
        </p:spPr>
        <p:txBody>
          <a:bodyPr/>
          <a:lstStyle/>
          <a:p>
            <a:r>
              <a:rPr lang="en-US"/>
              <a:t>[Date]</a:t>
            </a:r>
            <a:endParaRPr lang="en-US" dirty="0"/>
          </a:p>
        </p:txBody>
      </p:sp>
      <p:sp>
        <p:nvSpPr>
          <p:cNvPr id="27" name="Footer Placeholder 4">
            <a:extLst>
              <a:ext uri="{FF2B5EF4-FFF2-40B4-BE49-F238E27FC236}">
                <a16:creationId xmlns:a16="http://schemas.microsoft.com/office/drawing/2014/main" id="{030EAEB9-5C84-5B44-B666-3E81D389A7DE}"/>
              </a:ext>
            </a:extLst>
          </p:cNvPr>
          <p:cNvSpPr>
            <a:spLocks noGrp="1"/>
          </p:cNvSpPr>
          <p:nvPr>
            <p:ph type="ftr" sz="quarter" idx="11"/>
          </p:nvPr>
        </p:nvSpPr>
        <p:spPr>
          <a:xfrm>
            <a:off x="1127759" y="6423978"/>
            <a:ext cx="5745379" cy="365125"/>
          </a:xfrm>
        </p:spPr>
        <p:txBody>
          <a:bodyPr/>
          <a:lstStyle/>
          <a:p>
            <a:r>
              <a:rPr lang="en-US"/>
              <a:t>Copyright © 2022, Oracle and/or its affiliates  |  Confidential: Internal</a:t>
            </a:r>
            <a:endParaRPr lang="en-US" dirty="0"/>
          </a:p>
        </p:txBody>
      </p:sp>
      <p:sp>
        <p:nvSpPr>
          <p:cNvPr id="28" name="Slide Number Placeholder 7">
            <a:extLst>
              <a:ext uri="{FF2B5EF4-FFF2-40B4-BE49-F238E27FC236}">
                <a16:creationId xmlns:a16="http://schemas.microsoft.com/office/drawing/2014/main" id="{3DCACC07-031D-AC47-B497-3509661C6CDF}"/>
              </a:ext>
            </a:extLst>
          </p:cNvPr>
          <p:cNvSpPr>
            <a:spLocks noGrp="1"/>
          </p:cNvSpPr>
          <p:nvPr>
            <p:ph type="sldNum" sz="quarter" idx="27"/>
          </p:nvPr>
        </p:nvSpPr>
        <p:spPr>
          <a:xfrm>
            <a:off x="762000" y="6423660"/>
            <a:ext cx="365760" cy="365760"/>
          </a:xfrm>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22973958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Quote_Layout 2_Logo_Sand_Pillar">
    <p:spTree>
      <p:nvGrpSpPr>
        <p:cNvPr id="1" name=""/>
        <p:cNvGrpSpPr/>
        <p:nvPr/>
      </p:nvGrpSpPr>
      <p:grpSpPr>
        <a:xfrm>
          <a:off x="0" y="0"/>
          <a:ext cx="0" cy="0"/>
          <a:chOff x="0" y="0"/>
          <a:chExt cx="0" cy="0"/>
        </a:xfrm>
      </p:grpSpPr>
      <p:sp>
        <p:nvSpPr>
          <p:cNvPr id="43" name="Oracle Logo">
            <a:extLst>
              <a:ext uri="{FF2B5EF4-FFF2-40B4-BE49-F238E27FC236}">
                <a16:creationId xmlns:a16="http://schemas.microsoft.com/office/drawing/2014/main" id="{716CB5A7-5DF4-446B-85A4-F9E8AF6B7091}"/>
              </a:ext>
            </a:extLst>
          </p:cNvPr>
          <p:cNvSpPr/>
          <p:nvPr userDrawn="1"/>
        </p:nvSpPr>
        <p:spPr>
          <a:xfrm>
            <a:off x="761994" y="107062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42" name="Title 1">
            <a:extLst>
              <a:ext uri="{FF2B5EF4-FFF2-40B4-BE49-F238E27FC236}">
                <a16:creationId xmlns:a16="http://schemas.microsoft.com/office/drawing/2014/main" id="{53799748-EFB0-43F5-87BE-F54701B568C8}"/>
              </a:ext>
            </a:extLst>
          </p:cNvPr>
          <p:cNvSpPr>
            <a:spLocks noGrp="1"/>
          </p:cNvSpPr>
          <p:nvPr>
            <p:ph type="title" hasCustomPrompt="1"/>
          </p:nvPr>
        </p:nvSpPr>
        <p:spPr>
          <a:xfrm>
            <a:off x="768689" y="1560233"/>
            <a:ext cx="4744029" cy="822960"/>
          </a:xfrm>
        </p:spPr>
        <p:txBody>
          <a:bodyPr/>
          <a:lstStyle>
            <a:lvl1pPr>
              <a:defRPr>
                <a:solidFill>
                  <a:schemeClr val="accent6"/>
                </a:solidFill>
              </a:defRPr>
            </a:lvl1pPr>
          </a:lstStyle>
          <a:p>
            <a:r>
              <a:rPr lang="en-US" dirty="0"/>
              <a:t>Click to edit title text styles</a:t>
            </a:r>
          </a:p>
        </p:txBody>
      </p:sp>
      <p:sp>
        <p:nvSpPr>
          <p:cNvPr id="32" name="Rectangle 31">
            <a:extLst>
              <a:ext uri="{FF2B5EF4-FFF2-40B4-BE49-F238E27FC236}">
                <a16:creationId xmlns:a16="http://schemas.microsoft.com/office/drawing/2014/main" id="{B6FB1275-B209-A04F-AE66-67FBB37FF0A9}"/>
              </a:ext>
              <a:ext uri="{C183D7F6-B498-43B3-948B-1728B52AA6E4}">
                <adec:decorative xmlns:adec="http://schemas.microsoft.com/office/drawing/2017/decorative" val="1"/>
              </a:ext>
            </a:extLst>
          </p:cNvPr>
          <p:cNvSpPr/>
          <p:nvPr userDrawn="1"/>
        </p:nvSpPr>
        <p:spPr>
          <a:xfrm>
            <a:off x="6096000" y="-12293"/>
            <a:ext cx="6096000" cy="6870293"/>
          </a:xfrm>
          <a:prstGeom prst="rect">
            <a:avLst/>
          </a:prstGeom>
          <a:solidFill>
            <a:srgbClr val="F1EF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hidden="1">
            <a:extLst>
              <a:ext uri="{FF2B5EF4-FFF2-40B4-BE49-F238E27FC236}">
                <a16:creationId xmlns:a16="http://schemas.microsoft.com/office/drawing/2014/main" id="{B368C889-7486-F04A-A609-0368012DF578}"/>
              </a:ext>
              <a:ext uri="{C183D7F6-B498-43B3-948B-1728B52AA6E4}">
                <adec:decorative xmlns:adec="http://schemas.microsoft.com/office/drawing/2017/decorative" val="1"/>
              </a:ext>
            </a:extLst>
          </p:cNvPr>
          <p:cNvSpPr/>
          <p:nvPr userDrawn="1"/>
        </p:nvSpPr>
        <p:spPr>
          <a:xfrm>
            <a:off x="6096000" y="-24586"/>
            <a:ext cx="6096000" cy="6882586"/>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Text Placeholder 21">
            <a:extLst>
              <a:ext uri="{FF2B5EF4-FFF2-40B4-BE49-F238E27FC236}">
                <a16:creationId xmlns:a16="http://schemas.microsoft.com/office/drawing/2014/main" id="{236059DB-2ED9-0449-B2AD-7753FF232A9F}"/>
              </a:ext>
            </a:extLst>
          </p:cNvPr>
          <p:cNvSpPr>
            <a:spLocks noGrp="1"/>
          </p:cNvSpPr>
          <p:nvPr>
            <p:ph type="body" sz="quarter" idx="24" hasCustomPrompt="1"/>
          </p:nvPr>
        </p:nvSpPr>
        <p:spPr>
          <a:xfrm>
            <a:off x="768689" y="2567961"/>
            <a:ext cx="4762530" cy="1972453"/>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 </a:t>
            </a:r>
            <a:r>
              <a:rPr lang="en-IN" dirty="0" err="1"/>
              <a:t>laboris</a:t>
            </a:r>
            <a:r>
              <a:rPr lang="en-IN" dirty="0"/>
              <a:t> nisi </a:t>
            </a:r>
            <a:r>
              <a:rPr lang="en-IN" dirty="0" err="1"/>
              <a:t>ut</a:t>
            </a:r>
            <a:r>
              <a:rPr lang="en-IN" dirty="0"/>
              <a:t> </a:t>
            </a:r>
            <a:r>
              <a:rPr lang="en-IN" dirty="0" err="1"/>
              <a:t>aliquip</a:t>
            </a:r>
            <a:r>
              <a:rPr lang="en-IN" dirty="0"/>
              <a:t> ex </a:t>
            </a:r>
            <a:r>
              <a:rPr lang="en-IN" dirty="0" err="1"/>
              <a:t>ea</a:t>
            </a:r>
            <a:r>
              <a:rPr lang="en-IN" dirty="0"/>
              <a:t> </a:t>
            </a:r>
            <a:r>
              <a:rPr lang="en-IN" dirty="0" err="1"/>
              <a:t>commodo</a:t>
            </a:r>
            <a:r>
              <a:rPr lang="en-IN" dirty="0"/>
              <a:t> </a:t>
            </a:r>
            <a:r>
              <a:rPr lang="en-IN" dirty="0" err="1"/>
              <a:t>consequat</a:t>
            </a:r>
            <a:r>
              <a:rPr lang="en-IN" dirty="0"/>
              <a:t>. Duis </a:t>
            </a:r>
            <a:r>
              <a:rPr lang="en-IN" dirty="0" err="1"/>
              <a:t>aute</a:t>
            </a:r>
            <a:r>
              <a:rPr lang="en-IN" dirty="0"/>
              <a:t> </a:t>
            </a:r>
            <a:r>
              <a:rPr lang="en-IN" dirty="0" err="1"/>
              <a:t>irure</a:t>
            </a:r>
            <a:r>
              <a:rPr lang="en-IN" dirty="0"/>
              <a:t> </a:t>
            </a:r>
            <a:r>
              <a:rPr lang="en-IN" dirty="0" err="1"/>
              <a:t>dolor</a:t>
            </a:r>
            <a:r>
              <a:rPr lang="en-IN" dirty="0"/>
              <a:t> in </a:t>
            </a:r>
            <a:r>
              <a:rPr lang="en-IN" dirty="0" err="1"/>
              <a:t>reprehenderit</a:t>
            </a:r>
            <a:r>
              <a:rPr lang="en-IN" dirty="0"/>
              <a:t> in </a:t>
            </a:r>
            <a:r>
              <a:rPr lang="en-IN" dirty="0" err="1"/>
              <a:t>voluptate</a:t>
            </a:r>
            <a:r>
              <a:rPr lang="en-IN" dirty="0"/>
              <a:t> </a:t>
            </a:r>
            <a:r>
              <a:rPr lang="en-IN" dirty="0" err="1"/>
              <a:t>velit</a:t>
            </a:r>
            <a:r>
              <a:rPr lang="en-IN" dirty="0"/>
              <a:t> </a:t>
            </a:r>
            <a:r>
              <a:rPr lang="en-IN" dirty="0" err="1"/>
              <a:t>esse</a:t>
            </a:r>
            <a:r>
              <a:rPr lang="en-IN" dirty="0"/>
              <a:t> </a:t>
            </a:r>
            <a:r>
              <a:rPr lang="en-IN" dirty="0" err="1"/>
              <a:t>cillum</a:t>
            </a:r>
            <a:r>
              <a:rPr lang="en-IN" dirty="0"/>
              <a:t> dolore </a:t>
            </a:r>
            <a:r>
              <a:rPr lang="en-IN" dirty="0" err="1"/>
              <a:t>eu</a:t>
            </a:r>
            <a:r>
              <a:rPr lang="en-IN" dirty="0"/>
              <a:t> </a:t>
            </a:r>
            <a:r>
              <a:rPr lang="en-IN" dirty="0" err="1"/>
              <a:t>fugiat</a:t>
            </a:r>
            <a:r>
              <a:rPr lang="en-IN" dirty="0"/>
              <a:t> </a:t>
            </a:r>
            <a:r>
              <a:rPr lang="en-IN" dirty="0" err="1"/>
              <a:t>nulla</a:t>
            </a:r>
            <a:r>
              <a:rPr lang="en-IN" dirty="0"/>
              <a:t> </a:t>
            </a:r>
            <a:r>
              <a:rPr lang="en-IN" dirty="0" err="1"/>
              <a:t>pariatur</a:t>
            </a:r>
            <a:r>
              <a:rPr lang="en-IN" dirty="0"/>
              <a:t>. </a:t>
            </a:r>
            <a:r>
              <a:rPr lang="en-IN" dirty="0" err="1"/>
              <a:t>Excepteur</a:t>
            </a:r>
            <a:r>
              <a:rPr lang="en-IN" dirty="0"/>
              <a:t> </a:t>
            </a:r>
            <a:r>
              <a:rPr lang="en-IN" dirty="0" err="1"/>
              <a:t>sint</a:t>
            </a:r>
            <a:r>
              <a:rPr lang="en-IN" dirty="0"/>
              <a:t> </a:t>
            </a:r>
            <a:r>
              <a:rPr lang="en-IN" dirty="0" err="1"/>
              <a:t>occaecat</a:t>
            </a:r>
            <a:r>
              <a:rPr lang="en-IN" dirty="0"/>
              <a:t> </a:t>
            </a:r>
            <a:r>
              <a:rPr lang="en-IN" dirty="0" err="1"/>
              <a:t>cupidatat</a:t>
            </a:r>
            <a:r>
              <a:rPr lang="en-IN" dirty="0"/>
              <a:t> non </a:t>
            </a:r>
            <a:r>
              <a:rPr lang="en-IN" dirty="0" err="1"/>
              <a:t>proident</a:t>
            </a:r>
            <a:r>
              <a:rPr lang="en-IN" dirty="0"/>
              <a:t>, sunt in culpa qui </a:t>
            </a:r>
            <a:r>
              <a:rPr lang="en-IN" dirty="0" err="1"/>
              <a:t>officia</a:t>
            </a:r>
            <a:r>
              <a:rPr lang="en-IN" dirty="0"/>
              <a:t> </a:t>
            </a:r>
            <a:r>
              <a:rPr lang="en-IN" dirty="0" err="1"/>
              <a:t>deserunt</a:t>
            </a:r>
            <a:r>
              <a:rPr lang="en-IN" dirty="0"/>
              <a:t> </a:t>
            </a:r>
            <a:r>
              <a:rPr lang="en-IN" dirty="0" err="1"/>
              <a:t>mollit</a:t>
            </a:r>
            <a:r>
              <a:rPr lang="en-IN" dirty="0"/>
              <a:t> </a:t>
            </a:r>
            <a:r>
              <a:rPr lang="en-IN" dirty="0" err="1"/>
              <a:t>anim</a:t>
            </a:r>
            <a:r>
              <a:rPr lang="en-IN" dirty="0"/>
              <a:t> id </a:t>
            </a:r>
            <a:r>
              <a:rPr lang="en-IN" dirty="0" err="1"/>
              <a:t>est</a:t>
            </a:r>
            <a:r>
              <a:rPr lang="en-IN" dirty="0"/>
              <a:t> </a:t>
            </a:r>
            <a:r>
              <a:rPr lang="en-IN" dirty="0" err="1"/>
              <a:t>laborum</a:t>
            </a:r>
            <a:r>
              <a:rPr lang="en-IN" dirty="0"/>
              <a:t>.</a:t>
            </a:r>
            <a:endParaRPr lang="en-US" dirty="0"/>
          </a:p>
        </p:txBody>
      </p:sp>
      <p:sp>
        <p:nvSpPr>
          <p:cNvPr id="30" name="Text Placeholder 21">
            <a:extLst>
              <a:ext uri="{FF2B5EF4-FFF2-40B4-BE49-F238E27FC236}">
                <a16:creationId xmlns:a16="http://schemas.microsoft.com/office/drawing/2014/main" id="{ED1E00BD-A0B0-2F41-84FF-32EEA5F1D1F2}"/>
              </a:ext>
            </a:extLst>
          </p:cNvPr>
          <p:cNvSpPr>
            <a:spLocks noGrp="1"/>
          </p:cNvSpPr>
          <p:nvPr>
            <p:ph type="body" sz="quarter" idx="15" hasCustomPrompt="1"/>
          </p:nvPr>
        </p:nvSpPr>
        <p:spPr>
          <a:xfrm>
            <a:off x="768689" y="4983705"/>
            <a:ext cx="1416645"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4" name="Text Placeholder 21">
            <a:extLst>
              <a:ext uri="{FF2B5EF4-FFF2-40B4-BE49-F238E27FC236}">
                <a16:creationId xmlns:a16="http://schemas.microsoft.com/office/drawing/2014/main" id="{7B8B0603-A47F-0343-AD86-E2ACD51E6720}"/>
              </a:ext>
            </a:extLst>
          </p:cNvPr>
          <p:cNvSpPr>
            <a:spLocks noGrp="1"/>
          </p:cNvSpPr>
          <p:nvPr>
            <p:ph type="body" sz="quarter" idx="16" hasCustomPrompt="1"/>
          </p:nvPr>
        </p:nvSpPr>
        <p:spPr>
          <a:xfrm>
            <a:off x="768689" y="5678822"/>
            <a:ext cx="1416645"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cxnSp>
        <p:nvCxnSpPr>
          <p:cNvPr id="39" name="Straight Connector 38">
            <a:extLst>
              <a:ext uri="{FF2B5EF4-FFF2-40B4-BE49-F238E27FC236}">
                <a16:creationId xmlns:a16="http://schemas.microsoft.com/office/drawing/2014/main" id="{90C955F3-B8DD-4D48-AAF6-E22B505F7E8D}"/>
              </a:ext>
              <a:ext uri="{C183D7F6-B498-43B3-948B-1728B52AA6E4}">
                <adec:decorative xmlns:adec="http://schemas.microsoft.com/office/drawing/2017/decorative" val="1"/>
              </a:ext>
            </a:extLst>
          </p:cNvPr>
          <p:cNvCxnSpPr/>
          <p:nvPr userDrawn="1"/>
        </p:nvCxnSpPr>
        <p:spPr>
          <a:xfrm flipH="1">
            <a:off x="229766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35" name="Text Placeholder 21">
            <a:extLst>
              <a:ext uri="{FF2B5EF4-FFF2-40B4-BE49-F238E27FC236}">
                <a16:creationId xmlns:a16="http://schemas.microsoft.com/office/drawing/2014/main" id="{904C647D-D25C-9342-A633-953F7225E0FD}"/>
              </a:ext>
            </a:extLst>
          </p:cNvPr>
          <p:cNvSpPr>
            <a:spLocks noGrp="1"/>
          </p:cNvSpPr>
          <p:nvPr>
            <p:ph type="body" sz="quarter" idx="17" hasCustomPrompt="1"/>
          </p:nvPr>
        </p:nvSpPr>
        <p:spPr>
          <a:xfrm>
            <a:off x="2416846" y="4983705"/>
            <a:ext cx="1414400"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6" name="Text Placeholder 21">
            <a:extLst>
              <a:ext uri="{FF2B5EF4-FFF2-40B4-BE49-F238E27FC236}">
                <a16:creationId xmlns:a16="http://schemas.microsoft.com/office/drawing/2014/main" id="{2A4B8FB7-3F58-9947-A2B5-FFFAA5F43F07}"/>
              </a:ext>
            </a:extLst>
          </p:cNvPr>
          <p:cNvSpPr>
            <a:spLocks noGrp="1"/>
          </p:cNvSpPr>
          <p:nvPr>
            <p:ph type="body" sz="quarter" idx="18" hasCustomPrompt="1"/>
          </p:nvPr>
        </p:nvSpPr>
        <p:spPr>
          <a:xfrm>
            <a:off x="2416846" y="5678822"/>
            <a:ext cx="1414400"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dirty="0"/>
              <a:t>Text under stat goes here</a:t>
            </a:r>
            <a:endParaRPr lang="en-US" dirty="0"/>
          </a:p>
        </p:txBody>
      </p:sp>
      <p:cxnSp>
        <p:nvCxnSpPr>
          <p:cNvPr id="40" name="Straight Connector 39">
            <a:extLst>
              <a:ext uri="{FF2B5EF4-FFF2-40B4-BE49-F238E27FC236}">
                <a16:creationId xmlns:a16="http://schemas.microsoft.com/office/drawing/2014/main" id="{476894C9-856C-EC4A-ACC3-EA809D729D35}"/>
              </a:ext>
              <a:ext uri="{C183D7F6-B498-43B3-948B-1728B52AA6E4}">
                <adec:decorative xmlns:adec="http://schemas.microsoft.com/office/drawing/2017/decorative" val="1"/>
              </a:ext>
            </a:extLst>
          </p:cNvPr>
          <p:cNvCxnSpPr/>
          <p:nvPr userDrawn="1"/>
        </p:nvCxnSpPr>
        <p:spPr>
          <a:xfrm flipH="1">
            <a:off x="394358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37" name="Text Placeholder 21">
            <a:extLst>
              <a:ext uri="{FF2B5EF4-FFF2-40B4-BE49-F238E27FC236}">
                <a16:creationId xmlns:a16="http://schemas.microsoft.com/office/drawing/2014/main" id="{8D8E7E4D-21A0-A746-B48F-190331EC9368}"/>
              </a:ext>
            </a:extLst>
          </p:cNvPr>
          <p:cNvSpPr>
            <a:spLocks noGrp="1"/>
          </p:cNvSpPr>
          <p:nvPr>
            <p:ph type="body" sz="quarter" idx="19" hasCustomPrompt="1"/>
          </p:nvPr>
        </p:nvSpPr>
        <p:spPr>
          <a:xfrm>
            <a:off x="4065003" y="4983705"/>
            <a:ext cx="1574324"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8" name="Text Placeholder 21">
            <a:extLst>
              <a:ext uri="{FF2B5EF4-FFF2-40B4-BE49-F238E27FC236}">
                <a16:creationId xmlns:a16="http://schemas.microsoft.com/office/drawing/2014/main" id="{07BD9017-2362-CC47-B28B-80B673D3969D}"/>
              </a:ext>
            </a:extLst>
          </p:cNvPr>
          <p:cNvSpPr>
            <a:spLocks noGrp="1"/>
          </p:cNvSpPr>
          <p:nvPr>
            <p:ph type="body" sz="quarter" idx="25" hasCustomPrompt="1"/>
          </p:nvPr>
        </p:nvSpPr>
        <p:spPr>
          <a:xfrm>
            <a:off x="4065003" y="5678822"/>
            <a:ext cx="1574324"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sp>
        <p:nvSpPr>
          <p:cNvPr id="4" name="Text Placeholder 3">
            <a:extLst>
              <a:ext uri="{FF2B5EF4-FFF2-40B4-BE49-F238E27FC236}">
                <a16:creationId xmlns:a16="http://schemas.microsoft.com/office/drawing/2014/main" id="{44752376-3C39-BC4E-A080-2D3544F761B3}"/>
              </a:ext>
            </a:extLst>
          </p:cNvPr>
          <p:cNvSpPr>
            <a:spLocks noGrp="1"/>
          </p:cNvSpPr>
          <p:nvPr>
            <p:ph type="body" sz="quarter" idx="20" hasCustomPrompt="1"/>
          </p:nvPr>
        </p:nvSpPr>
        <p:spPr>
          <a:xfrm>
            <a:off x="6781820" y="1811147"/>
            <a:ext cx="4838705" cy="2437409"/>
          </a:xfrm>
        </p:spPr>
        <p:txBody>
          <a:bodyPr/>
          <a:lstStyle>
            <a:lvl1pPr>
              <a:defRPr sz="2400">
                <a:solidFill>
                  <a:schemeClr val="tx1"/>
                </a:solidFill>
                <a:latin typeface="Georgia" panose="02040502050405020303" pitchFamily="18" charset="0"/>
              </a:defRPr>
            </a:lvl1pPr>
          </a:lstStyle>
          <a:p>
            <a:pPr lvl="0"/>
            <a:r>
              <a:rPr lang="en-GB" dirty="0"/>
              <a:t>“Quote goes up here.</a:t>
            </a:r>
            <a:r>
              <a:rPr lang="en-IN" dirty="0"/>
              <a:t> 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a:t>
            </a:r>
            <a:endParaRPr lang="en-US" dirty="0"/>
          </a:p>
        </p:txBody>
      </p:sp>
      <p:sp>
        <p:nvSpPr>
          <p:cNvPr id="18" name="Text Placeholder 3">
            <a:extLst>
              <a:ext uri="{FF2B5EF4-FFF2-40B4-BE49-F238E27FC236}">
                <a16:creationId xmlns:a16="http://schemas.microsoft.com/office/drawing/2014/main" id="{124E7EE1-1F21-A94B-BD4C-80D5579EA0D8}"/>
              </a:ext>
            </a:extLst>
          </p:cNvPr>
          <p:cNvSpPr>
            <a:spLocks noGrp="1"/>
          </p:cNvSpPr>
          <p:nvPr>
            <p:ph type="body" sz="quarter" idx="21" hasCustomPrompt="1"/>
          </p:nvPr>
        </p:nvSpPr>
        <p:spPr>
          <a:xfrm>
            <a:off x="6781820" y="4732422"/>
            <a:ext cx="4838705" cy="269769"/>
          </a:xfrm>
        </p:spPr>
        <p:txBody>
          <a:bodyPr anchor="ctr"/>
          <a:lstStyle>
            <a:lvl1pPr>
              <a:defRPr sz="1600" b="1" i="0">
                <a:solidFill>
                  <a:schemeClr val="tx1"/>
                </a:solidFill>
                <a:latin typeface="Oracle Sans" panose="020B0503020204020204" pitchFamily="34" charset="0"/>
                <a:cs typeface="Oracle Sans" panose="020B0503020204020204" pitchFamily="34" charset="0"/>
              </a:defRPr>
            </a:lvl1pPr>
          </a:lstStyle>
          <a:p>
            <a:pPr lvl="0"/>
            <a:r>
              <a:rPr lang="en-US" dirty="0"/>
              <a:t>Person name</a:t>
            </a:r>
          </a:p>
        </p:txBody>
      </p:sp>
      <p:sp>
        <p:nvSpPr>
          <p:cNvPr id="19" name="Text Placeholder 3">
            <a:extLst>
              <a:ext uri="{FF2B5EF4-FFF2-40B4-BE49-F238E27FC236}">
                <a16:creationId xmlns:a16="http://schemas.microsoft.com/office/drawing/2014/main" id="{EECEA0F4-62BE-D045-9B17-E8A1B43697E5}"/>
              </a:ext>
            </a:extLst>
          </p:cNvPr>
          <p:cNvSpPr>
            <a:spLocks noGrp="1"/>
          </p:cNvSpPr>
          <p:nvPr>
            <p:ph type="body" sz="quarter" idx="22" hasCustomPrompt="1"/>
          </p:nvPr>
        </p:nvSpPr>
        <p:spPr>
          <a:xfrm>
            <a:off x="6781819" y="5061600"/>
            <a:ext cx="4838705" cy="269769"/>
          </a:xfrm>
        </p:spPr>
        <p:txBody>
          <a:bodyPr anchor="ctr"/>
          <a:lstStyle>
            <a:lvl1pPr>
              <a:defRPr sz="1600" b="0" i="0">
                <a:solidFill>
                  <a:schemeClr val="tx1"/>
                </a:solidFill>
                <a:latin typeface="Oracle Sans Light" panose="020B0403020204020204" pitchFamily="34" charset="0"/>
                <a:cs typeface="Oracle Sans Light" panose="020B0403020204020204" pitchFamily="34" charset="0"/>
              </a:defRPr>
            </a:lvl1pPr>
          </a:lstStyle>
          <a:p>
            <a:pPr lvl="0"/>
            <a:r>
              <a:rPr lang="en-US" dirty="0"/>
              <a:t>Company name</a:t>
            </a:r>
          </a:p>
        </p:txBody>
      </p:sp>
      <p:pic>
        <p:nvPicPr>
          <p:cNvPr id="31" name="OTag">
            <a:extLst>
              <a:ext uri="{FF2B5EF4-FFF2-40B4-BE49-F238E27FC236}">
                <a16:creationId xmlns:a16="http://schemas.microsoft.com/office/drawing/2014/main" id="{564C5E79-505C-F44A-BF49-08AFFBAA8DC8}"/>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25" name="Date Placeholder 2">
            <a:extLst>
              <a:ext uri="{FF2B5EF4-FFF2-40B4-BE49-F238E27FC236}">
                <a16:creationId xmlns:a16="http://schemas.microsoft.com/office/drawing/2014/main" id="{2839A7A1-3E42-3A4F-B657-CF0218D56F1C}"/>
              </a:ext>
            </a:extLst>
          </p:cNvPr>
          <p:cNvSpPr>
            <a:spLocks noGrp="1"/>
          </p:cNvSpPr>
          <p:nvPr>
            <p:ph type="dt" sz="half" idx="10"/>
          </p:nvPr>
        </p:nvSpPr>
        <p:spPr>
          <a:xfrm>
            <a:off x="6873138" y="6425604"/>
            <a:ext cx="2743200" cy="363500"/>
          </a:xfrm>
        </p:spPr>
        <p:txBody>
          <a:bodyPr/>
          <a:lstStyle/>
          <a:p>
            <a:r>
              <a:rPr lang="en-US"/>
              <a:t>[Date]</a:t>
            </a:r>
            <a:endParaRPr lang="en-US" dirty="0"/>
          </a:p>
        </p:txBody>
      </p:sp>
      <p:sp>
        <p:nvSpPr>
          <p:cNvPr id="27" name="Footer Placeholder 4">
            <a:extLst>
              <a:ext uri="{FF2B5EF4-FFF2-40B4-BE49-F238E27FC236}">
                <a16:creationId xmlns:a16="http://schemas.microsoft.com/office/drawing/2014/main" id="{030EAEB9-5C84-5B44-B666-3E81D389A7DE}"/>
              </a:ext>
            </a:extLst>
          </p:cNvPr>
          <p:cNvSpPr>
            <a:spLocks noGrp="1"/>
          </p:cNvSpPr>
          <p:nvPr>
            <p:ph type="ftr" sz="quarter" idx="11"/>
          </p:nvPr>
        </p:nvSpPr>
        <p:spPr>
          <a:xfrm>
            <a:off x="1127759" y="6423978"/>
            <a:ext cx="5745379" cy="365125"/>
          </a:xfrm>
        </p:spPr>
        <p:txBody>
          <a:bodyPr/>
          <a:lstStyle/>
          <a:p>
            <a:r>
              <a:rPr lang="en-US"/>
              <a:t>Copyright © 2022, Oracle and/or its affiliates  |  Confidential: Internal</a:t>
            </a:r>
            <a:endParaRPr lang="en-US" dirty="0"/>
          </a:p>
        </p:txBody>
      </p:sp>
      <p:sp>
        <p:nvSpPr>
          <p:cNvPr id="28" name="Slide Number Placeholder 7">
            <a:extLst>
              <a:ext uri="{FF2B5EF4-FFF2-40B4-BE49-F238E27FC236}">
                <a16:creationId xmlns:a16="http://schemas.microsoft.com/office/drawing/2014/main" id="{3DCACC07-031D-AC47-B497-3509661C6CDF}"/>
              </a:ext>
            </a:extLst>
          </p:cNvPr>
          <p:cNvSpPr>
            <a:spLocks noGrp="1"/>
          </p:cNvSpPr>
          <p:nvPr>
            <p:ph type="sldNum" sz="quarter" idx="27"/>
          </p:nvPr>
        </p:nvSpPr>
        <p:spPr>
          <a:xfrm>
            <a:off x="762000" y="6423660"/>
            <a:ext cx="365760" cy="365760"/>
          </a:xfrm>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0377072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Photo/Video_Layout 2_2Partners_Pillar">
    <p:spTree>
      <p:nvGrpSpPr>
        <p:cNvPr id="1" name=""/>
        <p:cNvGrpSpPr/>
        <p:nvPr/>
      </p:nvGrpSpPr>
      <p:grpSpPr>
        <a:xfrm>
          <a:off x="0" y="0"/>
          <a:ext cx="0" cy="0"/>
          <a:chOff x="0" y="0"/>
          <a:chExt cx="0" cy="0"/>
        </a:xfrm>
      </p:grpSpPr>
      <p:sp>
        <p:nvSpPr>
          <p:cNvPr id="35" name="Oracle Logo">
            <a:extLst>
              <a:ext uri="{FF2B5EF4-FFF2-40B4-BE49-F238E27FC236}">
                <a16:creationId xmlns:a16="http://schemas.microsoft.com/office/drawing/2014/main" id="{49C46D5A-5BA2-4F75-B35B-93A877E6018F}"/>
              </a:ext>
            </a:extLst>
          </p:cNvPr>
          <p:cNvSpPr/>
          <p:nvPr userDrawn="1"/>
        </p:nvSpPr>
        <p:spPr>
          <a:xfrm>
            <a:off x="761994" y="107062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37" name="Plus Sign">
            <a:extLst>
              <a:ext uri="{FF2B5EF4-FFF2-40B4-BE49-F238E27FC236}">
                <a16:creationId xmlns:a16="http://schemas.microsoft.com/office/drawing/2014/main" id="{51B37293-D0EA-4111-9ED5-6EFAAC03B88C}"/>
              </a:ext>
            </a:extLst>
          </p:cNvPr>
          <p:cNvSpPr txBox="1"/>
          <p:nvPr userDrawn="1"/>
        </p:nvSpPr>
        <p:spPr>
          <a:xfrm>
            <a:off x="1983598" y="92835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38" name="Content Placeholder 7">
            <a:extLst>
              <a:ext uri="{FF2B5EF4-FFF2-40B4-BE49-F238E27FC236}">
                <a16:creationId xmlns:a16="http://schemas.microsoft.com/office/drawing/2014/main" id="{6E5015DB-4AF3-4062-BF41-3800D724F0E3}"/>
              </a:ext>
            </a:extLst>
          </p:cNvPr>
          <p:cNvSpPr>
            <a:spLocks noGrp="1"/>
          </p:cNvSpPr>
          <p:nvPr>
            <p:ph sz="quarter" idx="29" hasCustomPrompt="1"/>
          </p:nvPr>
        </p:nvSpPr>
        <p:spPr>
          <a:xfrm>
            <a:off x="2451100" y="88582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39" name="Plus Sign">
            <a:extLst>
              <a:ext uri="{FF2B5EF4-FFF2-40B4-BE49-F238E27FC236}">
                <a16:creationId xmlns:a16="http://schemas.microsoft.com/office/drawing/2014/main" id="{41583AF2-301E-488A-83C4-FFD46C72178B}"/>
              </a:ext>
              <a:ext uri="{C183D7F6-B498-43B3-948B-1728B52AA6E4}">
                <adec:decorative xmlns:adec="http://schemas.microsoft.com/office/drawing/2017/decorative" val="0"/>
              </a:ext>
            </a:extLst>
          </p:cNvPr>
          <p:cNvSpPr txBox="1"/>
          <p:nvPr userDrawn="1"/>
        </p:nvSpPr>
        <p:spPr>
          <a:xfrm>
            <a:off x="3808218" y="92835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48" name="Content Placeholder 7">
            <a:extLst>
              <a:ext uri="{FF2B5EF4-FFF2-40B4-BE49-F238E27FC236}">
                <a16:creationId xmlns:a16="http://schemas.microsoft.com/office/drawing/2014/main" id="{F11300D1-72E5-460D-98FD-81B9A28A253A}"/>
              </a:ext>
            </a:extLst>
          </p:cNvPr>
          <p:cNvSpPr>
            <a:spLocks noGrp="1"/>
          </p:cNvSpPr>
          <p:nvPr>
            <p:ph sz="quarter" idx="30" hasCustomPrompt="1"/>
          </p:nvPr>
        </p:nvSpPr>
        <p:spPr>
          <a:xfrm>
            <a:off x="4270375" y="88582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6096000" y="3429000"/>
            <a:ext cx="6096000" cy="3429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userDrawn="1"/>
        </p:nvSpPr>
        <p:spPr>
          <a:xfrm>
            <a:off x="6096000" y="3429000"/>
            <a:ext cx="6096000" cy="3428999"/>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Title 1">
            <a:extLst>
              <a:ext uri="{FF2B5EF4-FFF2-40B4-BE49-F238E27FC236}">
                <a16:creationId xmlns:a16="http://schemas.microsoft.com/office/drawing/2014/main" id="{C8DACF52-A95A-424F-80D2-66DC98373461}"/>
              </a:ext>
            </a:extLst>
          </p:cNvPr>
          <p:cNvSpPr>
            <a:spLocks noGrp="1"/>
          </p:cNvSpPr>
          <p:nvPr>
            <p:ph type="title" hasCustomPrompt="1"/>
          </p:nvPr>
        </p:nvSpPr>
        <p:spPr>
          <a:xfrm>
            <a:off x="768689" y="1560233"/>
            <a:ext cx="4744029" cy="822960"/>
          </a:xfrm>
        </p:spPr>
        <p:txBody>
          <a:bodyPr/>
          <a:lstStyle>
            <a:lvl1pPr>
              <a:defRPr>
                <a:solidFill>
                  <a:schemeClr val="accent6"/>
                </a:solidFill>
              </a:defRPr>
            </a:lvl1pPr>
          </a:lstStyle>
          <a:p>
            <a:r>
              <a:rPr lang="en-US" dirty="0"/>
              <a:t>Click to edit title text styles</a:t>
            </a:r>
          </a:p>
        </p:txBody>
      </p:sp>
      <p:sp>
        <p:nvSpPr>
          <p:cNvPr id="30" name="Text Placeholder 21">
            <a:extLst>
              <a:ext uri="{FF2B5EF4-FFF2-40B4-BE49-F238E27FC236}">
                <a16:creationId xmlns:a16="http://schemas.microsoft.com/office/drawing/2014/main" id="{A428DC09-5CBE-E844-926C-3DBD4247BEFD}"/>
              </a:ext>
            </a:extLst>
          </p:cNvPr>
          <p:cNvSpPr>
            <a:spLocks noGrp="1"/>
          </p:cNvSpPr>
          <p:nvPr>
            <p:ph type="body" sz="quarter" idx="25" hasCustomPrompt="1"/>
          </p:nvPr>
        </p:nvSpPr>
        <p:spPr>
          <a:xfrm>
            <a:off x="768689" y="2567961"/>
            <a:ext cx="4762530" cy="1972453"/>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 </a:t>
            </a:r>
            <a:r>
              <a:rPr lang="en-IN" dirty="0" err="1"/>
              <a:t>laboris</a:t>
            </a:r>
            <a:r>
              <a:rPr lang="en-IN" dirty="0"/>
              <a:t> nisi </a:t>
            </a:r>
            <a:r>
              <a:rPr lang="en-IN" dirty="0" err="1"/>
              <a:t>ut</a:t>
            </a:r>
            <a:r>
              <a:rPr lang="en-IN" dirty="0"/>
              <a:t> </a:t>
            </a:r>
            <a:r>
              <a:rPr lang="en-IN" dirty="0" err="1"/>
              <a:t>aliquip</a:t>
            </a:r>
            <a:r>
              <a:rPr lang="en-IN" dirty="0"/>
              <a:t> ex </a:t>
            </a:r>
            <a:r>
              <a:rPr lang="en-IN" dirty="0" err="1"/>
              <a:t>ea</a:t>
            </a:r>
            <a:r>
              <a:rPr lang="en-IN" dirty="0"/>
              <a:t> </a:t>
            </a:r>
            <a:r>
              <a:rPr lang="en-IN" dirty="0" err="1"/>
              <a:t>commodo</a:t>
            </a:r>
            <a:r>
              <a:rPr lang="en-IN" dirty="0"/>
              <a:t> </a:t>
            </a:r>
            <a:r>
              <a:rPr lang="en-IN" dirty="0" err="1"/>
              <a:t>consequat</a:t>
            </a:r>
            <a:r>
              <a:rPr lang="en-IN" dirty="0"/>
              <a:t>. Duis </a:t>
            </a:r>
            <a:r>
              <a:rPr lang="en-IN" dirty="0" err="1"/>
              <a:t>aute</a:t>
            </a:r>
            <a:r>
              <a:rPr lang="en-IN" dirty="0"/>
              <a:t> </a:t>
            </a:r>
            <a:r>
              <a:rPr lang="en-IN" dirty="0" err="1"/>
              <a:t>irure</a:t>
            </a:r>
            <a:r>
              <a:rPr lang="en-IN" dirty="0"/>
              <a:t> </a:t>
            </a:r>
            <a:r>
              <a:rPr lang="en-IN" dirty="0" err="1"/>
              <a:t>dolor</a:t>
            </a:r>
            <a:r>
              <a:rPr lang="en-IN" dirty="0"/>
              <a:t> in </a:t>
            </a:r>
            <a:r>
              <a:rPr lang="en-IN" dirty="0" err="1"/>
              <a:t>reprehenderit</a:t>
            </a:r>
            <a:r>
              <a:rPr lang="en-IN" dirty="0"/>
              <a:t> in </a:t>
            </a:r>
            <a:r>
              <a:rPr lang="en-IN" dirty="0" err="1"/>
              <a:t>voluptate</a:t>
            </a:r>
            <a:r>
              <a:rPr lang="en-IN" dirty="0"/>
              <a:t> </a:t>
            </a:r>
            <a:r>
              <a:rPr lang="en-IN" dirty="0" err="1"/>
              <a:t>velit</a:t>
            </a:r>
            <a:r>
              <a:rPr lang="en-IN" dirty="0"/>
              <a:t> </a:t>
            </a:r>
            <a:r>
              <a:rPr lang="en-IN" dirty="0" err="1"/>
              <a:t>esse</a:t>
            </a:r>
            <a:r>
              <a:rPr lang="en-IN" dirty="0"/>
              <a:t> </a:t>
            </a:r>
            <a:r>
              <a:rPr lang="en-IN" dirty="0" err="1"/>
              <a:t>cillum</a:t>
            </a:r>
            <a:r>
              <a:rPr lang="en-IN" dirty="0"/>
              <a:t> dolore </a:t>
            </a:r>
            <a:r>
              <a:rPr lang="en-IN" dirty="0" err="1"/>
              <a:t>eu</a:t>
            </a:r>
            <a:r>
              <a:rPr lang="en-IN" dirty="0"/>
              <a:t> </a:t>
            </a:r>
            <a:r>
              <a:rPr lang="en-IN" dirty="0" err="1"/>
              <a:t>fugiat</a:t>
            </a:r>
            <a:r>
              <a:rPr lang="en-IN" dirty="0"/>
              <a:t> </a:t>
            </a:r>
            <a:r>
              <a:rPr lang="en-IN" dirty="0" err="1"/>
              <a:t>nulla</a:t>
            </a:r>
            <a:r>
              <a:rPr lang="en-IN" dirty="0"/>
              <a:t> </a:t>
            </a:r>
            <a:r>
              <a:rPr lang="en-IN" dirty="0" err="1"/>
              <a:t>pariatur</a:t>
            </a:r>
            <a:r>
              <a:rPr lang="en-IN" dirty="0"/>
              <a:t>. </a:t>
            </a:r>
            <a:r>
              <a:rPr lang="en-IN" dirty="0" err="1"/>
              <a:t>Excepteur</a:t>
            </a:r>
            <a:r>
              <a:rPr lang="en-IN" dirty="0"/>
              <a:t> </a:t>
            </a:r>
            <a:r>
              <a:rPr lang="en-IN" dirty="0" err="1"/>
              <a:t>sint</a:t>
            </a:r>
            <a:r>
              <a:rPr lang="en-IN" dirty="0"/>
              <a:t> </a:t>
            </a:r>
            <a:r>
              <a:rPr lang="en-IN" dirty="0" err="1"/>
              <a:t>occaecat</a:t>
            </a:r>
            <a:r>
              <a:rPr lang="en-IN" dirty="0"/>
              <a:t> </a:t>
            </a:r>
            <a:r>
              <a:rPr lang="en-IN" dirty="0" err="1"/>
              <a:t>cupidatat</a:t>
            </a:r>
            <a:r>
              <a:rPr lang="en-IN" dirty="0"/>
              <a:t> non </a:t>
            </a:r>
            <a:r>
              <a:rPr lang="en-IN" dirty="0" err="1"/>
              <a:t>proident</a:t>
            </a:r>
            <a:r>
              <a:rPr lang="en-IN" dirty="0"/>
              <a:t>, sunt in culpa qui </a:t>
            </a:r>
            <a:r>
              <a:rPr lang="en-IN" dirty="0" err="1"/>
              <a:t>officia</a:t>
            </a:r>
            <a:r>
              <a:rPr lang="en-IN" dirty="0"/>
              <a:t> </a:t>
            </a:r>
            <a:r>
              <a:rPr lang="en-IN" dirty="0" err="1"/>
              <a:t>deserunt</a:t>
            </a:r>
            <a:r>
              <a:rPr lang="en-IN" dirty="0"/>
              <a:t> </a:t>
            </a:r>
            <a:r>
              <a:rPr lang="en-IN" dirty="0" err="1"/>
              <a:t>mollit</a:t>
            </a:r>
            <a:r>
              <a:rPr lang="en-IN" dirty="0"/>
              <a:t> </a:t>
            </a:r>
            <a:r>
              <a:rPr lang="en-IN" dirty="0" err="1"/>
              <a:t>anim</a:t>
            </a:r>
            <a:r>
              <a:rPr lang="en-IN" dirty="0"/>
              <a:t> id </a:t>
            </a:r>
            <a:r>
              <a:rPr lang="en-IN" dirty="0" err="1"/>
              <a:t>est</a:t>
            </a:r>
            <a:r>
              <a:rPr lang="en-IN" dirty="0"/>
              <a:t> </a:t>
            </a:r>
            <a:r>
              <a:rPr lang="en-IN" dirty="0" err="1"/>
              <a:t>laborum</a:t>
            </a:r>
            <a:r>
              <a:rPr lang="en-IN" dirty="0"/>
              <a:t>.</a:t>
            </a:r>
            <a:endParaRPr lang="en-US" dirty="0"/>
          </a:p>
        </p:txBody>
      </p:sp>
      <p:sp>
        <p:nvSpPr>
          <p:cNvPr id="40" name="Text Placeholder 21">
            <a:extLst>
              <a:ext uri="{FF2B5EF4-FFF2-40B4-BE49-F238E27FC236}">
                <a16:creationId xmlns:a16="http://schemas.microsoft.com/office/drawing/2014/main" id="{CDA80BB3-D720-CE40-A073-6A22F737EC86}"/>
              </a:ext>
            </a:extLst>
          </p:cNvPr>
          <p:cNvSpPr>
            <a:spLocks noGrp="1"/>
          </p:cNvSpPr>
          <p:nvPr>
            <p:ph type="body" sz="quarter" idx="15" hasCustomPrompt="1"/>
          </p:nvPr>
        </p:nvSpPr>
        <p:spPr>
          <a:xfrm>
            <a:off x="768689" y="4983705"/>
            <a:ext cx="1416645"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41" name="Text Placeholder 21">
            <a:extLst>
              <a:ext uri="{FF2B5EF4-FFF2-40B4-BE49-F238E27FC236}">
                <a16:creationId xmlns:a16="http://schemas.microsoft.com/office/drawing/2014/main" id="{CC42886E-82DC-1F43-BF72-C559EE50A5E5}"/>
              </a:ext>
            </a:extLst>
          </p:cNvPr>
          <p:cNvSpPr>
            <a:spLocks noGrp="1"/>
          </p:cNvSpPr>
          <p:nvPr>
            <p:ph type="body" sz="quarter" idx="16" hasCustomPrompt="1"/>
          </p:nvPr>
        </p:nvSpPr>
        <p:spPr>
          <a:xfrm>
            <a:off x="768689" y="5678822"/>
            <a:ext cx="1416645"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cxnSp>
        <p:nvCxnSpPr>
          <p:cNvPr id="46" name="Straight Connector 45">
            <a:extLst>
              <a:ext uri="{FF2B5EF4-FFF2-40B4-BE49-F238E27FC236}">
                <a16:creationId xmlns:a16="http://schemas.microsoft.com/office/drawing/2014/main" id="{B95A95A0-2360-2C40-B852-AD44460015A5}"/>
              </a:ext>
              <a:ext uri="{C183D7F6-B498-43B3-948B-1728B52AA6E4}">
                <adec:decorative xmlns:adec="http://schemas.microsoft.com/office/drawing/2017/decorative" val="1"/>
              </a:ext>
            </a:extLst>
          </p:cNvPr>
          <p:cNvCxnSpPr/>
          <p:nvPr userDrawn="1"/>
        </p:nvCxnSpPr>
        <p:spPr>
          <a:xfrm flipH="1">
            <a:off x="229766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42" name="Text Placeholder 21">
            <a:extLst>
              <a:ext uri="{FF2B5EF4-FFF2-40B4-BE49-F238E27FC236}">
                <a16:creationId xmlns:a16="http://schemas.microsoft.com/office/drawing/2014/main" id="{6953F2BD-6FAB-4941-8FEA-C3434A4C203B}"/>
              </a:ext>
            </a:extLst>
          </p:cNvPr>
          <p:cNvSpPr>
            <a:spLocks noGrp="1"/>
          </p:cNvSpPr>
          <p:nvPr>
            <p:ph type="body" sz="quarter" idx="17" hasCustomPrompt="1"/>
          </p:nvPr>
        </p:nvSpPr>
        <p:spPr>
          <a:xfrm>
            <a:off x="2416846" y="4983705"/>
            <a:ext cx="1414400"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43" name="Text Placeholder 21">
            <a:extLst>
              <a:ext uri="{FF2B5EF4-FFF2-40B4-BE49-F238E27FC236}">
                <a16:creationId xmlns:a16="http://schemas.microsoft.com/office/drawing/2014/main" id="{85FEBA85-0659-5D47-A7B3-B13A30003F65}"/>
              </a:ext>
            </a:extLst>
          </p:cNvPr>
          <p:cNvSpPr>
            <a:spLocks noGrp="1"/>
          </p:cNvSpPr>
          <p:nvPr>
            <p:ph type="body" sz="quarter" idx="18" hasCustomPrompt="1"/>
          </p:nvPr>
        </p:nvSpPr>
        <p:spPr>
          <a:xfrm>
            <a:off x="2416846" y="5678822"/>
            <a:ext cx="1414400"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dirty="0"/>
              <a:t>Text under stat goes here</a:t>
            </a:r>
            <a:endParaRPr lang="en-US" dirty="0"/>
          </a:p>
        </p:txBody>
      </p:sp>
      <p:sp>
        <p:nvSpPr>
          <p:cNvPr id="44" name="Text Placeholder 21">
            <a:extLst>
              <a:ext uri="{FF2B5EF4-FFF2-40B4-BE49-F238E27FC236}">
                <a16:creationId xmlns:a16="http://schemas.microsoft.com/office/drawing/2014/main" id="{07098E35-4BBC-CE4A-B74C-EF98B30E76EA}"/>
              </a:ext>
            </a:extLst>
          </p:cNvPr>
          <p:cNvSpPr>
            <a:spLocks noGrp="1"/>
          </p:cNvSpPr>
          <p:nvPr>
            <p:ph type="body" sz="quarter" idx="19" hasCustomPrompt="1"/>
          </p:nvPr>
        </p:nvSpPr>
        <p:spPr>
          <a:xfrm>
            <a:off x="4065003" y="4983705"/>
            <a:ext cx="1574324"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45" name="Text Placeholder 21">
            <a:extLst>
              <a:ext uri="{FF2B5EF4-FFF2-40B4-BE49-F238E27FC236}">
                <a16:creationId xmlns:a16="http://schemas.microsoft.com/office/drawing/2014/main" id="{E1A51299-DF8A-EB4F-B698-7683490E9CF7}"/>
              </a:ext>
            </a:extLst>
          </p:cNvPr>
          <p:cNvSpPr>
            <a:spLocks noGrp="1"/>
          </p:cNvSpPr>
          <p:nvPr>
            <p:ph type="body" sz="quarter" idx="26" hasCustomPrompt="1"/>
          </p:nvPr>
        </p:nvSpPr>
        <p:spPr>
          <a:xfrm>
            <a:off x="4065003" y="5678822"/>
            <a:ext cx="1574324"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cxnSp>
        <p:nvCxnSpPr>
          <p:cNvPr id="47" name="Straight Connector 46">
            <a:extLst>
              <a:ext uri="{FF2B5EF4-FFF2-40B4-BE49-F238E27FC236}">
                <a16:creationId xmlns:a16="http://schemas.microsoft.com/office/drawing/2014/main" id="{05ABD680-979F-A946-899B-74DF3B26AEB0}"/>
              </a:ext>
              <a:ext uri="{C183D7F6-B498-43B3-948B-1728B52AA6E4}">
                <adec:decorative xmlns:adec="http://schemas.microsoft.com/office/drawing/2017/decorative" val="1"/>
              </a:ext>
            </a:extLst>
          </p:cNvPr>
          <p:cNvCxnSpPr/>
          <p:nvPr userDrawn="1"/>
        </p:nvCxnSpPr>
        <p:spPr>
          <a:xfrm flipH="1">
            <a:off x="394358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0" name="Content Placeholder 9">
            <a:extLst>
              <a:ext uri="{FF2B5EF4-FFF2-40B4-BE49-F238E27FC236}">
                <a16:creationId xmlns:a16="http://schemas.microsoft.com/office/drawing/2014/main" id="{1D76B432-E77E-1E47-BE30-3F729C8CD911}"/>
              </a:ext>
            </a:extLst>
          </p:cNvPr>
          <p:cNvSpPr>
            <a:spLocks noGrp="1"/>
          </p:cNvSpPr>
          <p:nvPr>
            <p:ph sz="quarter" idx="23" hasCustomPrompt="1"/>
          </p:nvPr>
        </p:nvSpPr>
        <p:spPr>
          <a:xfrm>
            <a:off x="6095998" y="0"/>
            <a:ext cx="6096002" cy="3405189"/>
          </a:xfrm>
          <a:solidFill>
            <a:schemeClr val="tx1">
              <a:lumMod val="10000"/>
              <a:lumOff val="90000"/>
            </a:schemeClr>
          </a:solidFill>
        </p:spPr>
        <p:txBody>
          <a:bodyPr/>
          <a:lstStyle>
            <a:lvl1pPr>
              <a:defRPr sz="1400" b="0" i="0">
                <a:latin typeface="Oracle Sans Light" panose="020B0403020204020204" pitchFamily="34" charset="0"/>
                <a:cs typeface="Oracle Sans Light" panose="020B0403020204020204" pitchFamily="34" charset="0"/>
              </a:defRPr>
            </a:lvl1pPr>
          </a:lstStyle>
          <a:p>
            <a:pPr lvl="0"/>
            <a:r>
              <a:rPr lang="en-GB" dirty="0"/>
              <a:t>Picture/Video here</a:t>
            </a:r>
            <a:endParaRPr lang="en-US" dirty="0"/>
          </a:p>
        </p:txBody>
      </p:sp>
      <p:sp>
        <p:nvSpPr>
          <p:cNvPr id="23" name="Text Placeholder 3">
            <a:extLst>
              <a:ext uri="{FF2B5EF4-FFF2-40B4-BE49-F238E27FC236}">
                <a16:creationId xmlns:a16="http://schemas.microsoft.com/office/drawing/2014/main" id="{B544B384-379B-D246-825E-82D80E47CA83}"/>
              </a:ext>
            </a:extLst>
          </p:cNvPr>
          <p:cNvSpPr>
            <a:spLocks noGrp="1"/>
          </p:cNvSpPr>
          <p:nvPr>
            <p:ph type="body" sz="quarter" idx="20" hasCustomPrompt="1"/>
          </p:nvPr>
        </p:nvSpPr>
        <p:spPr>
          <a:xfrm>
            <a:off x="6781820" y="3870511"/>
            <a:ext cx="4838705" cy="1358116"/>
          </a:xfrm>
        </p:spPr>
        <p:txBody>
          <a:bodyPr/>
          <a:lstStyle>
            <a:lvl1pPr>
              <a:defRPr sz="1800">
                <a:solidFill>
                  <a:schemeClr val="bg2"/>
                </a:solidFill>
                <a:latin typeface="Georgia" panose="02040502050405020303" pitchFamily="18" charset="0"/>
              </a:defRPr>
            </a:lvl1pPr>
          </a:lstStyle>
          <a:p>
            <a:pPr lvl="0"/>
            <a:r>
              <a:rPr lang="en-GB" dirty="0"/>
              <a:t>“Quote goes up here.</a:t>
            </a:r>
            <a:r>
              <a:rPr lang="en-IN" dirty="0"/>
              <a:t> 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a:t>
            </a:r>
            <a:endParaRPr lang="en-US" dirty="0"/>
          </a:p>
        </p:txBody>
      </p:sp>
      <p:sp>
        <p:nvSpPr>
          <p:cNvPr id="18" name="Text Placeholder 3">
            <a:extLst>
              <a:ext uri="{FF2B5EF4-FFF2-40B4-BE49-F238E27FC236}">
                <a16:creationId xmlns:a16="http://schemas.microsoft.com/office/drawing/2014/main" id="{124E7EE1-1F21-A94B-BD4C-80D5579EA0D8}"/>
              </a:ext>
            </a:extLst>
          </p:cNvPr>
          <p:cNvSpPr>
            <a:spLocks noGrp="1"/>
          </p:cNvSpPr>
          <p:nvPr>
            <p:ph type="body" sz="quarter" idx="21" hasCustomPrompt="1"/>
          </p:nvPr>
        </p:nvSpPr>
        <p:spPr>
          <a:xfrm>
            <a:off x="6781820" y="5608955"/>
            <a:ext cx="4838705" cy="269769"/>
          </a:xfrm>
        </p:spPr>
        <p:txBody>
          <a:bodyPr anchor="ctr"/>
          <a:lstStyle>
            <a:lvl1pPr>
              <a:defRPr sz="1200" b="1" i="0">
                <a:solidFill>
                  <a:schemeClr val="bg2"/>
                </a:solidFill>
                <a:latin typeface="Oracle Sans" panose="020B0503020204020204" pitchFamily="34" charset="0"/>
                <a:cs typeface="Oracle Sans" panose="020B0503020204020204" pitchFamily="34" charset="0"/>
              </a:defRPr>
            </a:lvl1pPr>
          </a:lstStyle>
          <a:p>
            <a:pPr lvl="0"/>
            <a:r>
              <a:rPr lang="en-US" dirty="0"/>
              <a:t>Person name</a:t>
            </a:r>
          </a:p>
        </p:txBody>
      </p:sp>
      <p:sp>
        <p:nvSpPr>
          <p:cNvPr id="19" name="Text Placeholder 3">
            <a:extLst>
              <a:ext uri="{FF2B5EF4-FFF2-40B4-BE49-F238E27FC236}">
                <a16:creationId xmlns:a16="http://schemas.microsoft.com/office/drawing/2014/main" id="{EECEA0F4-62BE-D045-9B17-E8A1B43697E5}"/>
              </a:ext>
            </a:extLst>
          </p:cNvPr>
          <p:cNvSpPr>
            <a:spLocks noGrp="1"/>
          </p:cNvSpPr>
          <p:nvPr>
            <p:ph type="body" sz="quarter" idx="22" hasCustomPrompt="1"/>
          </p:nvPr>
        </p:nvSpPr>
        <p:spPr>
          <a:xfrm>
            <a:off x="6781819" y="5938133"/>
            <a:ext cx="4838705" cy="269769"/>
          </a:xfrm>
        </p:spPr>
        <p:txBody>
          <a:bodyPr anchor="ctr"/>
          <a:lstStyle>
            <a:lvl1pPr>
              <a:defRPr sz="1200" b="0" i="0">
                <a:solidFill>
                  <a:schemeClr val="bg2"/>
                </a:solidFill>
                <a:latin typeface="Oracle Sans Light" panose="020B0403020204020204" pitchFamily="34" charset="0"/>
                <a:cs typeface="Oracle Sans Light" panose="020B0403020204020204" pitchFamily="34" charset="0"/>
              </a:defRPr>
            </a:lvl1pPr>
          </a:lstStyle>
          <a:p>
            <a:pPr lvl="0"/>
            <a:r>
              <a:rPr lang="en-US" dirty="0"/>
              <a:t>Company name</a:t>
            </a:r>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29" name="Slide Number Placeholder 7">
            <a:extLst>
              <a:ext uri="{FF2B5EF4-FFF2-40B4-BE49-F238E27FC236}">
                <a16:creationId xmlns:a16="http://schemas.microsoft.com/office/drawing/2014/main" id="{7D43D53D-1879-CF48-8DE6-3846758776F3}"/>
              </a:ext>
            </a:extLst>
          </p:cNvPr>
          <p:cNvSpPr>
            <a:spLocks noGrp="1"/>
          </p:cNvSpPr>
          <p:nvPr>
            <p:ph type="sldNum" sz="quarter" idx="28"/>
          </p:nvPr>
        </p:nvSpPr>
        <p:spPr>
          <a:xfrm>
            <a:off x="762000" y="6423660"/>
            <a:ext cx="365760" cy="365760"/>
          </a:xfrm>
        </p:spPr>
        <p:txBody>
          <a:bodyPr/>
          <a:lstStyle/>
          <a:p>
            <a:fld id="{345D60D9-5372-5F40-9443-0F9AE5BDC3C8}" type="slidenum">
              <a:rPr lang="en-US" smtClean="0"/>
              <a:pPr/>
              <a:t>‹#›</a:t>
            </a:fld>
            <a:endParaRPr lang="en-US" dirty="0"/>
          </a:p>
        </p:txBody>
      </p:sp>
      <p:sp>
        <p:nvSpPr>
          <p:cNvPr id="28" name="Footer Placeholder 4">
            <a:extLst>
              <a:ext uri="{FF2B5EF4-FFF2-40B4-BE49-F238E27FC236}">
                <a16:creationId xmlns:a16="http://schemas.microsoft.com/office/drawing/2014/main" id="{46B113C1-4EA6-7B46-88D2-42464EE15996}"/>
              </a:ext>
            </a:extLst>
          </p:cNvPr>
          <p:cNvSpPr>
            <a:spLocks noGrp="1"/>
          </p:cNvSpPr>
          <p:nvPr>
            <p:ph type="ftr" sz="quarter" idx="11"/>
          </p:nvPr>
        </p:nvSpPr>
        <p:spPr>
          <a:xfrm>
            <a:off x="1127759" y="6423978"/>
            <a:ext cx="5745379" cy="365125"/>
          </a:xfrm>
        </p:spPr>
        <p:txBody>
          <a:bodyPr/>
          <a:lstStyle/>
          <a:p>
            <a:r>
              <a:rPr lang="en-US"/>
              <a:t>Copyright © 2022, Oracle and/or its affiliates  |  Confidential: Internal</a:t>
            </a:r>
            <a:endParaRPr lang="en-US" dirty="0"/>
          </a:p>
        </p:txBody>
      </p:sp>
      <p:sp>
        <p:nvSpPr>
          <p:cNvPr id="27" name="Date Placeholder 2">
            <a:extLst>
              <a:ext uri="{FF2B5EF4-FFF2-40B4-BE49-F238E27FC236}">
                <a16:creationId xmlns:a16="http://schemas.microsoft.com/office/drawing/2014/main" id="{AF4E5109-0D94-FF4F-ABC8-6A63768A3ADF}"/>
              </a:ext>
            </a:extLst>
          </p:cNvPr>
          <p:cNvSpPr>
            <a:spLocks noGrp="1"/>
          </p:cNvSpPr>
          <p:nvPr>
            <p:ph type="dt" sz="half" idx="10"/>
          </p:nvPr>
        </p:nvSpPr>
        <p:spPr>
          <a:xfrm>
            <a:off x="6873138" y="6425604"/>
            <a:ext cx="2743200" cy="363500"/>
          </a:xfrm>
        </p:spPr>
        <p:txBody>
          <a:bodyPr/>
          <a:lstStyle/>
          <a:p>
            <a:r>
              <a:rPr lang="en-US"/>
              <a:t>[Date]</a:t>
            </a:r>
            <a:endParaRPr lang="en-US" dirty="0"/>
          </a:p>
        </p:txBody>
      </p:sp>
    </p:spTree>
    <p:extLst>
      <p:ext uri="{BB962C8B-B14F-4D97-AF65-F5344CB8AC3E}">
        <p14:creationId xmlns:p14="http://schemas.microsoft.com/office/powerpoint/2010/main" val="4044248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Photo/Video_Layout 2_Partner_Pillar">
    <p:spTree>
      <p:nvGrpSpPr>
        <p:cNvPr id="1" name=""/>
        <p:cNvGrpSpPr/>
        <p:nvPr/>
      </p:nvGrpSpPr>
      <p:grpSpPr>
        <a:xfrm>
          <a:off x="0" y="0"/>
          <a:ext cx="0" cy="0"/>
          <a:chOff x="0" y="0"/>
          <a:chExt cx="0" cy="0"/>
        </a:xfrm>
      </p:grpSpPr>
      <p:sp>
        <p:nvSpPr>
          <p:cNvPr id="35" name="Oracle Logo">
            <a:extLst>
              <a:ext uri="{FF2B5EF4-FFF2-40B4-BE49-F238E27FC236}">
                <a16:creationId xmlns:a16="http://schemas.microsoft.com/office/drawing/2014/main" id="{49C46D5A-5BA2-4F75-B35B-93A877E6018F}"/>
              </a:ext>
            </a:extLst>
          </p:cNvPr>
          <p:cNvSpPr/>
          <p:nvPr userDrawn="1"/>
        </p:nvSpPr>
        <p:spPr>
          <a:xfrm>
            <a:off x="761994" y="107062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37" name="Plus Sign">
            <a:extLst>
              <a:ext uri="{FF2B5EF4-FFF2-40B4-BE49-F238E27FC236}">
                <a16:creationId xmlns:a16="http://schemas.microsoft.com/office/drawing/2014/main" id="{51B37293-D0EA-4111-9ED5-6EFAAC03B88C}"/>
              </a:ext>
            </a:extLst>
          </p:cNvPr>
          <p:cNvSpPr txBox="1"/>
          <p:nvPr userDrawn="1"/>
        </p:nvSpPr>
        <p:spPr>
          <a:xfrm>
            <a:off x="1983598" y="92835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38" name="Content Placeholder 7">
            <a:extLst>
              <a:ext uri="{FF2B5EF4-FFF2-40B4-BE49-F238E27FC236}">
                <a16:creationId xmlns:a16="http://schemas.microsoft.com/office/drawing/2014/main" id="{6E5015DB-4AF3-4062-BF41-3800D724F0E3}"/>
              </a:ext>
            </a:extLst>
          </p:cNvPr>
          <p:cNvSpPr>
            <a:spLocks noGrp="1"/>
          </p:cNvSpPr>
          <p:nvPr>
            <p:ph sz="quarter" idx="29" hasCustomPrompt="1"/>
          </p:nvPr>
        </p:nvSpPr>
        <p:spPr>
          <a:xfrm>
            <a:off x="2451100" y="88582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6096000" y="3429000"/>
            <a:ext cx="6096000" cy="3429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userDrawn="1"/>
        </p:nvSpPr>
        <p:spPr>
          <a:xfrm>
            <a:off x="6096000" y="3429000"/>
            <a:ext cx="6096000" cy="3428999"/>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Title 1">
            <a:extLst>
              <a:ext uri="{FF2B5EF4-FFF2-40B4-BE49-F238E27FC236}">
                <a16:creationId xmlns:a16="http://schemas.microsoft.com/office/drawing/2014/main" id="{C8DACF52-A95A-424F-80D2-66DC98373461}"/>
              </a:ext>
            </a:extLst>
          </p:cNvPr>
          <p:cNvSpPr>
            <a:spLocks noGrp="1"/>
          </p:cNvSpPr>
          <p:nvPr>
            <p:ph type="title" hasCustomPrompt="1"/>
          </p:nvPr>
        </p:nvSpPr>
        <p:spPr>
          <a:xfrm>
            <a:off x="768689" y="1560233"/>
            <a:ext cx="4744029" cy="822960"/>
          </a:xfrm>
        </p:spPr>
        <p:txBody>
          <a:bodyPr/>
          <a:lstStyle>
            <a:lvl1pPr>
              <a:defRPr>
                <a:solidFill>
                  <a:schemeClr val="accent6"/>
                </a:solidFill>
              </a:defRPr>
            </a:lvl1pPr>
          </a:lstStyle>
          <a:p>
            <a:r>
              <a:rPr lang="en-US" dirty="0"/>
              <a:t>Click to edit title text styles</a:t>
            </a:r>
          </a:p>
        </p:txBody>
      </p:sp>
      <p:sp>
        <p:nvSpPr>
          <p:cNvPr id="30" name="Text Placeholder 21">
            <a:extLst>
              <a:ext uri="{FF2B5EF4-FFF2-40B4-BE49-F238E27FC236}">
                <a16:creationId xmlns:a16="http://schemas.microsoft.com/office/drawing/2014/main" id="{A428DC09-5CBE-E844-926C-3DBD4247BEFD}"/>
              </a:ext>
            </a:extLst>
          </p:cNvPr>
          <p:cNvSpPr>
            <a:spLocks noGrp="1"/>
          </p:cNvSpPr>
          <p:nvPr>
            <p:ph type="body" sz="quarter" idx="25" hasCustomPrompt="1"/>
          </p:nvPr>
        </p:nvSpPr>
        <p:spPr>
          <a:xfrm>
            <a:off x="768689" y="2567961"/>
            <a:ext cx="4762530" cy="1972453"/>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 </a:t>
            </a:r>
            <a:r>
              <a:rPr lang="en-IN" dirty="0" err="1"/>
              <a:t>laboris</a:t>
            </a:r>
            <a:r>
              <a:rPr lang="en-IN" dirty="0"/>
              <a:t> nisi </a:t>
            </a:r>
            <a:r>
              <a:rPr lang="en-IN" dirty="0" err="1"/>
              <a:t>ut</a:t>
            </a:r>
            <a:r>
              <a:rPr lang="en-IN" dirty="0"/>
              <a:t> </a:t>
            </a:r>
            <a:r>
              <a:rPr lang="en-IN" dirty="0" err="1"/>
              <a:t>aliquip</a:t>
            </a:r>
            <a:r>
              <a:rPr lang="en-IN" dirty="0"/>
              <a:t> ex </a:t>
            </a:r>
            <a:r>
              <a:rPr lang="en-IN" dirty="0" err="1"/>
              <a:t>ea</a:t>
            </a:r>
            <a:r>
              <a:rPr lang="en-IN" dirty="0"/>
              <a:t> </a:t>
            </a:r>
            <a:r>
              <a:rPr lang="en-IN" dirty="0" err="1"/>
              <a:t>commodo</a:t>
            </a:r>
            <a:r>
              <a:rPr lang="en-IN" dirty="0"/>
              <a:t> </a:t>
            </a:r>
            <a:r>
              <a:rPr lang="en-IN" dirty="0" err="1"/>
              <a:t>consequat</a:t>
            </a:r>
            <a:r>
              <a:rPr lang="en-IN" dirty="0"/>
              <a:t>. Duis </a:t>
            </a:r>
            <a:r>
              <a:rPr lang="en-IN" dirty="0" err="1"/>
              <a:t>aute</a:t>
            </a:r>
            <a:r>
              <a:rPr lang="en-IN" dirty="0"/>
              <a:t> </a:t>
            </a:r>
            <a:r>
              <a:rPr lang="en-IN" dirty="0" err="1"/>
              <a:t>irure</a:t>
            </a:r>
            <a:r>
              <a:rPr lang="en-IN" dirty="0"/>
              <a:t> </a:t>
            </a:r>
            <a:r>
              <a:rPr lang="en-IN" dirty="0" err="1"/>
              <a:t>dolor</a:t>
            </a:r>
            <a:r>
              <a:rPr lang="en-IN" dirty="0"/>
              <a:t> in </a:t>
            </a:r>
            <a:r>
              <a:rPr lang="en-IN" dirty="0" err="1"/>
              <a:t>reprehenderit</a:t>
            </a:r>
            <a:r>
              <a:rPr lang="en-IN" dirty="0"/>
              <a:t> in </a:t>
            </a:r>
            <a:r>
              <a:rPr lang="en-IN" dirty="0" err="1"/>
              <a:t>voluptate</a:t>
            </a:r>
            <a:r>
              <a:rPr lang="en-IN" dirty="0"/>
              <a:t> </a:t>
            </a:r>
            <a:r>
              <a:rPr lang="en-IN" dirty="0" err="1"/>
              <a:t>velit</a:t>
            </a:r>
            <a:r>
              <a:rPr lang="en-IN" dirty="0"/>
              <a:t> </a:t>
            </a:r>
            <a:r>
              <a:rPr lang="en-IN" dirty="0" err="1"/>
              <a:t>esse</a:t>
            </a:r>
            <a:r>
              <a:rPr lang="en-IN" dirty="0"/>
              <a:t> </a:t>
            </a:r>
            <a:r>
              <a:rPr lang="en-IN" dirty="0" err="1"/>
              <a:t>cillum</a:t>
            </a:r>
            <a:r>
              <a:rPr lang="en-IN" dirty="0"/>
              <a:t> dolore </a:t>
            </a:r>
            <a:r>
              <a:rPr lang="en-IN" dirty="0" err="1"/>
              <a:t>eu</a:t>
            </a:r>
            <a:r>
              <a:rPr lang="en-IN" dirty="0"/>
              <a:t> </a:t>
            </a:r>
            <a:r>
              <a:rPr lang="en-IN" dirty="0" err="1"/>
              <a:t>fugiat</a:t>
            </a:r>
            <a:r>
              <a:rPr lang="en-IN" dirty="0"/>
              <a:t> </a:t>
            </a:r>
            <a:r>
              <a:rPr lang="en-IN" dirty="0" err="1"/>
              <a:t>nulla</a:t>
            </a:r>
            <a:r>
              <a:rPr lang="en-IN" dirty="0"/>
              <a:t> </a:t>
            </a:r>
            <a:r>
              <a:rPr lang="en-IN" dirty="0" err="1"/>
              <a:t>pariatur</a:t>
            </a:r>
            <a:r>
              <a:rPr lang="en-IN" dirty="0"/>
              <a:t>. </a:t>
            </a:r>
            <a:r>
              <a:rPr lang="en-IN" dirty="0" err="1"/>
              <a:t>Excepteur</a:t>
            </a:r>
            <a:r>
              <a:rPr lang="en-IN" dirty="0"/>
              <a:t> </a:t>
            </a:r>
            <a:r>
              <a:rPr lang="en-IN" dirty="0" err="1"/>
              <a:t>sint</a:t>
            </a:r>
            <a:r>
              <a:rPr lang="en-IN" dirty="0"/>
              <a:t> </a:t>
            </a:r>
            <a:r>
              <a:rPr lang="en-IN" dirty="0" err="1"/>
              <a:t>occaecat</a:t>
            </a:r>
            <a:r>
              <a:rPr lang="en-IN" dirty="0"/>
              <a:t> </a:t>
            </a:r>
            <a:r>
              <a:rPr lang="en-IN" dirty="0" err="1"/>
              <a:t>cupidatat</a:t>
            </a:r>
            <a:r>
              <a:rPr lang="en-IN" dirty="0"/>
              <a:t> non </a:t>
            </a:r>
            <a:r>
              <a:rPr lang="en-IN" dirty="0" err="1"/>
              <a:t>proident</a:t>
            </a:r>
            <a:r>
              <a:rPr lang="en-IN" dirty="0"/>
              <a:t>, sunt in culpa qui </a:t>
            </a:r>
            <a:r>
              <a:rPr lang="en-IN" dirty="0" err="1"/>
              <a:t>officia</a:t>
            </a:r>
            <a:r>
              <a:rPr lang="en-IN" dirty="0"/>
              <a:t> </a:t>
            </a:r>
            <a:r>
              <a:rPr lang="en-IN" dirty="0" err="1"/>
              <a:t>deserunt</a:t>
            </a:r>
            <a:r>
              <a:rPr lang="en-IN" dirty="0"/>
              <a:t> </a:t>
            </a:r>
            <a:r>
              <a:rPr lang="en-IN" dirty="0" err="1"/>
              <a:t>mollit</a:t>
            </a:r>
            <a:r>
              <a:rPr lang="en-IN" dirty="0"/>
              <a:t> </a:t>
            </a:r>
            <a:r>
              <a:rPr lang="en-IN" dirty="0" err="1"/>
              <a:t>anim</a:t>
            </a:r>
            <a:r>
              <a:rPr lang="en-IN" dirty="0"/>
              <a:t> id </a:t>
            </a:r>
            <a:r>
              <a:rPr lang="en-IN" dirty="0" err="1"/>
              <a:t>est</a:t>
            </a:r>
            <a:r>
              <a:rPr lang="en-IN" dirty="0"/>
              <a:t> </a:t>
            </a:r>
            <a:r>
              <a:rPr lang="en-IN" dirty="0" err="1"/>
              <a:t>laborum</a:t>
            </a:r>
            <a:r>
              <a:rPr lang="en-IN" dirty="0"/>
              <a:t>.</a:t>
            </a:r>
            <a:endParaRPr lang="en-US" dirty="0"/>
          </a:p>
        </p:txBody>
      </p:sp>
      <p:sp>
        <p:nvSpPr>
          <p:cNvPr id="40" name="Text Placeholder 21">
            <a:extLst>
              <a:ext uri="{FF2B5EF4-FFF2-40B4-BE49-F238E27FC236}">
                <a16:creationId xmlns:a16="http://schemas.microsoft.com/office/drawing/2014/main" id="{CDA80BB3-D720-CE40-A073-6A22F737EC86}"/>
              </a:ext>
            </a:extLst>
          </p:cNvPr>
          <p:cNvSpPr>
            <a:spLocks noGrp="1"/>
          </p:cNvSpPr>
          <p:nvPr>
            <p:ph type="body" sz="quarter" idx="15" hasCustomPrompt="1"/>
          </p:nvPr>
        </p:nvSpPr>
        <p:spPr>
          <a:xfrm>
            <a:off x="768689" y="4983705"/>
            <a:ext cx="1416645"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41" name="Text Placeholder 21">
            <a:extLst>
              <a:ext uri="{FF2B5EF4-FFF2-40B4-BE49-F238E27FC236}">
                <a16:creationId xmlns:a16="http://schemas.microsoft.com/office/drawing/2014/main" id="{CC42886E-82DC-1F43-BF72-C559EE50A5E5}"/>
              </a:ext>
            </a:extLst>
          </p:cNvPr>
          <p:cNvSpPr>
            <a:spLocks noGrp="1"/>
          </p:cNvSpPr>
          <p:nvPr>
            <p:ph type="body" sz="quarter" idx="16" hasCustomPrompt="1"/>
          </p:nvPr>
        </p:nvSpPr>
        <p:spPr>
          <a:xfrm>
            <a:off x="768689" y="5678822"/>
            <a:ext cx="1416645"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cxnSp>
        <p:nvCxnSpPr>
          <p:cNvPr id="46" name="Straight Connector 45">
            <a:extLst>
              <a:ext uri="{FF2B5EF4-FFF2-40B4-BE49-F238E27FC236}">
                <a16:creationId xmlns:a16="http://schemas.microsoft.com/office/drawing/2014/main" id="{B95A95A0-2360-2C40-B852-AD44460015A5}"/>
              </a:ext>
              <a:ext uri="{C183D7F6-B498-43B3-948B-1728B52AA6E4}">
                <adec:decorative xmlns:adec="http://schemas.microsoft.com/office/drawing/2017/decorative" val="1"/>
              </a:ext>
            </a:extLst>
          </p:cNvPr>
          <p:cNvCxnSpPr/>
          <p:nvPr userDrawn="1"/>
        </p:nvCxnSpPr>
        <p:spPr>
          <a:xfrm flipH="1">
            <a:off x="229766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42" name="Text Placeholder 21">
            <a:extLst>
              <a:ext uri="{FF2B5EF4-FFF2-40B4-BE49-F238E27FC236}">
                <a16:creationId xmlns:a16="http://schemas.microsoft.com/office/drawing/2014/main" id="{6953F2BD-6FAB-4941-8FEA-C3434A4C203B}"/>
              </a:ext>
            </a:extLst>
          </p:cNvPr>
          <p:cNvSpPr>
            <a:spLocks noGrp="1"/>
          </p:cNvSpPr>
          <p:nvPr>
            <p:ph type="body" sz="quarter" idx="17" hasCustomPrompt="1"/>
          </p:nvPr>
        </p:nvSpPr>
        <p:spPr>
          <a:xfrm>
            <a:off x="2416846" y="4983705"/>
            <a:ext cx="1414400"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43" name="Text Placeholder 21">
            <a:extLst>
              <a:ext uri="{FF2B5EF4-FFF2-40B4-BE49-F238E27FC236}">
                <a16:creationId xmlns:a16="http://schemas.microsoft.com/office/drawing/2014/main" id="{85FEBA85-0659-5D47-A7B3-B13A30003F65}"/>
              </a:ext>
            </a:extLst>
          </p:cNvPr>
          <p:cNvSpPr>
            <a:spLocks noGrp="1"/>
          </p:cNvSpPr>
          <p:nvPr>
            <p:ph type="body" sz="quarter" idx="18" hasCustomPrompt="1"/>
          </p:nvPr>
        </p:nvSpPr>
        <p:spPr>
          <a:xfrm>
            <a:off x="2416846" y="5678822"/>
            <a:ext cx="1414400"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dirty="0"/>
              <a:t>Text under stat goes here</a:t>
            </a:r>
            <a:endParaRPr lang="en-US" dirty="0"/>
          </a:p>
        </p:txBody>
      </p:sp>
      <p:sp>
        <p:nvSpPr>
          <p:cNvPr id="44" name="Text Placeholder 21">
            <a:extLst>
              <a:ext uri="{FF2B5EF4-FFF2-40B4-BE49-F238E27FC236}">
                <a16:creationId xmlns:a16="http://schemas.microsoft.com/office/drawing/2014/main" id="{07098E35-4BBC-CE4A-B74C-EF98B30E76EA}"/>
              </a:ext>
            </a:extLst>
          </p:cNvPr>
          <p:cNvSpPr>
            <a:spLocks noGrp="1"/>
          </p:cNvSpPr>
          <p:nvPr>
            <p:ph type="body" sz="quarter" idx="19" hasCustomPrompt="1"/>
          </p:nvPr>
        </p:nvSpPr>
        <p:spPr>
          <a:xfrm>
            <a:off x="4065003" y="4983705"/>
            <a:ext cx="1574324"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45" name="Text Placeholder 21">
            <a:extLst>
              <a:ext uri="{FF2B5EF4-FFF2-40B4-BE49-F238E27FC236}">
                <a16:creationId xmlns:a16="http://schemas.microsoft.com/office/drawing/2014/main" id="{E1A51299-DF8A-EB4F-B698-7683490E9CF7}"/>
              </a:ext>
            </a:extLst>
          </p:cNvPr>
          <p:cNvSpPr>
            <a:spLocks noGrp="1"/>
          </p:cNvSpPr>
          <p:nvPr>
            <p:ph type="body" sz="quarter" idx="26" hasCustomPrompt="1"/>
          </p:nvPr>
        </p:nvSpPr>
        <p:spPr>
          <a:xfrm>
            <a:off x="4065003" y="5678822"/>
            <a:ext cx="1574324"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cxnSp>
        <p:nvCxnSpPr>
          <p:cNvPr id="47" name="Straight Connector 46">
            <a:extLst>
              <a:ext uri="{FF2B5EF4-FFF2-40B4-BE49-F238E27FC236}">
                <a16:creationId xmlns:a16="http://schemas.microsoft.com/office/drawing/2014/main" id="{05ABD680-979F-A946-899B-74DF3B26AEB0}"/>
              </a:ext>
              <a:ext uri="{C183D7F6-B498-43B3-948B-1728B52AA6E4}">
                <adec:decorative xmlns:adec="http://schemas.microsoft.com/office/drawing/2017/decorative" val="1"/>
              </a:ext>
            </a:extLst>
          </p:cNvPr>
          <p:cNvCxnSpPr/>
          <p:nvPr userDrawn="1"/>
        </p:nvCxnSpPr>
        <p:spPr>
          <a:xfrm flipH="1">
            <a:off x="394358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0" name="Content Placeholder 9">
            <a:extLst>
              <a:ext uri="{FF2B5EF4-FFF2-40B4-BE49-F238E27FC236}">
                <a16:creationId xmlns:a16="http://schemas.microsoft.com/office/drawing/2014/main" id="{1D76B432-E77E-1E47-BE30-3F729C8CD911}"/>
              </a:ext>
            </a:extLst>
          </p:cNvPr>
          <p:cNvSpPr>
            <a:spLocks noGrp="1"/>
          </p:cNvSpPr>
          <p:nvPr>
            <p:ph sz="quarter" idx="23" hasCustomPrompt="1"/>
          </p:nvPr>
        </p:nvSpPr>
        <p:spPr>
          <a:xfrm>
            <a:off x="6095998" y="0"/>
            <a:ext cx="6096002" cy="3405189"/>
          </a:xfrm>
          <a:solidFill>
            <a:schemeClr val="tx1">
              <a:lumMod val="10000"/>
              <a:lumOff val="90000"/>
            </a:schemeClr>
          </a:solidFill>
        </p:spPr>
        <p:txBody>
          <a:bodyPr/>
          <a:lstStyle>
            <a:lvl1pPr>
              <a:defRPr sz="1400" b="0" i="0">
                <a:latin typeface="Oracle Sans Light" panose="020B0403020204020204" pitchFamily="34" charset="0"/>
                <a:cs typeface="Oracle Sans Light" panose="020B0403020204020204" pitchFamily="34" charset="0"/>
              </a:defRPr>
            </a:lvl1pPr>
          </a:lstStyle>
          <a:p>
            <a:pPr lvl="0"/>
            <a:r>
              <a:rPr lang="en-GB" dirty="0"/>
              <a:t>Picture/Video here</a:t>
            </a:r>
            <a:endParaRPr lang="en-US" dirty="0"/>
          </a:p>
        </p:txBody>
      </p:sp>
      <p:sp>
        <p:nvSpPr>
          <p:cNvPr id="23" name="Text Placeholder 3">
            <a:extLst>
              <a:ext uri="{FF2B5EF4-FFF2-40B4-BE49-F238E27FC236}">
                <a16:creationId xmlns:a16="http://schemas.microsoft.com/office/drawing/2014/main" id="{B544B384-379B-D246-825E-82D80E47CA83}"/>
              </a:ext>
            </a:extLst>
          </p:cNvPr>
          <p:cNvSpPr>
            <a:spLocks noGrp="1"/>
          </p:cNvSpPr>
          <p:nvPr>
            <p:ph type="body" sz="quarter" idx="20" hasCustomPrompt="1"/>
          </p:nvPr>
        </p:nvSpPr>
        <p:spPr>
          <a:xfrm>
            <a:off x="6781820" y="3870511"/>
            <a:ext cx="4838705" cy="1358116"/>
          </a:xfrm>
        </p:spPr>
        <p:txBody>
          <a:bodyPr/>
          <a:lstStyle>
            <a:lvl1pPr>
              <a:defRPr sz="1800">
                <a:solidFill>
                  <a:schemeClr val="bg2"/>
                </a:solidFill>
                <a:latin typeface="Georgia" panose="02040502050405020303" pitchFamily="18" charset="0"/>
              </a:defRPr>
            </a:lvl1pPr>
          </a:lstStyle>
          <a:p>
            <a:pPr lvl="0"/>
            <a:r>
              <a:rPr lang="en-GB" dirty="0"/>
              <a:t>“Quote goes up here.</a:t>
            </a:r>
            <a:r>
              <a:rPr lang="en-IN" dirty="0"/>
              <a:t> 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a:t>
            </a:r>
            <a:endParaRPr lang="en-US" dirty="0"/>
          </a:p>
        </p:txBody>
      </p:sp>
      <p:sp>
        <p:nvSpPr>
          <p:cNvPr id="18" name="Text Placeholder 3">
            <a:extLst>
              <a:ext uri="{FF2B5EF4-FFF2-40B4-BE49-F238E27FC236}">
                <a16:creationId xmlns:a16="http://schemas.microsoft.com/office/drawing/2014/main" id="{124E7EE1-1F21-A94B-BD4C-80D5579EA0D8}"/>
              </a:ext>
            </a:extLst>
          </p:cNvPr>
          <p:cNvSpPr>
            <a:spLocks noGrp="1"/>
          </p:cNvSpPr>
          <p:nvPr>
            <p:ph type="body" sz="quarter" idx="21" hasCustomPrompt="1"/>
          </p:nvPr>
        </p:nvSpPr>
        <p:spPr>
          <a:xfrm>
            <a:off x="6781820" y="5608955"/>
            <a:ext cx="4838705" cy="269769"/>
          </a:xfrm>
        </p:spPr>
        <p:txBody>
          <a:bodyPr anchor="ctr"/>
          <a:lstStyle>
            <a:lvl1pPr>
              <a:defRPr sz="1200" b="1" i="0">
                <a:solidFill>
                  <a:schemeClr val="bg2"/>
                </a:solidFill>
                <a:latin typeface="Oracle Sans" panose="020B0503020204020204" pitchFamily="34" charset="0"/>
                <a:cs typeface="Oracle Sans" panose="020B0503020204020204" pitchFamily="34" charset="0"/>
              </a:defRPr>
            </a:lvl1pPr>
          </a:lstStyle>
          <a:p>
            <a:pPr lvl="0"/>
            <a:r>
              <a:rPr lang="en-US" dirty="0"/>
              <a:t>Person name</a:t>
            </a:r>
          </a:p>
        </p:txBody>
      </p:sp>
      <p:sp>
        <p:nvSpPr>
          <p:cNvPr id="19" name="Text Placeholder 3">
            <a:extLst>
              <a:ext uri="{FF2B5EF4-FFF2-40B4-BE49-F238E27FC236}">
                <a16:creationId xmlns:a16="http://schemas.microsoft.com/office/drawing/2014/main" id="{EECEA0F4-62BE-D045-9B17-E8A1B43697E5}"/>
              </a:ext>
            </a:extLst>
          </p:cNvPr>
          <p:cNvSpPr>
            <a:spLocks noGrp="1"/>
          </p:cNvSpPr>
          <p:nvPr>
            <p:ph type="body" sz="quarter" idx="22" hasCustomPrompt="1"/>
          </p:nvPr>
        </p:nvSpPr>
        <p:spPr>
          <a:xfrm>
            <a:off x="6781819" y="5938133"/>
            <a:ext cx="4838705" cy="269769"/>
          </a:xfrm>
        </p:spPr>
        <p:txBody>
          <a:bodyPr anchor="ctr"/>
          <a:lstStyle>
            <a:lvl1pPr>
              <a:defRPr sz="1200" b="0" i="0">
                <a:solidFill>
                  <a:schemeClr val="bg2"/>
                </a:solidFill>
                <a:latin typeface="Oracle Sans Light" panose="020B0403020204020204" pitchFamily="34" charset="0"/>
                <a:cs typeface="Oracle Sans Light" panose="020B0403020204020204" pitchFamily="34" charset="0"/>
              </a:defRPr>
            </a:lvl1pPr>
          </a:lstStyle>
          <a:p>
            <a:pPr lvl="0"/>
            <a:r>
              <a:rPr lang="en-US" dirty="0"/>
              <a:t>Company name</a:t>
            </a:r>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29" name="Slide Number Placeholder 7">
            <a:extLst>
              <a:ext uri="{FF2B5EF4-FFF2-40B4-BE49-F238E27FC236}">
                <a16:creationId xmlns:a16="http://schemas.microsoft.com/office/drawing/2014/main" id="{7D43D53D-1879-CF48-8DE6-3846758776F3}"/>
              </a:ext>
            </a:extLst>
          </p:cNvPr>
          <p:cNvSpPr>
            <a:spLocks noGrp="1"/>
          </p:cNvSpPr>
          <p:nvPr>
            <p:ph type="sldNum" sz="quarter" idx="28"/>
          </p:nvPr>
        </p:nvSpPr>
        <p:spPr>
          <a:xfrm>
            <a:off x="762000" y="6423660"/>
            <a:ext cx="365760" cy="365760"/>
          </a:xfrm>
        </p:spPr>
        <p:txBody>
          <a:bodyPr/>
          <a:lstStyle/>
          <a:p>
            <a:fld id="{345D60D9-5372-5F40-9443-0F9AE5BDC3C8}" type="slidenum">
              <a:rPr lang="en-US" smtClean="0"/>
              <a:pPr/>
              <a:t>‹#›</a:t>
            </a:fld>
            <a:endParaRPr lang="en-US" dirty="0"/>
          </a:p>
        </p:txBody>
      </p:sp>
      <p:sp>
        <p:nvSpPr>
          <p:cNvPr id="28" name="Footer Placeholder 4">
            <a:extLst>
              <a:ext uri="{FF2B5EF4-FFF2-40B4-BE49-F238E27FC236}">
                <a16:creationId xmlns:a16="http://schemas.microsoft.com/office/drawing/2014/main" id="{46B113C1-4EA6-7B46-88D2-42464EE15996}"/>
              </a:ext>
            </a:extLst>
          </p:cNvPr>
          <p:cNvSpPr>
            <a:spLocks noGrp="1"/>
          </p:cNvSpPr>
          <p:nvPr>
            <p:ph type="ftr" sz="quarter" idx="11"/>
          </p:nvPr>
        </p:nvSpPr>
        <p:spPr>
          <a:xfrm>
            <a:off x="1127759" y="6423978"/>
            <a:ext cx="5745379" cy="365125"/>
          </a:xfrm>
        </p:spPr>
        <p:txBody>
          <a:bodyPr/>
          <a:lstStyle/>
          <a:p>
            <a:r>
              <a:rPr lang="en-US"/>
              <a:t>Copyright © 2022, Oracle and/or its affiliates  |  Confidential: Internal</a:t>
            </a:r>
            <a:endParaRPr lang="en-US" dirty="0"/>
          </a:p>
        </p:txBody>
      </p:sp>
      <p:sp>
        <p:nvSpPr>
          <p:cNvPr id="27" name="Date Placeholder 2">
            <a:extLst>
              <a:ext uri="{FF2B5EF4-FFF2-40B4-BE49-F238E27FC236}">
                <a16:creationId xmlns:a16="http://schemas.microsoft.com/office/drawing/2014/main" id="{AF4E5109-0D94-FF4F-ABC8-6A63768A3ADF}"/>
              </a:ext>
            </a:extLst>
          </p:cNvPr>
          <p:cNvSpPr>
            <a:spLocks noGrp="1"/>
          </p:cNvSpPr>
          <p:nvPr>
            <p:ph type="dt" sz="half" idx="10"/>
          </p:nvPr>
        </p:nvSpPr>
        <p:spPr>
          <a:xfrm>
            <a:off x="6873138" y="6425604"/>
            <a:ext cx="2743200" cy="363500"/>
          </a:xfrm>
        </p:spPr>
        <p:txBody>
          <a:bodyPr/>
          <a:lstStyle/>
          <a:p>
            <a:r>
              <a:rPr lang="en-US"/>
              <a:t>[Date]</a:t>
            </a:r>
            <a:endParaRPr lang="en-US" dirty="0"/>
          </a:p>
        </p:txBody>
      </p:sp>
    </p:spTree>
    <p:extLst>
      <p:ext uri="{BB962C8B-B14F-4D97-AF65-F5344CB8AC3E}">
        <p14:creationId xmlns:p14="http://schemas.microsoft.com/office/powerpoint/2010/main" val="21056256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Photo/Video_Layout 2_Logo_Pillar">
    <p:spTree>
      <p:nvGrpSpPr>
        <p:cNvPr id="1" name=""/>
        <p:cNvGrpSpPr/>
        <p:nvPr/>
      </p:nvGrpSpPr>
      <p:grpSpPr>
        <a:xfrm>
          <a:off x="0" y="0"/>
          <a:ext cx="0" cy="0"/>
          <a:chOff x="0" y="0"/>
          <a:chExt cx="0" cy="0"/>
        </a:xfrm>
      </p:grpSpPr>
      <p:sp>
        <p:nvSpPr>
          <p:cNvPr id="35" name="Oracle Logo">
            <a:extLst>
              <a:ext uri="{FF2B5EF4-FFF2-40B4-BE49-F238E27FC236}">
                <a16:creationId xmlns:a16="http://schemas.microsoft.com/office/drawing/2014/main" id="{49C46D5A-5BA2-4F75-B35B-93A877E6018F}"/>
              </a:ext>
            </a:extLst>
          </p:cNvPr>
          <p:cNvSpPr/>
          <p:nvPr userDrawn="1"/>
        </p:nvSpPr>
        <p:spPr>
          <a:xfrm>
            <a:off x="761994" y="107062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6096000" y="3429000"/>
            <a:ext cx="6096000" cy="3429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userDrawn="1"/>
        </p:nvSpPr>
        <p:spPr>
          <a:xfrm>
            <a:off x="6096000" y="3429000"/>
            <a:ext cx="6096000" cy="3428999"/>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Title 1">
            <a:extLst>
              <a:ext uri="{FF2B5EF4-FFF2-40B4-BE49-F238E27FC236}">
                <a16:creationId xmlns:a16="http://schemas.microsoft.com/office/drawing/2014/main" id="{C8DACF52-A95A-424F-80D2-66DC98373461}"/>
              </a:ext>
            </a:extLst>
          </p:cNvPr>
          <p:cNvSpPr>
            <a:spLocks noGrp="1"/>
          </p:cNvSpPr>
          <p:nvPr>
            <p:ph type="title" hasCustomPrompt="1"/>
          </p:nvPr>
        </p:nvSpPr>
        <p:spPr>
          <a:xfrm>
            <a:off x="768689" y="1560233"/>
            <a:ext cx="4744029" cy="822960"/>
          </a:xfrm>
        </p:spPr>
        <p:txBody>
          <a:bodyPr/>
          <a:lstStyle>
            <a:lvl1pPr>
              <a:defRPr>
                <a:solidFill>
                  <a:schemeClr val="accent6"/>
                </a:solidFill>
              </a:defRPr>
            </a:lvl1pPr>
          </a:lstStyle>
          <a:p>
            <a:r>
              <a:rPr lang="en-US" dirty="0"/>
              <a:t>Click to edit title text styles</a:t>
            </a:r>
          </a:p>
        </p:txBody>
      </p:sp>
      <p:sp>
        <p:nvSpPr>
          <p:cNvPr id="30" name="Text Placeholder 21">
            <a:extLst>
              <a:ext uri="{FF2B5EF4-FFF2-40B4-BE49-F238E27FC236}">
                <a16:creationId xmlns:a16="http://schemas.microsoft.com/office/drawing/2014/main" id="{A428DC09-5CBE-E844-926C-3DBD4247BEFD}"/>
              </a:ext>
            </a:extLst>
          </p:cNvPr>
          <p:cNvSpPr>
            <a:spLocks noGrp="1"/>
          </p:cNvSpPr>
          <p:nvPr>
            <p:ph type="body" sz="quarter" idx="25" hasCustomPrompt="1"/>
          </p:nvPr>
        </p:nvSpPr>
        <p:spPr>
          <a:xfrm>
            <a:off x="768689" y="2567961"/>
            <a:ext cx="4762530" cy="1972453"/>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 </a:t>
            </a:r>
            <a:r>
              <a:rPr lang="en-IN" dirty="0" err="1"/>
              <a:t>laboris</a:t>
            </a:r>
            <a:r>
              <a:rPr lang="en-IN" dirty="0"/>
              <a:t> nisi </a:t>
            </a:r>
            <a:r>
              <a:rPr lang="en-IN" dirty="0" err="1"/>
              <a:t>ut</a:t>
            </a:r>
            <a:r>
              <a:rPr lang="en-IN" dirty="0"/>
              <a:t> </a:t>
            </a:r>
            <a:r>
              <a:rPr lang="en-IN" dirty="0" err="1"/>
              <a:t>aliquip</a:t>
            </a:r>
            <a:r>
              <a:rPr lang="en-IN" dirty="0"/>
              <a:t> ex </a:t>
            </a:r>
            <a:r>
              <a:rPr lang="en-IN" dirty="0" err="1"/>
              <a:t>ea</a:t>
            </a:r>
            <a:r>
              <a:rPr lang="en-IN" dirty="0"/>
              <a:t> </a:t>
            </a:r>
            <a:r>
              <a:rPr lang="en-IN" dirty="0" err="1"/>
              <a:t>commodo</a:t>
            </a:r>
            <a:r>
              <a:rPr lang="en-IN" dirty="0"/>
              <a:t> </a:t>
            </a:r>
            <a:r>
              <a:rPr lang="en-IN" dirty="0" err="1"/>
              <a:t>consequat</a:t>
            </a:r>
            <a:r>
              <a:rPr lang="en-IN" dirty="0"/>
              <a:t>. Duis </a:t>
            </a:r>
            <a:r>
              <a:rPr lang="en-IN" dirty="0" err="1"/>
              <a:t>aute</a:t>
            </a:r>
            <a:r>
              <a:rPr lang="en-IN" dirty="0"/>
              <a:t> </a:t>
            </a:r>
            <a:r>
              <a:rPr lang="en-IN" dirty="0" err="1"/>
              <a:t>irure</a:t>
            </a:r>
            <a:r>
              <a:rPr lang="en-IN" dirty="0"/>
              <a:t> </a:t>
            </a:r>
            <a:r>
              <a:rPr lang="en-IN" dirty="0" err="1"/>
              <a:t>dolor</a:t>
            </a:r>
            <a:r>
              <a:rPr lang="en-IN" dirty="0"/>
              <a:t> in </a:t>
            </a:r>
            <a:r>
              <a:rPr lang="en-IN" dirty="0" err="1"/>
              <a:t>reprehenderit</a:t>
            </a:r>
            <a:r>
              <a:rPr lang="en-IN" dirty="0"/>
              <a:t> in </a:t>
            </a:r>
            <a:r>
              <a:rPr lang="en-IN" dirty="0" err="1"/>
              <a:t>voluptate</a:t>
            </a:r>
            <a:r>
              <a:rPr lang="en-IN" dirty="0"/>
              <a:t> </a:t>
            </a:r>
            <a:r>
              <a:rPr lang="en-IN" dirty="0" err="1"/>
              <a:t>velit</a:t>
            </a:r>
            <a:r>
              <a:rPr lang="en-IN" dirty="0"/>
              <a:t> </a:t>
            </a:r>
            <a:r>
              <a:rPr lang="en-IN" dirty="0" err="1"/>
              <a:t>esse</a:t>
            </a:r>
            <a:r>
              <a:rPr lang="en-IN" dirty="0"/>
              <a:t> </a:t>
            </a:r>
            <a:r>
              <a:rPr lang="en-IN" dirty="0" err="1"/>
              <a:t>cillum</a:t>
            </a:r>
            <a:r>
              <a:rPr lang="en-IN" dirty="0"/>
              <a:t> dolore </a:t>
            </a:r>
            <a:r>
              <a:rPr lang="en-IN" dirty="0" err="1"/>
              <a:t>eu</a:t>
            </a:r>
            <a:r>
              <a:rPr lang="en-IN" dirty="0"/>
              <a:t> </a:t>
            </a:r>
            <a:r>
              <a:rPr lang="en-IN" dirty="0" err="1"/>
              <a:t>fugiat</a:t>
            </a:r>
            <a:r>
              <a:rPr lang="en-IN" dirty="0"/>
              <a:t> </a:t>
            </a:r>
            <a:r>
              <a:rPr lang="en-IN" dirty="0" err="1"/>
              <a:t>nulla</a:t>
            </a:r>
            <a:r>
              <a:rPr lang="en-IN" dirty="0"/>
              <a:t> </a:t>
            </a:r>
            <a:r>
              <a:rPr lang="en-IN" dirty="0" err="1"/>
              <a:t>pariatur</a:t>
            </a:r>
            <a:r>
              <a:rPr lang="en-IN" dirty="0"/>
              <a:t>. </a:t>
            </a:r>
            <a:r>
              <a:rPr lang="en-IN" dirty="0" err="1"/>
              <a:t>Excepteur</a:t>
            </a:r>
            <a:r>
              <a:rPr lang="en-IN" dirty="0"/>
              <a:t> </a:t>
            </a:r>
            <a:r>
              <a:rPr lang="en-IN" dirty="0" err="1"/>
              <a:t>sint</a:t>
            </a:r>
            <a:r>
              <a:rPr lang="en-IN" dirty="0"/>
              <a:t> </a:t>
            </a:r>
            <a:r>
              <a:rPr lang="en-IN" dirty="0" err="1"/>
              <a:t>occaecat</a:t>
            </a:r>
            <a:r>
              <a:rPr lang="en-IN" dirty="0"/>
              <a:t> </a:t>
            </a:r>
            <a:r>
              <a:rPr lang="en-IN" dirty="0" err="1"/>
              <a:t>cupidatat</a:t>
            </a:r>
            <a:r>
              <a:rPr lang="en-IN" dirty="0"/>
              <a:t> non </a:t>
            </a:r>
            <a:r>
              <a:rPr lang="en-IN" dirty="0" err="1"/>
              <a:t>proident</a:t>
            </a:r>
            <a:r>
              <a:rPr lang="en-IN" dirty="0"/>
              <a:t>, sunt in culpa qui </a:t>
            </a:r>
            <a:r>
              <a:rPr lang="en-IN" dirty="0" err="1"/>
              <a:t>officia</a:t>
            </a:r>
            <a:r>
              <a:rPr lang="en-IN" dirty="0"/>
              <a:t> </a:t>
            </a:r>
            <a:r>
              <a:rPr lang="en-IN" dirty="0" err="1"/>
              <a:t>deserunt</a:t>
            </a:r>
            <a:r>
              <a:rPr lang="en-IN" dirty="0"/>
              <a:t> </a:t>
            </a:r>
            <a:r>
              <a:rPr lang="en-IN" dirty="0" err="1"/>
              <a:t>mollit</a:t>
            </a:r>
            <a:r>
              <a:rPr lang="en-IN" dirty="0"/>
              <a:t> </a:t>
            </a:r>
            <a:r>
              <a:rPr lang="en-IN" dirty="0" err="1"/>
              <a:t>anim</a:t>
            </a:r>
            <a:r>
              <a:rPr lang="en-IN" dirty="0"/>
              <a:t> id </a:t>
            </a:r>
            <a:r>
              <a:rPr lang="en-IN" dirty="0" err="1"/>
              <a:t>est</a:t>
            </a:r>
            <a:r>
              <a:rPr lang="en-IN" dirty="0"/>
              <a:t> </a:t>
            </a:r>
            <a:r>
              <a:rPr lang="en-IN" dirty="0" err="1"/>
              <a:t>laborum</a:t>
            </a:r>
            <a:r>
              <a:rPr lang="en-IN" dirty="0"/>
              <a:t>.</a:t>
            </a:r>
            <a:endParaRPr lang="en-US" dirty="0"/>
          </a:p>
        </p:txBody>
      </p:sp>
      <p:sp>
        <p:nvSpPr>
          <p:cNvPr id="40" name="Text Placeholder 21">
            <a:extLst>
              <a:ext uri="{FF2B5EF4-FFF2-40B4-BE49-F238E27FC236}">
                <a16:creationId xmlns:a16="http://schemas.microsoft.com/office/drawing/2014/main" id="{CDA80BB3-D720-CE40-A073-6A22F737EC86}"/>
              </a:ext>
            </a:extLst>
          </p:cNvPr>
          <p:cNvSpPr>
            <a:spLocks noGrp="1"/>
          </p:cNvSpPr>
          <p:nvPr>
            <p:ph type="body" sz="quarter" idx="15" hasCustomPrompt="1"/>
          </p:nvPr>
        </p:nvSpPr>
        <p:spPr>
          <a:xfrm>
            <a:off x="768689" y="4983705"/>
            <a:ext cx="1416645"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41" name="Text Placeholder 21">
            <a:extLst>
              <a:ext uri="{FF2B5EF4-FFF2-40B4-BE49-F238E27FC236}">
                <a16:creationId xmlns:a16="http://schemas.microsoft.com/office/drawing/2014/main" id="{CC42886E-82DC-1F43-BF72-C559EE50A5E5}"/>
              </a:ext>
            </a:extLst>
          </p:cNvPr>
          <p:cNvSpPr>
            <a:spLocks noGrp="1"/>
          </p:cNvSpPr>
          <p:nvPr>
            <p:ph type="body" sz="quarter" idx="16" hasCustomPrompt="1"/>
          </p:nvPr>
        </p:nvSpPr>
        <p:spPr>
          <a:xfrm>
            <a:off x="768689" y="5678822"/>
            <a:ext cx="1416645"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cxnSp>
        <p:nvCxnSpPr>
          <p:cNvPr id="46" name="Straight Connector 45">
            <a:extLst>
              <a:ext uri="{FF2B5EF4-FFF2-40B4-BE49-F238E27FC236}">
                <a16:creationId xmlns:a16="http://schemas.microsoft.com/office/drawing/2014/main" id="{B95A95A0-2360-2C40-B852-AD44460015A5}"/>
              </a:ext>
              <a:ext uri="{C183D7F6-B498-43B3-948B-1728B52AA6E4}">
                <adec:decorative xmlns:adec="http://schemas.microsoft.com/office/drawing/2017/decorative" val="1"/>
              </a:ext>
            </a:extLst>
          </p:cNvPr>
          <p:cNvCxnSpPr/>
          <p:nvPr userDrawn="1"/>
        </p:nvCxnSpPr>
        <p:spPr>
          <a:xfrm flipH="1">
            <a:off x="229766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42" name="Text Placeholder 21">
            <a:extLst>
              <a:ext uri="{FF2B5EF4-FFF2-40B4-BE49-F238E27FC236}">
                <a16:creationId xmlns:a16="http://schemas.microsoft.com/office/drawing/2014/main" id="{6953F2BD-6FAB-4941-8FEA-C3434A4C203B}"/>
              </a:ext>
            </a:extLst>
          </p:cNvPr>
          <p:cNvSpPr>
            <a:spLocks noGrp="1"/>
          </p:cNvSpPr>
          <p:nvPr>
            <p:ph type="body" sz="quarter" idx="17" hasCustomPrompt="1"/>
          </p:nvPr>
        </p:nvSpPr>
        <p:spPr>
          <a:xfrm>
            <a:off x="2416846" y="4983705"/>
            <a:ext cx="1414400"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43" name="Text Placeholder 21">
            <a:extLst>
              <a:ext uri="{FF2B5EF4-FFF2-40B4-BE49-F238E27FC236}">
                <a16:creationId xmlns:a16="http://schemas.microsoft.com/office/drawing/2014/main" id="{85FEBA85-0659-5D47-A7B3-B13A30003F65}"/>
              </a:ext>
            </a:extLst>
          </p:cNvPr>
          <p:cNvSpPr>
            <a:spLocks noGrp="1"/>
          </p:cNvSpPr>
          <p:nvPr>
            <p:ph type="body" sz="quarter" idx="18" hasCustomPrompt="1"/>
          </p:nvPr>
        </p:nvSpPr>
        <p:spPr>
          <a:xfrm>
            <a:off x="2416846" y="5678822"/>
            <a:ext cx="1414400"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dirty="0"/>
              <a:t>Text under stat goes here</a:t>
            </a:r>
            <a:endParaRPr lang="en-US" dirty="0"/>
          </a:p>
        </p:txBody>
      </p:sp>
      <p:sp>
        <p:nvSpPr>
          <p:cNvPr id="44" name="Text Placeholder 21">
            <a:extLst>
              <a:ext uri="{FF2B5EF4-FFF2-40B4-BE49-F238E27FC236}">
                <a16:creationId xmlns:a16="http://schemas.microsoft.com/office/drawing/2014/main" id="{07098E35-4BBC-CE4A-B74C-EF98B30E76EA}"/>
              </a:ext>
            </a:extLst>
          </p:cNvPr>
          <p:cNvSpPr>
            <a:spLocks noGrp="1"/>
          </p:cNvSpPr>
          <p:nvPr>
            <p:ph type="body" sz="quarter" idx="19" hasCustomPrompt="1"/>
          </p:nvPr>
        </p:nvSpPr>
        <p:spPr>
          <a:xfrm>
            <a:off x="4065003" y="4983705"/>
            <a:ext cx="1574324"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45" name="Text Placeholder 21">
            <a:extLst>
              <a:ext uri="{FF2B5EF4-FFF2-40B4-BE49-F238E27FC236}">
                <a16:creationId xmlns:a16="http://schemas.microsoft.com/office/drawing/2014/main" id="{E1A51299-DF8A-EB4F-B698-7683490E9CF7}"/>
              </a:ext>
            </a:extLst>
          </p:cNvPr>
          <p:cNvSpPr>
            <a:spLocks noGrp="1"/>
          </p:cNvSpPr>
          <p:nvPr>
            <p:ph type="body" sz="quarter" idx="26" hasCustomPrompt="1"/>
          </p:nvPr>
        </p:nvSpPr>
        <p:spPr>
          <a:xfrm>
            <a:off x="4065003" y="5678822"/>
            <a:ext cx="1574324"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cxnSp>
        <p:nvCxnSpPr>
          <p:cNvPr id="47" name="Straight Connector 46">
            <a:extLst>
              <a:ext uri="{FF2B5EF4-FFF2-40B4-BE49-F238E27FC236}">
                <a16:creationId xmlns:a16="http://schemas.microsoft.com/office/drawing/2014/main" id="{05ABD680-979F-A946-899B-74DF3B26AEB0}"/>
              </a:ext>
              <a:ext uri="{C183D7F6-B498-43B3-948B-1728B52AA6E4}">
                <adec:decorative xmlns:adec="http://schemas.microsoft.com/office/drawing/2017/decorative" val="1"/>
              </a:ext>
            </a:extLst>
          </p:cNvPr>
          <p:cNvCxnSpPr/>
          <p:nvPr userDrawn="1"/>
        </p:nvCxnSpPr>
        <p:spPr>
          <a:xfrm flipH="1">
            <a:off x="394358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0" name="Content Placeholder 9">
            <a:extLst>
              <a:ext uri="{FF2B5EF4-FFF2-40B4-BE49-F238E27FC236}">
                <a16:creationId xmlns:a16="http://schemas.microsoft.com/office/drawing/2014/main" id="{1D76B432-E77E-1E47-BE30-3F729C8CD911}"/>
              </a:ext>
            </a:extLst>
          </p:cNvPr>
          <p:cNvSpPr>
            <a:spLocks noGrp="1"/>
          </p:cNvSpPr>
          <p:nvPr>
            <p:ph sz="quarter" idx="23" hasCustomPrompt="1"/>
          </p:nvPr>
        </p:nvSpPr>
        <p:spPr>
          <a:xfrm>
            <a:off x="6095998" y="0"/>
            <a:ext cx="6096002" cy="3405189"/>
          </a:xfrm>
          <a:solidFill>
            <a:schemeClr val="tx1">
              <a:lumMod val="10000"/>
              <a:lumOff val="90000"/>
            </a:schemeClr>
          </a:solidFill>
        </p:spPr>
        <p:txBody>
          <a:bodyPr/>
          <a:lstStyle>
            <a:lvl1pPr>
              <a:defRPr sz="1400" b="0" i="0">
                <a:latin typeface="Oracle Sans Light" panose="020B0403020204020204" pitchFamily="34" charset="0"/>
                <a:cs typeface="Oracle Sans Light" panose="020B0403020204020204" pitchFamily="34" charset="0"/>
              </a:defRPr>
            </a:lvl1pPr>
          </a:lstStyle>
          <a:p>
            <a:pPr lvl="0"/>
            <a:r>
              <a:rPr lang="en-GB" dirty="0"/>
              <a:t>Picture/Video here</a:t>
            </a:r>
            <a:endParaRPr lang="en-US" dirty="0"/>
          </a:p>
        </p:txBody>
      </p:sp>
      <p:sp>
        <p:nvSpPr>
          <p:cNvPr id="23" name="Text Placeholder 3">
            <a:extLst>
              <a:ext uri="{FF2B5EF4-FFF2-40B4-BE49-F238E27FC236}">
                <a16:creationId xmlns:a16="http://schemas.microsoft.com/office/drawing/2014/main" id="{B544B384-379B-D246-825E-82D80E47CA83}"/>
              </a:ext>
            </a:extLst>
          </p:cNvPr>
          <p:cNvSpPr>
            <a:spLocks noGrp="1"/>
          </p:cNvSpPr>
          <p:nvPr>
            <p:ph type="body" sz="quarter" idx="20" hasCustomPrompt="1"/>
          </p:nvPr>
        </p:nvSpPr>
        <p:spPr>
          <a:xfrm>
            <a:off x="6781820" y="3870511"/>
            <a:ext cx="4838705" cy="1358116"/>
          </a:xfrm>
        </p:spPr>
        <p:txBody>
          <a:bodyPr/>
          <a:lstStyle>
            <a:lvl1pPr>
              <a:defRPr sz="1800">
                <a:solidFill>
                  <a:schemeClr val="bg2"/>
                </a:solidFill>
                <a:latin typeface="Georgia" panose="02040502050405020303" pitchFamily="18" charset="0"/>
              </a:defRPr>
            </a:lvl1pPr>
          </a:lstStyle>
          <a:p>
            <a:pPr lvl="0"/>
            <a:r>
              <a:rPr lang="en-GB" dirty="0"/>
              <a:t>“Quote goes up here.</a:t>
            </a:r>
            <a:r>
              <a:rPr lang="en-IN" dirty="0"/>
              <a:t> 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a:t>
            </a:r>
            <a:endParaRPr lang="en-US" dirty="0"/>
          </a:p>
        </p:txBody>
      </p:sp>
      <p:sp>
        <p:nvSpPr>
          <p:cNvPr id="18" name="Text Placeholder 3">
            <a:extLst>
              <a:ext uri="{FF2B5EF4-FFF2-40B4-BE49-F238E27FC236}">
                <a16:creationId xmlns:a16="http://schemas.microsoft.com/office/drawing/2014/main" id="{124E7EE1-1F21-A94B-BD4C-80D5579EA0D8}"/>
              </a:ext>
            </a:extLst>
          </p:cNvPr>
          <p:cNvSpPr>
            <a:spLocks noGrp="1"/>
          </p:cNvSpPr>
          <p:nvPr>
            <p:ph type="body" sz="quarter" idx="21" hasCustomPrompt="1"/>
          </p:nvPr>
        </p:nvSpPr>
        <p:spPr>
          <a:xfrm>
            <a:off x="6781820" y="5608955"/>
            <a:ext cx="4838705" cy="269769"/>
          </a:xfrm>
        </p:spPr>
        <p:txBody>
          <a:bodyPr anchor="ctr"/>
          <a:lstStyle>
            <a:lvl1pPr>
              <a:defRPr sz="1200" b="1" i="0">
                <a:solidFill>
                  <a:schemeClr val="bg2"/>
                </a:solidFill>
                <a:latin typeface="Oracle Sans" panose="020B0503020204020204" pitchFamily="34" charset="0"/>
                <a:cs typeface="Oracle Sans" panose="020B0503020204020204" pitchFamily="34" charset="0"/>
              </a:defRPr>
            </a:lvl1pPr>
          </a:lstStyle>
          <a:p>
            <a:pPr lvl="0"/>
            <a:r>
              <a:rPr lang="en-US" dirty="0"/>
              <a:t>Person name</a:t>
            </a:r>
          </a:p>
        </p:txBody>
      </p:sp>
      <p:sp>
        <p:nvSpPr>
          <p:cNvPr id="19" name="Text Placeholder 3">
            <a:extLst>
              <a:ext uri="{FF2B5EF4-FFF2-40B4-BE49-F238E27FC236}">
                <a16:creationId xmlns:a16="http://schemas.microsoft.com/office/drawing/2014/main" id="{EECEA0F4-62BE-D045-9B17-E8A1B43697E5}"/>
              </a:ext>
            </a:extLst>
          </p:cNvPr>
          <p:cNvSpPr>
            <a:spLocks noGrp="1"/>
          </p:cNvSpPr>
          <p:nvPr>
            <p:ph type="body" sz="quarter" idx="22" hasCustomPrompt="1"/>
          </p:nvPr>
        </p:nvSpPr>
        <p:spPr>
          <a:xfrm>
            <a:off x="6781819" y="5938133"/>
            <a:ext cx="4838705" cy="269769"/>
          </a:xfrm>
        </p:spPr>
        <p:txBody>
          <a:bodyPr anchor="ctr"/>
          <a:lstStyle>
            <a:lvl1pPr>
              <a:defRPr sz="1200" b="0" i="0">
                <a:solidFill>
                  <a:schemeClr val="bg2"/>
                </a:solidFill>
                <a:latin typeface="Oracle Sans Light" panose="020B0403020204020204" pitchFamily="34" charset="0"/>
                <a:cs typeface="Oracle Sans Light" panose="020B0403020204020204" pitchFamily="34" charset="0"/>
              </a:defRPr>
            </a:lvl1pPr>
          </a:lstStyle>
          <a:p>
            <a:pPr lvl="0"/>
            <a:r>
              <a:rPr lang="en-US" dirty="0"/>
              <a:t>Company name</a:t>
            </a:r>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29" name="Slide Number Placeholder 7">
            <a:extLst>
              <a:ext uri="{FF2B5EF4-FFF2-40B4-BE49-F238E27FC236}">
                <a16:creationId xmlns:a16="http://schemas.microsoft.com/office/drawing/2014/main" id="{7D43D53D-1879-CF48-8DE6-3846758776F3}"/>
              </a:ext>
            </a:extLst>
          </p:cNvPr>
          <p:cNvSpPr>
            <a:spLocks noGrp="1"/>
          </p:cNvSpPr>
          <p:nvPr>
            <p:ph type="sldNum" sz="quarter" idx="28"/>
          </p:nvPr>
        </p:nvSpPr>
        <p:spPr>
          <a:xfrm>
            <a:off x="762000" y="6423660"/>
            <a:ext cx="365760" cy="365760"/>
          </a:xfrm>
        </p:spPr>
        <p:txBody>
          <a:bodyPr/>
          <a:lstStyle/>
          <a:p>
            <a:fld id="{345D60D9-5372-5F40-9443-0F9AE5BDC3C8}" type="slidenum">
              <a:rPr lang="en-US" smtClean="0"/>
              <a:pPr/>
              <a:t>‹#›</a:t>
            </a:fld>
            <a:endParaRPr lang="en-US" dirty="0"/>
          </a:p>
        </p:txBody>
      </p:sp>
      <p:sp>
        <p:nvSpPr>
          <p:cNvPr id="28" name="Footer Placeholder 4">
            <a:extLst>
              <a:ext uri="{FF2B5EF4-FFF2-40B4-BE49-F238E27FC236}">
                <a16:creationId xmlns:a16="http://schemas.microsoft.com/office/drawing/2014/main" id="{46B113C1-4EA6-7B46-88D2-42464EE15996}"/>
              </a:ext>
            </a:extLst>
          </p:cNvPr>
          <p:cNvSpPr>
            <a:spLocks noGrp="1"/>
          </p:cNvSpPr>
          <p:nvPr>
            <p:ph type="ftr" sz="quarter" idx="11"/>
          </p:nvPr>
        </p:nvSpPr>
        <p:spPr>
          <a:xfrm>
            <a:off x="1127759" y="6423978"/>
            <a:ext cx="5745379" cy="365125"/>
          </a:xfrm>
        </p:spPr>
        <p:txBody>
          <a:bodyPr/>
          <a:lstStyle/>
          <a:p>
            <a:r>
              <a:rPr lang="en-US"/>
              <a:t>Copyright © 2022, Oracle and/or its affiliates  |  Confidential: Internal</a:t>
            </a:r>
            <a:endParaRPr lang="en-US" dirty="0"/>
          </a:p>
        </p:txBody>
      </p:sp>
      <p:sp>
        <p:nvSpPr>
          <p:cNvPr id="27" name="Date Placeholder 2">
            <a:extLst>
              <a:ext uri="{FF2B5EF4-FFF2-40B4-BE49-F238E27FC236}">
                <a16:creationId xmlns:a16="http://schemas.microsoft.com/office/drawing/2014/main" id="{AF4E5109-0D94-FF4F-ABC8-6A63768A3ADF}"/>
              </a:ext>
            </a:extLst>
          </p:cNvPr>
          <p:cNvSpPr>
            <a:spLocks noGrp="1"/>
          </p:cNvSpPr>
          <p:nvPr>
            <p:ph type="dt" sz="half" idx="10"/>
          </p:nvPr>
        </p:nvSpPr>
        <p:spPr>
          <a:xfrm>
            <a:off x="6873138" y="6425604"/>
            <a:ext cx="2743200" cy="363500"/>
          </a:xfrm>
        </p:spPr>
        <p:txBody>
          <a:bodyPr/>
          <a:lstStyle/>
          <a:p>
            <a:r>
              <a:rPr lang="en-US"/>
              <a:t>[Date]</a:t>
            </a:r>
            <a:endParaRPr lang="en-US" dirty="0"/>
          </a:p>
        </p:txBody>
      </p:sp>
    </p:spTree>
    <p:extLst>
      <p:ext uri="{BB962C8B-B14F-4D97-AF65-F5344CB8AC3E}">
        <p14:creationId xmlns:p14="http://schemas.microsoft.com/office/powerpoint/2010/main" val="6886433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Photo/Video_Layout 2_2Partners_Sand_Pillar">
    <p:spTree>
      <p:nvGrpSpPr>
        <p:cNvPr id="1" name=""/>
        <p:cNvGrpSpPr/>
        <p:nvPr/>
      </p:nvGrpSpPr>
      <p:grpSpPr>
        <a:xfrm>
          <a:off x="0" y="0"/>
          <a:ext cx="0" cy="0"/>
          <a:chOff x="0" y="0"/>
          <a:chExt cx="0" cy="0"/>
        </a:xfrm>
      </p:grpSpPr>
      <p:sp>
        <p:nvSpPr>
          <p:cNvPr id="35" name="Oracle Logo">
            <a:extLst>
              <a:ext uri="{FF2B5EF4-FFF2-40B4-BE49-F238E27FC236}">
                <a16:creationId xmlns:a16="http://schemas.microsoft.com/office/drawing/2014/main" id="{49C46D5A-5BA2-4F75-B35B-93A877E6018F}"/>
              </a:ext>
            </a:extLst>
          </p:cNvPr>
          <p:cNvSpPr/>
          <p:nvPr userDrawn="1"/>
        </p:nvSpPr>
        <p:spPr>
          <a:xfrm>
            <a:off x="761994" y="107062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37" name="Plus Sign">
            <a:extLst>
              <a:ext uri="{FF2B5EF4-FFF2-40B4-BE49-F238E27FC236}">
                <a16:creationId xmlns:a16="http://schemas.microsoft.com/office/drawing/2014/main" id="{51B37293-D0EA-4111-9ED5-6EFAAC03B88C}"/>
              </a:ext>
            </a:extLst>
          </p:cNvPr>
          <p:cNvSpPr txBox="1"/>
          <p:nvPr userDrawn="1"/>
        </p:nvSpPr>
        <p:spPr>
          <a:xfrm>
            <a:off x="1983598" y="92835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38" name="Content Placeholder 7">
            <a:extLst>
              <a:ext uri="{FF2B5EF4-FFF2-40B4-BE49-F238E27FC236}">
                <a16:creationId xmlns:a16="http://schemas.microsoft.com/office/drawing/2014/main" id="{6E5015DB-4AF3-4062-BF41-3800D724F0E3}"/>
              </a:ext>
            </a:extLst>
          </p:cNvPr>
          <p:cNvSpPr>
            <a:spLocks noGrp="1"/>
          </p:cNvSpPr>
          <p:nvPr>
            <p:ph sz="quarter" idx="29" hasCustomPrompt="1"/>
          </p:nvPr>
        </p:nvSpPr>
        <p:spPr>
          <a:xfrm>
            <a:off x="2451100" y="88582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39" name="Plus Sign">
            <a:extLst>
              <a:ext uri="{FF2B5EF4-FFF2-40B4-BE49-F238E27FC236}">
                <a16:creationId xmlns:a16="http://schemas.microsoft.com/office/drawing/2014/main" id="{41583AF2-301E-488A-83C4-FFD46C72178B}"/>
              </a:ext>
              <a:ext uri="{C183D7F6-B498-43B3-948B-1728B52AA6E4}">
                <adec:decorative xmlns:adec="http://schemas.microsoft.com/office/drawing/2017/decorative" val="0"/>
              </a:ext>
            </a:extLst>
          </p:cNvPr>
          <p:cNvSpPr txBox="1"/>
          <p:nvPr userDrawn="1"/>
        </p:nvSpPr>
        <p:spPr>
          <a:xfrm>
            <a:off x="3808218" y="92835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48" name="Content Placeholder 7">
            <a:extLst>
              <a:ext uri="{FF2B5EF4-FFF2-40B4-BE49-F238E27FC236}">
                <a16:creationId xmlns:a16="http://schemas.microsoft.com/office/drawing/2014/main" id="{F11300D1-72E5-460D-98FD-81B9A28A253A}"/>
              </a:ext>
            </a:extLst>
          </p:cNvPr>
          <p:cNvSpPr>
            <a:spLocks noGrp="1"/>
          </p:cNvSpPr>
          <p:nvPr>
            <p:ph sz="quarter" idx="30" hasCustomPrompt="1"/>
          </p:nvPr>
        </p:nvSpPr>
        <p:spPr>
          <a:xfrm>
            <a:off x="4270375" y="88582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6096000" y="3429000"/>
            <a:ext cx="6096000" cy="3429000"/>
          </a:xfrm>
          <a:prstGeom prst="rect">
            <a:avLst/>
          </a:prstGeom>
          <a:solidFill>
            <a:srgbClr val="F1EF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userDrawn="1"/>
        </p:nvSpPr>
        <p:spPr>
          <a:xfrm>
            <a:off x="6096000" y="3429000"/>
            <a:ext cx="6096000" cy="3428999"/>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Title 1">
            <a:extLst>
              <a:ext uri="{FF2B5EF4-FFF2-40B4-BE49-F238E27FC236}">
                <a16:creationId xmlns:a16="http://schemas.microsoft.com/office/drawing/2014/main" id="{C8DACF52-A95A-424F-80D2-66DC98373461}"/>
              </a:ext>
            </a:extLst>
          </p:cNvPr>
          <p:cNvSpPr>
            <a:spLocks noGrp="1"/>
          </p:cNvSpPr>
          <p:nvPr>
            <p:ph type="title" hasCustomPrompt="1"/>
          </p:nvPr>
        </p:nvSpPr>
        <p:spPr>
          <a:xfrm>
            <a:off x="768689" y="1560233"/>
            <a:ext cx="4744029" cy="822960"/>
          </a:xfrm>
        </p:spPr>
        <p:txBody>
          <a:bodyPr/>
          <a:lstStyle>
            <a:lvl1pPr>
              <a:defRPr>
                <a:solidFill>
                  <a:schemeClr val="accent6"/>
                </a:solidFill>
              </a:defRPr>
            </a:lvl1pPr>
          </a:lstStyle>
          <a:p>
            <a:r>
              <a:rPr lang="en-US" dirty="0"/>
              <a:t>Click to edit title text styles</a:t>
            </a:r>
          </a:p>
        </p:txBody>
      </p:sp>
      <p:sp>
        <p:nvSpPr>
          <p:cNvPr id="30" name="Text Placeholder 21">
            <a:extLst>
              <a:ext uri="{FF2B5EF4-FFF2-40B4-BE49-F238E27FC236}">
                <a16:creationId xmlns:a16="http://schemas.microsoft.com/office/drawing/2014/main" id="{A428DC09-5CBE-E844-926C-3DBD4247BEFD}"/>
              </a:ext>
            </a:extLst>
          </p:cNvPr>
          <p:cNvSpPr>
            <a:spLocks noGrp="1"/>
          </p:cNvSpPr>
          <p:nvPr>
            <p:ph type="body" sz="quarter" idx="25" hasCustomPrompt="1"/>
          </p:nvPr>
        </p:nvSpPr>
        <p:spPr>
          <a:xfrm>
            <a:off x="768689" y="2567961"/>
            <a:ext cx="4762530" cy="1972453"/>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 </a:t>
            </a:r>
            <a:r>
              <a:rPr lang="en-IN" dirty="0" err="1"/>
              <a:t>laboris</a:t>
            </a:r>
            <a:r>
              <a:rPr lang="en-IN" dirty="0"/>
              <a:t> nisi </a:t>
            </a:r>
            <a:r>
              <a:rPr lang="en-IN" dirty="0" err="1"/>
              <a:t>ut</a:t>
            </a:r>
            <a:r>
              <a:rPr lang="en-IN" dirty="0"/>
              <a:t> </a:t>
            </a:r>
            <a:r>
              <a:rPr lang="en-IN" dirty="0" err="1"/>
              <a:t>aliquip</a:t>
            </a:r>
            <a:r>
              <a:rPr lang="en-IN" dirty="0"/>
              <a:t> ex </a:t>
            </a:r>
            <a:r>
              <a:rPr lang="en-IN" dirty="0" err="1"/>
              <a:t>ea</a:t>
            </a:r>
            <a:r>
              <a:rPr lang="en-IN" dirty="0"/>
              <a:t> </a:t>
            </a:r>
            <a:r>
              <a:rPr lang="en-IN" dirty="0" err="1"/>
              <a:t>commodo</a:t>
            </a:r>
            <a:r>
              <a:rPr lang="en-IN" dirty="0"/>
              <a:t> </a:t>
            </a:r>
            <a:r>
              <a:rPr lang="en-IN" dirty="0" err="1"/>
              <a:t>consequat</a:t>
            </a:r>
            <a:r>
              <a:rPr lang="en-IN" dirty="0"/>
              <a:t>. Duis </a:t>
            </a:r>
            <a:r>
              <a:rPr lang="en-IN" dirty="0" err="1"/>
              <a:t>aute</a:t>
            </a:r>
            <a:r>
              <a:rPr lang="en-IN" dirty="0"/>
              <a:t> </a:t>
            </a:r>
            <a:r>
              <a:rPr lang="en-IN" dirty="0" err="1"/>
              <a:t>irure</a:t>
            </a:r>
            <a:r>
              <a:rPr lang="en-IN" dirty="0"/>
              <a:t> </a:t>
            </a:r>
            <a:r>
              <a:rPr lang="en-IN" dirty="0" err="1"/>
              <a:t>dolor</a:t>
            </a:r>
            <a:r>
              <a:rPr lang="en-IN" dirty="0"/>
              <a:t> in </a:t>
            </a:r>
            <a:r>
              <a:rPr lang="en-IN" dirty="0" err="1"/>
              <a:t>reprehenderit</a:t>
            </a:r>
            <a:r>
              <a:rPr lang="en-IN" dirty="0"/>
              <a:t> in </a:t>
            </a:r>
            <a:r>
              <a:rPr lang="en-IN" dirty="0" err="1"/>
              <a:t>voluptate</a:t>
            </a:r>
            <a:r>
              <a:rPr lang="en-IN" dirty="0"/>
              <a:t> </a:t>
            </a:r>
            <a:r>
              <a:rPr lang="en-IN" dirty="0" err="1"/>
              <a:t>velit</a:t>
            </a:r>
            <a:r>
              <a:rPr lang="en-IN" dirty="0"/>
              <a:t> </a:t>
            </a:r>
            <a:r>
              <a:rPr lang="en-IN" dirty="0" err="1"/>
              <a:t>esse</a:t>
            </a:r>
            <a:r>
              <a:rPr lang="en-IN" dirty="0"/>
              <a:t> </a:t>
            </a:r>
            <a:r>
              <a:rPr lang="en-IN" dirty="0" err="1"/>
              <a:t>cillum</a:t>
            </a:r>
            <a:r>
              <a:rPr lang="en-IN" dirty="0"/>
              <a:t> dolore </a:t>
            </a:r>
            <a:r>
              <a:rPr lang="en-IN" dirty="0" err="1"/>
              <a:t>eu</a:t>
            </a:r>
            <a:r>
              <a:rPr lang="en-IN" dirty="0"/>
              <a:t> </a:t>
            </a:r>
            <a:r>
              <a:rPr lang="en-IN" dirty="0" err="1"/>
              <a:t>fugiat</a:t>
            </a:r>
            <a:r>
              <a:rPr lang="en-IN" dirty="0"/>
              <a:t> </a:t>
            </a:r>
            <a:r>
              <a:rPr lang="en-IN" dirty="0" err="1"/>
              <a:t>nulla</a:t>
            </a:r>
            <a:r>
              <a:rPr lang="en-IN" dirty="0"/>
              <a:t> </a:t>
            </a:r>
            <a:r>
              <a:rPr lang="en-IN" dirty="0" err="1"/>
              <a:t>pariatur</a:t>
            </a:r>
            <a:r>
              <a:rPr lang="en-IN" dirty="0"/>
              <a:t>. </a:t>
            </a:r>
            <a:r>
              <a:rPr lang="en-IN" dirty="0" err="1"/>
              <a:t>Excepteur</a:t>
            </a:r>
            <a:r>
              <a:rPr lang="en-IN" dirty="0"/>
              <a:t> </a:t>
            </a:r>
            <a:r>
              <a:rPr lang="en-IN" dirty="0" err="1"/>
              <a:t>sint</a:t>
            </a:r>
            <a:r>
              <a:rPr lang="en-IN" dirty="0"/>
              <a:t> </a:t>
            </a:r>
            <a:r>
              <a:rPr lang="en-IN" dirty="0" err="1"/>
              <a:t>occaecat</a:t>
            </a:r>
            <a:r>
              <a:rPr lang="en-IN" dirty="0"/>
              <a:t> </a:t>
            </a:r>
            <a:r>
              <a:rPr lang="en-IN" dirty="0" err="1"/>
              <a:t>cupidatat</a:t>
            </a:r>
            <a:r>
              <a:rPr lang="en-IN" dirty="0"/>
              <a:t> non </a:t>
            </a:r>
            <a:r>
              <a:rPr lang="en-IN" dirty="0" err="1"/>
              <a:t>proident</a:t>
            </a:r>
            <a:r>
              <a:rPr lang="en-IN" dirty="0"/>
              <a:t>, sunt in culpa qui </a:t>
            </a:r>
            <a:r>
              <a:rPr lang="en-IN" dirty="0" err="1"/>
              <a:t>officia</a:t>
            </a:r>
            <a:r>
              <a:rPr lang="en-IN" dirty="0"/>
              <a:t> </a:t>
            </a:r>
            <a:r>
              <a:rPr lang="en-IN" dirty="0" err="1"/>
              <a:t>deserunt</a:t>
            </a:r>
            <a:r>
              <a:rPr lang="en-IN" dirty="0"/>
              <a:t> </a:t>
            </a:r>
            <a:r>
              <a:rPr lang="en-IN" dirty="0" err="1"/>
              <a:t>mollit</a:t>
            </a:r>
            <a:r>
              <a:rPr lang="en-IN" dirty="0"/>
              <a:t> </a:t>
            </a:r>
            <a:r>
              <a:rPr lang="en-IN" dirty="0" err="1"/>
              <a:t>anim</a:t>
            </a:r>
            <a:r>
              <a:rPr lang="en-IN" dirty="0"/>
              <a:t> id </a:t>
            </a:r>
            <a:r>
              <a:rPr lang="en-IN" dirty="0" err="1"/>
              <a:t>est</a:t>
            </a:r>
            <a:r>
              <a:rPr lang="en-IN" dirty="0"/>
              <a:t> </a:t>
            </a:r>
            <a:r>
              <a:rPr lang="en-IN" dirty="0" err="1"/>
              <a:t>laborum</a:t>
            </a:r>
            <a:r>
              <a:rPr lang="en-IN" dirty="0"/>
              <a:t>.</a:t>
            </a:r>
            <a:endParaRPr lang="en-US" dirty="0"/>
          </a:p>
        </p:txBody>
      </p:sp>
      <p:sp>
        <p:nvSpPr>
          <p:cNvPr id="40" name="Text Placeholder 21">
            <a:extLst>
              <a:ext uri="{FF2B5EF4-FFF2-40B4-BE49-F238E27FC236}">
                <a16:creationId xmlns:a16="http://schemas.microsoft.com/office/drawing/2014/main" id="{CDA80BB3-D720-CE40-A073-6A22F737EC86}"/>
              </a:ext>
            </a:extLst>
          </p:cNvPr>
          <p:cNvSpPr>
            <a:spLocks noGrp="1"/>
          </p:cNvSpPr>
          <p:nvPr>
            <p:ph type="body" sz="quarter" idx="15" hasCustomPrompt="1"/>
          </p:nvPr>
        </p:nvSpPr>
        <p:spPr>
          <a:xfrm>
            <a:off x="768689" y="4983705"/>
            <a:ext cx="1416645"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41" name="Text Placeholder 21">
            <a:extLst>
              <a:ext uri="{FF2B5EF4-FFF2-40B4-BE49-F238E27FC236}">
                <a16:creationId xmlns:a16="http://schemas.microsoft.com/office/drawing/2014/main" id="{CC42886E-82DC-1F43-BF72-C559EE50A5E5}"/>
              </a:ext>
            </a:extLst>
          </p:cNvPr>
          <p:cNvSpPr>
            <a:spLocks noGrp="1"/>
          </p:cNvSpPr>
          <p:nvPr>
            <p:ph type="body" sz="quarter" idx="16" hasCustomPrompt="1"/>
          </p:nvPr>
        </p:nvSpPr>
        <p:spPr>
          <a:xfrm>
            <a:off x="768689" y="5678822"/>
            <a:ext cx="1416645"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cxnSp>
        <p:nvCxnSpPr>
          <p:cNvPr id="46" name="Straight Connector 45">
            <a:extLst>
              <a:ext uri="{FF2B5EF4-FFF2-40B4-BE49-F238E27FC236}">
                <a16:creationId xmlns:a16="http://schemas.microsoft.com/office/drawing/2014/main" id="{B95A95A0-2360-2C40-B852-AD44460015A5}"/>
              </a:ext>
              <a:ext uri="{C183D7F6-B498-43B3-948B-1728B52AA6E4}">
                <adec:decorative xmlns:adec="http://schemas.microsoft.com/office/drawing/2017/decorative" val="1"/>
              </a:ext>
            </a:extLst>
          </p:cNvPr>
          <p:cNvCxnSpPr/>
          <p:nvPr userDrawn="1"/>
        </p:nvCxnSpPr>
        <p:spPr>
          <a:xfrm flipH="1">
            <a:off x="229766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42" name="Text Placeholder 21">
            <a:extLst>
              <a:ext uri="{FF2B5EF4-FFF2-40B4-BE49-F238E27FC236}">
                <a16:creationId xmlns:a16="http://schemas.microsoft.com/office/drawing/2014/main" id="{6953F2BD-6FAB-4941-8FEA-C3434A4C203B}"/>
              </a:ext>
            </a:extLst>
          </p:cNvPr>
          <p:cNvSpPr>
            <a:spLocks noGrp="1"/>
          </p:cNvSpPr>
          <p:nvPr>
            <p:ph type="body" sz="quarter" idx="17" hasCustomPrompt="1"/>
          </p:nvPr>
        </p:nvSpPr>
        <p:spPr>
          <a:xfrm>
            <a:off x="2416846" y="4983705"/>
            <a:ext cx="1414400"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43" name="Text Placeholder 21">
            <a:extLst>
              <a:ext uri="{FF2B5EF4-FFF2-40B4-BE49-F238E27FC236}">
                <a16:creationId xmlns:a16="http://schemas.microsoft.com/office/drawing/2014/main" id="{85FEBA85-0659-5D47-A7B3-B13A30003F65}"/>
              </a:ext>
            </a:extLst>
          </p:cNvPr>
          <p:cNvSpPr>
            <a:spLocks noGrp="1"/>
          </p:cNvSpPr>
          <p:nvPr>
            <p:ph type="body" sz="quarter" idx="18" hasCustomPrompt="1"/>
          </p:nvPr>
        </p:nvSpPr>
        <p:spPr>
          <a:xfrm>
            <a:off x="2416846" y="5678822"/>
            <a:ext cx="1414400"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dirty="0"/>
              <a:t>Text under stat goes here</a:t>
            </a:r>
            <a:endParaRPr lang="en-US" dirty="0"/>
          </a:p>
        </p:txBody>
      </p:sp>
      <p:sp>
        <p:nvSpPr>
          <p:cNvPr id="44" name="Text Placeholder 21">
            <a:extLst>
              <a:ext uri="{FF2B5EF4-FFF2-40B4-BE49-F238E27FC236}">
                <a16:creationId xmlns:a16="http://schemas.microsoft.com/office/drawing/2014/main" id="{07098E35-4BBC-CE4A-B74C-EF98B30E76EA}"/>
              </a:ext>
            </a:extLst>
          </p:cNvPr>
          <p:cNvSpPr>
            <a:spLocks noGrp="1"/>
          </p:cNvSpPr>
          <p:nvPr>
            <p:ph type="body" sz="quarter" idx="19" hasCustomPrompt="1"/>
          </p:nvPr>
        </p:nvSpPr>
        <p:spPr>
          <a:xfrm>
            <a:off x="4065003" y="4983705"/>
            <a:ext cx="1574324"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45" name="Text Placeholder 21">
            <a:extLst>
              <a:ext uri="{FF2B5EF4-FFF2-40B4-BE49-F238E27FC236}">
                <a16:creationId xmlns:a16="http://schemas.microsoft.com/office/drawing/2014/main" id="{E1A51299-DF8A-EB4F-B698-7683490E9CF7}"/>
              </a:ext>
            </a:extLst>
          </p:cNvPr>
          <p:cNvSpPr>
            <a:spLocks noGrp="1"/>
          </p:cNvSpPr>
          <p:nvPr>
            <p:ph type="body" sz="quarter" idx="26" hasCustomPrompt="1"/>
          </p:nvPr>
        </p:nvSpPr>
        <p:spPr>
          <a:xfrm>
            <a:off x="4065003" y="5678822"/>
            <a:ext cx="1574324"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cxnSp>
        <p:nvCxnSpPr>
          <p:cNvPr id="47" name="Straight Connector 46">
            <a:extLst>
              <a:ext uri="{FF2B5EF4-FFF2-40B4-BE49-F238E27FC236}">
                <a16:creationId xmlns:a16="http://schemas.microsoft.com/office/drawing/2014/main" id="{05ABD680-979F-A946-899B-74DF3B26AEB0}"/>
              </a:ext>
              <a:ext uri="{C183D7F6-B498-43B3-948B-1728B52AA6E4}">
                <adec:decorative xmlns:adec="http://schemas.microsoft.com/office/drawing/2017/decorative" val="1"/>
              </a:ext>
            </a:extLst>
          </p:cNvPr>
          <p:cNvCxnSpPr/>
          <p:nvPr userDrawn="1"/>
        </p:nvCxnSpPr>
        <p:spPr>
          <a:xfrm flipH="1">
            <a:off x="394358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0" name="Content Placeholder 9">
            <a:extLst>
              <a:ext uri="{FF2B5EF4-FFF2-40B4-BE49-F238E27FC236}">
                <a16:creationId xmlns:a16="http://schemas.microsoft.com/office/drawing/2014/main" id="{1D76B432-E77E-1E47-BE30-3F729C8CD911}"/>
              </a:ext>
            </a:extLst>
          </p:cNvPr>
          <p:cNvSpPr>
            <a:spLocks noGrp="1"/>
          </p:cNvSpPr>
          <p:nvPr>
            <p:ph sz="quarter" idx="23" hasCustomPrompt="1"/>
          </p:nvPr>
        </p:nvSpPr>
        <p:spPr>
          <a:xfrm>
            <a:off x="6095998" y="0"/>
            <a:ext cx="6096002" cy="3405189"/>
          </a:xfrm>
          <a:solidFill>
            <a:schemeClr val="tx1">
              <a:lumMod val="10000"/>
              <a:lumOff val="90000"/>
            </a:schemeClr>
          </a:solidFill>
        </p:spPr>
        <p:txBody>
          <a:bodyPr/>
          <a:lstStyle>
            <a:lvl1pPr>
              <a:defRPr sz="1400" b="0" i="0">
                <a:latin typeface="Oracle Sans Light" panose="020B0403020204020204" pitchFamily="34" charset="0"/>
                <a:cs typeface="Oracle Sans Light" panose="020B0403020204020204" pitchFamily="34" charset="0"/>
              </a:defRPr>
            </a:lvl1pPr>
          </a:lstStyle>
          <a:p>
            <a:pPr lvl="0"/>
            <a:r>
              <a:rPr lang="en-GB" dirty="0"/>
              <a:t>Picture/Video here</a:t>
            </a:r>
            <a:endParaRPr lang="en-US" dirty="0"/>
          </a:p>
        </p:txBody>
      </p:sp>
      <p:sp>
        <p:nvSpPr>
          <p:cNvPr id="23" name="Text Placeholder 3">
            <a:extLst>
              <a:ext uri="{FF2B5EF4-FFF2-40B4-BE49-F238E27FC236}">
                <a16:creationId xmlns:a16="http://schemas.microsoft.com/office/drawing/2014/main" id="{B544B384-379B-D246-825E-82D80E47CA83}"/>
              </a:ext>
            </a:extLst>
          </p:cNvPr>
          <p:cNvSpPr>
            <a:spLocks noGrp="1"/>
          </p:cNvSpPr>
          <p:nvPr>
            <p:ph type="body" sz="quarter" idx="20" hasCustomPrompt="1"/>
          </p:nvPr>
        </p:nvSpPr>
        <p:spPr>
          <a:xfrm>
            <a:off x="6781820" y="3870511"/>
            <a:ext cx="4838705" cy="1358116"/>
          </a:xfrm>
        </p:spPr>
        <p:txBody>
          <a:bodyPr/>
          <a:lstStyle>
            <a:lvl1pPr>
              <a:defRPr sz="1800">
                <a:solidFill>
                  <a:schemeClr val="tx1"/>
                </a:solidFill>
                <a:latin typeface="Georgia" panose="02040502050405020303" pitchFamily="18" charset="0"/>
              </a:defRPr>
            </a:lvl1pPr>
          </a:lstStyle>
          <a:p>
            <a:pPr lvl="0"/>
            <a:r>
              <a:rPr lang="en-GB" dirty="0"/>
              <a:t>“Quote goes up here.</a:t>
            </a:r>
            <a:r>
              <a:rPr lang="en-IN" dirty="0"/>
              <a:t> 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a:t>
            </a:r>
            <a:endParaRPr lang="en-US" dirty="0"/>
          </a:p>
        </p:txBody>
      </p:sp>
      <p:sp>
        <p:nvSpPr>
          <p:cNvPr id="18" name="Text Placeholder 3">
            <a:extLst>
              <a:ext uri="{FF2B5EF4-FFF2-40B4-BE49-F238E27FC236}">
                <a16:creationId xmlns:a16="http://schemas.microsoft.com/office/drawing/2014/main" id="{124E7EE1-1F21-A94B-BD4C-80D5579EA0D8}"/>
              </a:ext>
            </a:extLst>
          </p:cNvPr>
          <p:cNvSpPr>
            <a:spLocks noGrp="1"/>
          </p:cNvSpPr>
          <p:nvPr>
            <p:ph type="body" sz="quarter" idx="21" hasCustomPrompt="1"/>
          </p:nvPr>
        </p:nvSpPr>
        <p:spPr>
          <a:xfrm>
            <a:off x="6781820" y="5608955"/>
            <a:ext cx="4838705" cy="269769"/>
          </a:xfrm>
        </p:spPr>
        <p:txBody>
          <a:bodyPr anchor="ctr"/>
          <a:lstStyle>
            <a:lvl1pPr>
              <a:defRPr sz="1200" b="1" i="0">
                <a:solidFill>
                  <a:schemeClr val="tx1"/>
                </a:solidFill>
                <a:latin typeface="Oracle Sans" panose="020B0503020204020204" pitchFamily="34" charset="0"/>
                <a:cs typeface="Oracle Sans" panose="020B0503020204020204" pitchFamily="34" charset="0"/>
              </a:defRPr>
            </a:lvl1pPr>
          </a:lstStyle>
          <a:p>
            <a:pPr lvl="0"/>
            <a:r>
              <a:rPr lang="en-US" dirty="0"/>
              <a:t>Person name</a:t>
            </a:r>
          </a:p>
        </p:txBody>
      </p:sp>
      <p:sp>
        <p:nvSpPr>
          <p:cNvPr id="19" name="Text Placeholder 3">
            <a:extLst>
              <a:ext uri="{FF2B5EF4-FFF2-40B4-BE49-F238E27FC236}">
                <a16:creationId xmlns:a16="http://schemas.microsoft.com/office/drawing/2014/main" id="{EECEA0F4-62BE-D045-9B17-E8A1B43697E5}"/>
              </a:ext>
            </a:extLst>
          </p:cNvPr>
          <p:cNvSpPr>
            <a:spLocks noGrp="1"/>
          </p:cNvSpPr>
          <p:nvPr>
            <p:ph type="body" sz="quarter" idx="22" hasCustomPrompt="1"/>
          </p:nvPr>
        </p:nvSpPr>
        <p:spPr>
          <a:xfrm>
            <a:off x="6781819" y="5938133"/>
            <a:ext cx="4838705" cy="269769"/>
          </a:xfrm>
        </p:spPr>
        <p:txBody>
          <a:bodyPr anchor="ctr"/>
          <a:lstStyle>
            <a:lvl1pPr>
              <a:defRPr sz="1200" b="0" i="0">
                <a:solidFill>
                  <a:schemeClr val="tx1"/>
                </a:solidFill>
                <a:latin typeface="Oracle Sans Light" panose="020B0403020204020204" pitchFamily="34" charset="0"/>
                <a:cs typeface="Oracle Sans Light" panose="020B0403020204020204" pitchFamily="34" charset="0"/>
              </a:defRPr>
            </a:lvl1pPr>
          </a:lstStyle>
          <a:p>
            <a:pPr lvl="0"/>
            <a:r>
              <a:rPr lang="en-US" dirty="0"/>
              <a:t>Company name</a:t>
            </a:r>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29" name="Slide Number Placeholder 7">
            <a:extLst>
              <a:ext uri="{FF2B5EF4-FFF2-40B4-BE49-F238E27FC236}">
                <a16:creationId xmlns:a16="http://schemas.microsoft.com/office/drawing/2014/main" id="{7D43D53D-1879-CF48-8DE6-3846758776F3}"/>
              </a:ext>
            </a:extLst>
          </p:cNvPr>
          <p:cNvSpPr>
            <a:spLocks noGrp="1"/>
          </p:cNvSpPr>
          <p:nvPr>
            <p:ph type="sldNum" sz="quarter" idx="28"/>
          </p:nvPr>
        </p:nvSpPr>
        <p:spPr>
          <a:xfrm>
            <a:off x="762000" y="6423660"/>
            <a:ext cx="365760" cy="365760"/>
          </a:xfrm>
        </p:spPr>
        <p:txBody>
          <a:bodyPr/>
          <a:lstStyle/>
          <a:p>
            <a:fld id="{345D60D9-5372-5F40-9443-0F9AE5BDC3C8}" type="slidenum">
              <a:rPr lang="en-US" smtClean="0"/>
              <a:pPr/>
              <a:t>‹#›</a:t>
            </a:fld>
            <a:endParaRPr lang="en-US" dirty="0"/>
          </a:p>
        </p:txBody>
      </p:sp>
      <p:sp>
        <p:nvSpPr>
          <p:cNvPr id="28" name="Footer Placeholder 4">
            <a:extLst>
              <a:ext uri="{FF2B5EF4-FFF2-40B4-BE49-F238E27FC236}">
                <a16:creationId xmlns:a16="http://schemas.microsoft.com/office/drawing/2014/main" id="{46B113C1-4EA6-7B46-88D2-42464EE15996}"/>
              </a:ext>
            </a:extLst>
          </p:cNvPr>
          <p:cNvSpPr>
            <a:spLocks noGrp="1"/>
          </p:cNvSpPr>
          <p:nvPr>
            <p:ph type="ftr" sz="quarter" idx="11"/>
          </p:nvPr>
        </p:nvSpPr>
        <p:spPr>
          <a:xfrm>
            <a:off x="1127759" y="6423978"/>
            <a:ext cx="5745379" cy="365125"/>
          </a:xfrm>
        </p:spPr>
        <p:txBody>
          <a:bodyPr/>
          <a:lstStyle/>
          <a:p>
            <a:r>
              <a:rPr lang="en-US"/>
              <a:t>Copyright © 2022, Oracle and/or its affiliates  |  Confidential: Internal</a:t>
            </a:r>
            <a:endParaRPr lang="en-US" dirty="0"/>
          </a:p>
        </p:txBody>
      </p:sp>
      <p:sp>
        <p:nvSpPr>
          <p:cNvPr id="27" name="Date Placeholder 2">
            <a:extLst>
              <a:ext uri="{FF2B5EF4-FFF2-40B4-BE49-F238E27FC236}">
                <a16:creationId xmlns:a16="http://schemas.microsoft.com/office/drawing/2014/main" id="{AF4E5109-0D94-FF4F-ABC8-6A63768A3ADF}"/>
              </a:ext>
            </a:extLst>
          </p:cNvPr>
          <p:cNvSpPr>
            <a:spLocks noGrp="1"/>
          </p:cNvSpPr>
          <p:nvPr>
            <p:ph type="dt" sz="half" idx="10"/>
          </p:nvPr>
        </p:nvSpPr>
        <p:spPr>
          <a:xfrm>
            <a:off x="6873138" y="6425604"/>
            <a:ext cx="2743200" cy="363500"/>
          </a:xfrm>
        </p:spPr>
        <p:txBody>
          <a:bodyPr/>
          <a:lstStyle/>
          <a:p>
            <a:r>
              <a:rPr lang="en-US"/>
              <a:t>[Date]</a:t>
            </a:r>
            <a:endParaRPr lang="en-US" dirty="0"/>
          </a:p>
        </p:txBody>
      </p:sp>
    </p:spTree>
    <p:extLst>
      <p:ext uri="{BB962C8B-B14F-4D97-AF65-F5344CB8AC3E}">
        <p14:creationId xmlns:p14="http://schemas.microsoft.com/office/powerpoint/2010/main" val="1297973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Photo/Video_Layout 2_Partner_Sand_Pillar">
    <p:spTree>
      <p:nvGrpSpPr>
        <p:cNvPr id="1" name=""/>
        <p:cNvGrpSpPr/>
        <p:nvPr/>
      </p:nvGrpSpPr>
      <p:grpSpPr>
        <a:xfrm>
          <a:off x="0" y="0"/>
          <a:ext cx="0" cy="0"/>
          <a:chOff x="0" y="0"/>
          <a:chExt cx="0" cy="0"/>
        </a:xfrm>
      </p:grpSpPr>
      <p:sp>
        <p:nvSpPr>
          <p:cNvPr id="35" name="Oracle Logo">
            <a:extLst>
              <a:ext uri="{FF2B5EF4-FFF2-40B4-BE49-F238E27FC236}">
                <a16:creationId xmlns:a16="http://schemas.microsoft.com/office/drawing/2014/main" id="{49C46D5A-5BA2-4F75-B35B-93A877E6018F}"/>
              </a:ext>
            </a:extLst>
          </p:cNvPr>
          <p:cNvSpPr/>
          <p:nvPr userDrawn="1"/>
        </p:nvSpPr>
        <p:spPr>
          <a:xfrm>
            <a:off x="761994" y="107062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37" name="Plus Sign">
            <a:extLst>
              <a:ext uri="{FF2B5EF4-FFF2-40B4-BE49-F238E27FC236}">
                <a16:creationId xmlns:a16="http://schemas.microsoft.com/office/drawing/2014/main" id="{51B37293-D0EA-4111-9ED5-6EFAAC03B88C}"/>
              </a:ext>
            </a:extLst>
          </p:cNvPr>
          <p:cNvSpPr txBox="1"/>
          <p:nvPr userDrawn="1"/>
        </p:nvSpPr>
        <p:spPr>
          <a:xfrm>
            <a:off x="1983598" y="92835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38" name="Content Placeholder 7">
            <a:extLst>
              <a:ext uri="{FF2B5EF4-FFF2-40B4-BE49-F238E27FC236}">
                <a16:creationId xmlns:a16="http://schemas.microsoft.com/office/drawing/2014/main" id="{6E5015DB-4AF3-4062-BF41-3800D724F0E3}"/>
              </a:ext>
            </a:extLst>
          </p:cNvPr>
          <p:cNvSpPr>
            <a:spLocks noGrp="1"/>
          </p:cNvSpPr>
          <p:nvPr>
            <p:ph sz="quarter" idx="29" hasCustomPrompt="1"/>
          </p:nvPr>
        </p:nvSpPr>
        <p:spPr>
          <a:xfrm>
            <a:off x="2451100" y="88582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39" name="Plus Sign">
            <a:extLst>
              <a:ext uri="{FF2B5EF4-FFF2-40B4-BE49-F238E27FC236}">
                <a16:creationId xmlns:a16="http://schemas.microsoft.com/office/drawing/2014/main" id="{41583AF2-301E-488A-83C4-FFD46C72178B}"/>
              </a:ext>
              <a:ext uri="{C183D7F6-B498-43B3-948B-1728B52AA6E4}">
                <adec:decorative xmlns:adec="http://schemas.microsoft.com/office/drawing/2017/decorative" val="0"/>
              </a:ext>
            </a:extLst>
          </p:cNvPr>
          <p:cNvSpPr txBox="1"/>
          <p:nvPr userDrawn="1"/>
        </p:nvSpPr>
        <p:spPr>
          <a:xfrm>
            <a:off x="3808218" y="92835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48" name="Content Placeholder 7">
            <a:extLst>
              <a:ext uri="{FF2B5EF4-FFF2-40B4-BE49-F238E27FC236}">
                <a16:creationId xmlns:a16="http://schemas.microsoft.com/office/drawing/2014/main" id="{F11300D1-72E5-460D-98FD-81B9A28A253A}"/>
              </a:ext>
            </a:extLst>
          </p:cNvPr>
          <p:cNvSpPr>
            <a:spLocks noGrp="1"/>
          </p:cNvSpPr>
          <p:nvPr>
            <p:ph sz="quarter" idx="30" hasCustomPrompt="1"/>
          </p:nvPr>
        </p:nvSpPr>
        <p:spPr>
          <a:xfrm>
            <a:off x="4270375" y="88582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6096000" y="3429000"/>
            <a:ext cx="6096000" cy="3429000"/>
          </a:xfrm>
          <a:prstGeom prst="rect">
            <a:avLst/>
          </a:prstGeom>
          <a:solidFill>
            <a:srgbClr val="F1EF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userDrawn="1"/>
        </p:nvSpPr>
        <p:spPr>
          <a:xfrm>
            <a:off x="6096000" y="3429000"/>
            <a:ext cx="6096000" cy="3428999"/>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Title 1">
            <a:extLst>
              <a:ext uri="{FF2B5EF4-FFF2-40B4-BE49-F238E27FC236}">
                <a16:creationId xmlns:a16="http://schemas.microsoft.com/office/drawing/2014/main" id="{C8DACF52-A95A-424F-80D2-66DC98373461}"/>
              </a:ext>
            </a:extLst>
          </p:cNvPr>
          <p:cNvSpPr>
            <a:spLocks noGrp="1"/>
          </p:cNvSpPr>
          <p:nvPr>
            <p:ph type="title" hasCustomPrompt="1"/>
          </p:nvPr>
        </p:nvSpPr>
        <p:spPr>
          <a:xfrm>
            <a:off x="768689" y="1560233"/>
            <a:ext cx="4744029" cy="822960"/>
          </a:xfrm>
        </p:spPr>
        <p:txBody>
          <a:bodyPr/>
          <a:lstStyle>
            <a:lvl1pPr>
              <a:defRPr>
                <a:solidFill>
                  <a:schemeClr val="accent6"/>
                </a:solidFill>
              </a:defRPr>
            </a:lvl1pPr>
          </a:lstStyle>
          <a:p>
            <a:r>
              <a:rPr lang="en-US" dirty="0"/>
              <a:t>Click to edit title text styles</a:t>
            </a:r>
          </a:p>
        </p:txBody>
      </p:sp>
      <p:sp>
        <p:nvSpPr>
          <p:cNvPr id="30" name="Text Placeholder 21">
            <a:extLst>
              <a:ext uri="{FF2B5EF4-FFF2-40B4-BE49-F238E27FC236}">
                <a16:creationId xmlns:a16="http://schemas.microsoft.com/office/drawing/2014/main" id="{A428DC09-5CBE-E844-926C-3DBD4247BEFD}"/>
              </a:ext>
            </a:extLst>
          </p:cNvPr>
          <p:cNvSpPr>
            <a:spLocks noGrp="1"/>
          </p:cNvSpPr>
          <p:nvPr>
            <p:ph type="body" sz="quarter" idx="25" hasCustomPrompt="1"/>
          </p:nvPr>
        </p:nvSpPr>
        <p:spPr>
          <a:xfrm>
            <a:off x="768689" y="2567961"/>
            <a:ext cx="4762530" cy="1972453"/>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 </a:t>
            </a:r>
            <a:r>
              <a:rPr lang="en-IN" dirty="0" err="1"/>
              <a:t>laboris</a:t>
            </a:r>
            <a:r>
              <a:rPr lang="en-IN" dirty="0"/>
              <a:t> nisi </a:t>
            </a:r>
            <a:r>
              <a:rPr lang="en-IN" dirty="0" err="1"/>
              <a:t>ut</a:t>
            </a:r>
            <a:r>
              <a:rPr lang="en-IN" dirty="0"/>
              <a:t> </a:t>
            </a:r>
            <a:r>
              <a:rPr lang="en-IN" dirty="0" err="1"/>
              <a:t>aliquip</a:t>
            </a:r>
            <a:r>
              <a:rPr lang="en-IN" dirty="0"/>
              <a:t> ex </a:t>
            </a:r>
            <a:r>
              <a:rPr lang="en-IN" dirty="0" err="1"/>
              <a:t>ea</a:t>
            </a:r>
            <a:r>
              <a:rPr lang="en-IN" dirty="0"/>
              <a:t> </a:t>
            </a:r>
            <a:r>
              <a:rPr lang="en-IN" dirty="0" err="1"/>
              <a:t>commodo</a:t>
            </a:r>
            <a:r>
              <a:rPr lang="en-IN" dirty="0"/>
              <a:t> </a:t>
            </a:r>
            <a:r>
              <a:rPr lang="en-IN" dirty="0" err="1"/>
              <a:t>consequat</a:t>
            </a:r>
            <a:r>
              <a:rPr lang="en-IN" dirty="0"/>
              <a:t>. Duis </a:t>
            </a:r>
            <a:r>
              <a:rPr lang="en-IN" dirty="0" err="1"/>
              <a:t>aute</a:t>
            </a:r>
            <a:r>
              <a:rPr lang="en-IN" dirty="0"/>
              <a:t> </a:t>
            </a:r>
            <a:r>
              <a:rPr lang="en-IN" dirty="0" err="1"/>
              <a:t>irure</a:t>
            </a:r>
            <a:r>
              <a:rPr lang="en-IN" dirty="0"/>
              <a:t> </a:t>
            </a:r>
            <a:r>
              <a:rPr lang="en-IN" dirty="0" err="1"/>
              <a:t>dolor</a:t>
            </a:r>
            <a:r>
              <a:rPr lang="en-IN" dirty="0"/>
              <a:t> in </a:t>
            </a:r>
            <a:r>
              <a:rPr lang="en-IN" dirty="0" err="1"/>
              <a:t>reprehenderit</a:t>
            </a:r>
            <a:r>
              <a:rPr lang="en-IN" dirty="0"/>
              <a:t> in </a:t>
            </a:r>
            <a:r>
              <a:rPr lang="en-IN" dirty="0" err="1"/>
              <a:t>voluptate</a:t>
            </a:r>
            <a:r>
              <a:rPr lang="en-IN" dirty="0"/>
              <a:t> </a:t>
            </a:r>
            <a:r>
              <a:rPr lang="en-IN" dirty="0" err="1"/>
              <a:t>velit</a:t>
            </a:r>
            <a:r>
              <a:rPr lang="en-IN" dirty="0"/>
              <a:t> </a:t>
            </a:r>
            <a:r>
              <a:rPr lang="en-IN" dirty="0" err="1"/>
              <a:t>esse</a:t>
            </a:r>
            <a:r>
              <a:rPr lang="en-IN" dirty="0"/>
              <a:t> </a:t>
            </a:r>
            <a:r>
              <a:rPr lang="en-IN" dirty="0" err="1"/>
              <a:t>cillum</a:t>
            </a:r>
            <a:r>
              <a:rPr lang="en-IN" dirty="0"/>
              <a:t> dolore </a:t>
            </a:r>
            <a:r>
              <a:rPr lang="en-IN" dirty="0" err="1"/>
              <a:t>eu</a:t>
            </a:r>
            <a:r>
              <a:rPr lang="en-IN" dirty="0"/>
              <a:t> </a:t>
            </a:r>
            <a:r>
              <a:rPr lang="en-IN" dirty="0" err="1"/>
              <a:t>fugiat</a:t>
            </a:r>
            <a:r>
              <a:rPr lang="en-IN" dirty="0"/>
              <a:t> </a:t>
            </a:r>
            <a:r>
              <a:rPr lang="en-IN" dirty="0" err="1"/>
              <a:t>nulla</a:t>
            </a:r>
            <a:r>
              <a:rPr lang="en-IN" dirty="0"/>
              <a:t> </a:t>
            </a:r>
            <a:r>
              <a:rPr lang="en-IN" dirty="0" err="1"/>
              <a:t>pariatur</a:t>
            </a:r>
            <a:r>
              <a:rPr lang="en-IN" dirty="0"/>
              <a:t>. </a:t>
            </a:r>
            <a:r>
              <a:rPr lang="en-IN" dirty="0" err="1"/>
              <a:t>Excepteur</a:t>
            </a:r>
            <a:r>
              <a:rPr lang="en-IN" dirty="0"/>
              <a:t> </a:t>
            </a:r>
            <a:r>
              <a:rPr lang="en-IN" dirty="0" err="1"/>
              <a:t>sint</a:t>
            </a:r>
            <a:r>
              <a:rPr lang="en-IN" dirty="0"/>
              <a:t> </a:t>
            </a:r>
            <a:r>
              <a:rPr lang="en-IN" dirty="0" err="1"/>
              <a:t>occaecat</a:t>
            </a:r>
            <a:r>
              <a:rPr lang="en-IN" dirty="0"/>
              <a:t> </a:t>
            </a:r>
            <a:r>
              <a:rPr lang="en-IN" dirty="0" err="1"/>
              <a:t>cupidatat</a:t>
            </a:r>
            <a:r>
              <a:rPr lang="en-IN" dirty="0"/>
              <a:t> non </a:t>
            </a:r>
            <a:r>
              <a:rPr lang="en-IN" dirty="0" err="1"/>
              <a:t>proident</a:t>
            </a:r>
            <a:r>
              <a:rPr lang="en-IN" dirty="0"/>
              <a:t>, sunt in culpa qui </a:t>
            </a:r>
            <a:r>
              <a:rPr lang="en-IN" dirty="0" err="1"/>
              <a:t>officia</a:t>
            </a:r>
            <a:r>
              <a:rPr lang="en-IN" dirty="0"/>
              <a:t> </a:t>
            </a:r>
            <a:r>
              <a:rPr lang="en-IN" dirty="0" err="1"/>
              <a:t>deserunt</a:t>
            </a:r>
            <a:r>
              <a:rPr lang="en-IN" dirty="0"/>
              <a:t> </a:t>
            </a:r>
            <a:r>
              <a:rPr lang="en-IN" dirty="0" err="1"/>
              <a:t>mollit</a:t>
            </a:r>
            <a:r>
              <a:rPr lang="en-IN" dirty="0"/>
              <a:t> </a:t>
            </a:r>
            <a:r>
              <a:rPr lang="en-IN" dirty="0" err="1"/>
              <a:t>anim</a:t>
            </a:r>
            <a:r>
              <a:rPr lang="en-IN" dirty="0"/>
              <a:t> id </a:t>
            </a:r>
            <a:r>
              <a:rPr lang="en-IN" dirty="0" err="1"/>
              <a:t>est</a:t>
            </a:r>
            <a:r>
              <a:rPr lang="en-IN" dirty="0"/>
              <a:t> </a:t>
            </a:r>
            <a:r>
              <a:rPr lang="en-IN" dirty="0" err="1"/>
              <a:t>laborum</a:t>
            </a:r>
            <a:r>
              <a:rPr lang="en-IN" dirty="0"/>
              <a:t>.</a:t>
            </a:r>
            <a:endParaRPr lang="en-US" dirty="0"/>
          </a:p>
        </p:txBody>
      </p:sp>
      <p:sp>
        <p:nvSpPr>
          <p:cNvPr id="40" name="Text Placeholder 21">
            <a:extLst>
              <a:ext uri="{FF2B5EF4-FFF2-40B4-BE49-F238E27FC236}">
                <a16:creationId xmlns:a16="http://schemas.microsoft.com/office/drawing/2014/main" id="{CDA80BB3-D720-CE40-A073-6A22F737EC86}"/>
              </a:ext>
            </a:extLst>
          </p:cNvPr>
          <p:cNvSpPr>
            <a:spLocks noGrp="1"/>
          </p:cNvSpPr>
          <p:nvPr>
            <p:ph type="body" sz="quarter" idx="15" hasCustomPrompt="1"/>
          </p:nvPr>
        </p:nvSpPr>
        <p:spPr>
          <a:xfrm>
            <a:off x="768689" y="4983705"/>
            <a:ext cx="1416645"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41" name="Text Placeholder 21">
            <a:extLst>
              <a:ext uri="{FF2B5EF4-FFF2-40B4-BE49-F238E27FC236}">
                <a16:creationId xmlns:a16="http://schemas.microsoft.com/office/drawing/2014/main" id="{CC42886E-82DC-1F43-BF72-C559EE50A5E5}"/>
              </a:ext>
            </a:extLst>
          </p:cNvPr>
          <p:cNvSpPr>
            <a:spLocks noGrp="1"/>
          </p:cNvSpPr>
          <p:nvPr>
            <p:ph type="body" sz="quarter" idx="16" hasCustomPrompt="1"/>
          </p:nvPr>
        </p:nvSpPr>
        <p:spPr>
          <a:xfrm>
            <a:off x="768689" y="5678822"/>
            <a:ext cx="1416645"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cxnSp>
        <p:nvCxnSpPr>
          <p:cNvPr id="46" name="Straight Connector 45">
            <a:extLst>
              <a:ext uri="{FF2B5EF4-FFF2-40B4-BE49-F238E27FC236}">
                <a16:creationId xmlns:a16="http://schemas.microsoft.com/office/drawing/2014/main" id="{B95A95A0-2360-2C40-B852-AD44460015A5}"/>
              </a:ext>
              <a:ext uri="{C183D7F6-B498-43B3-948B-1728B52AA6E4}">
                <adec:decorative xmlns:adec="http://schemas.microsoft.com/office/drawing/2017/decorative" val="1"/>
              </a:ext>
            </a:extLst>
          </p:cNvPr>
          <p:cNvCxnSpPr/>
          <p:nvPr userDrawn="1"/>
        </p:nvCxnSpPr>
        <p:spPr>
          <a:xfrm flipH="1">
            <a:off x="229766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42" name="Text Placeholder 21">
            <a:extLst>
              <a:ext uri="{FF2B5EF4-FFF2-40B4-BE49-F238E27FC236}">
                <a16:creationId xmlns:a16="http://schemas.microsoft.com/office/drawing/2014/main" id="{6953F2BD-6FAB-4941-8FEA-C3434A4C203B}"/>
              </a:ext>
            </a:extLst>
          </p:cNvPr>
          <p:cNvSpPr>
            <a:spLocks noGrp="1"/>
          </p:cNvSpPr>
          <p:nvPr>
            <p:ph type="body" sz="quarter" idx="17" hasCustomPrompt="1"/>
          </p:nvPr>
        </p:nvSpPr>
        <p:spPr>
          <a:xfrm>
            <a:off x="2416846" y="4983705"/>
            <a:ext cx="1414400"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43" name="Text Placeholder 21">
            <a:extLst>
              <a:ext uri="{FF2B5EF4-FFF2-40B4-BE49-F238E27FC236}">
                <a16:creationId xmlns:a16="http://schemas.microsoft.com/office/drawing/2014/main" id="{85FEBA85-0659-5D47-A7B3-B13A30003F65}"/>
              </a:ext>
            </a:extLst>
          </p:cNvPr>
          <p:cNvSpPr>
            <a:spLocks noGrp="1"/>
          </p:cNvSpPr>
          <p:nvPr>
            <p:ph type="body" sz="quarter" idx="18" hasCustomPrompt="1"/>
          </p:nvPr>
        </p:nvSpPr>
        <p:spPr>
          <a:xfrm>
            <a:off x="2416846" y="5678822"/>
            <a:ext cx="1414400"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dirty="0"/>
              <a:t>Text under stat goes here</a:t>
            </a:r>
            <a:endParaRPr lang="en-US" dirty="0"/>
          </a:p>
        </p:txBody>
      </p:sp>
      <p:sp>
        <p:nvSpPr>
          <p:cNvPr id="44" name="Text Placeholder 21">
            <a:extLst>
              <a:ext uri="{FF2B5EF4-FFF2-40B4-BE49-F238E27FC236}">
                <a16:creationId xmlns:a16="http://schemas.microsoft.com/office/drawing/2014/main" id="{07098E35-4BBC-CE4A-B74C-EF98B30E76EA}"/>
              </a:ext>
            </a:extLst>
          </p:cNvPr>
          <p:cNvSpPr>
            <a:spLocks noGrp="1"/>
          </p:cNvSpPr>
          <p:nvPr>
            <p:ph type="body" sz="quarter" idx="19" hasCustomPrompt="1"/>
          </p:nvPr>
        </p:nvSpPr>
        <p:spPr>
          <a:xfrm>
            <a:off x="4065003" y="4983705"/>
            <a:ext cx="1574324"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45" name="Text Placeholder 21">
            <a:extLst>
              <a:ext uri="{FF2B5EF4-FFF2-40B4-BE49-F238E27FC236}">
                <a16:creationId xmlns:a16="http://schemas.microsoft.com/office/drawing/2014/main" id="{E1A51299-DF8A-EB4F-B698-7683490E9CF7}"/>
              </a:ext>
            </a:extLst>
          </p:cNvPr>
          <p:cNvSpPr>
            <a:spLocks noGrp="1"/>
          </p:cNvSpPr>
          <p:nvPr>
            <p:ph type="body" sz="quarter" idx="26" hasCustomPrompt="1"/>
          </p:nvPr>
        </p:nvSpPr>
        <p:spPr>
          <a:xfrm>
            <a:off x="4065003" y="5678822"/>
            <a:ext cx="1574324"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cxnSp>
        <p:nvCxnSpPr>
          <p:cNvPr id="47" name="Straight Connector 46">
            <a:extLst>
              <a:ext uri="{FF2B5EF4-FFF2-40B4-BE49-F238E27FC236}">
                <a16:creationId xmlns:a16="http://schemas.microsoft.com/office/drawing/2014/main" id="{05ABD680-979F-A946-899B-74DF3B26AEB0}"/>
              </a:ext>
              <a:ext uri="{C183D7F6-B498-43B3-948B-1728B52AA6E4}">
                <adec:decorative xmlns:adec="http://schemas.microsoft.com/office/drawing/2017/decorative" val="1"/>
              </a:ext>
            </a:extLst>
          </p:cNvPr>
          <p:cNvCxnSpPr/>
          <p:nvPr userDrawn="1"/>
        </p:nvCxnSpPr>
        <p:spPr>
          <a:xfrm flipH="1">
            <a:off x="394358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0" name="Content Placeholder 9">
            <a:extLst>
              <a:ext uri="{FF2B5EF4-FFF2-40B4-BE49-F238E27FC236}">
                <a16:creationId xmlns:a16="http://schemas.microsoft.com/office/drawing/2014/main" id="{1D76B432-E77E-1E47-BE30-3F729C8CD911}"/>
              </a:ext>
            </a:extLst>
          </p:cNvPr>
          <p:cNvSpPr>
            <a:spLocks noGrp="1"/>
          </p:cNvSpPr>
          <p:nvPr>
            <p:ph sz="quarter" idx="23" hasCustomPrompt="1"/>
          </p:nvPr>
        </p:nvSpPr>
        <p:spPr>
          <a:xfrm>
            <a:off x="6095998" y="0"/>
            <a:ext cx="6096002" cy="3405189"/>
          </a:xfrm>
          <a:solidFill>
            <a:schemeClr val="tx1">
              <a:lumMod val="10000"/>
              <a:lumOff val="90000"/>
            </a:schemeClr>
          </a:solidFill>
        </p:spPr>
        <p:txBody>
          <a:bodyPr/>
          <a:lstStyle>
            <a:lvl1pPr>
              <a:defRPr sz="1400" b="0" i="0">
                <a:latin typeface="Oracle Sans Light" panose="020B0403020204020204" pitchFamily="34" charset="0"/>
                <a:cs typeface="Oracle Sans Light" panose="020B0403020204020204" pitchFamily="34" charset="0"/>
              </a:defRPr>
            </a:lvl1pPr>
          </a:lstStyle>
          <a:p>
            <a:pPr lvl="0"/>
            <a:r>
              <a:rPr lang="en-GB" dirty="0"/>
              <a:t>Picture/Video here</a:t>
            </a:r>
            <a:endParaRPr lang="en-US" dirty="0"/>
          </a:p>
        </p:txBody>
      </p:sp>
      <p:sp>
        <p:nvSpPr>
          <p:cNvPr id="23" name="Text Placeholder 3">
            <a:extLst>
              <a:ext uri="{FF2B5EF4-FFF2-40B4-BE49-F238E27FC236}">
                <a16:creationId xmlns:a16="http://schemas.microsoft.com/office/drawing/2014/main" id="{B544B384-379B-D246-825E-82D80E47CA83}"/>
              </a:ext>
            </a:extLst>
          </p:cNvPr>
          <p:cNvSpPr>
            <a:spLocks noGrp="1"/>
          </p:cNvSpPr>
          <p:nvPr>
            <p:ph type="body" sz="quarter" idx="20" hasCustomPrompt="1"/>
          </p:nvPr>
        </p:nvSpPr>
        <p:spPr>
          <a:xfrm>
            <a:off x="6781820" y="3870511"/>
            <a:ext cx="4838705" cy="1358116"/>
          </a:xfrm>
        </p:spPr>
        <p:txBody>
          <a:bodyPr/>
          <a:lstStyle>
            <a:lvl1pPr>
              <a:defRPr sz="1800">
                <a:solidFill>
                  <a:schemeClr val="tx1"/>
                </a:solidFill>
                <a:latin typeface="Georgia" panose="02040502050405020303" pitchFamily="18" charset="0"/>
              </a:defRPr>
            </a:lvl1pPr>
          </a:lstStyle>
          <a:p>
            <a:pPr lvl="0"/>
            <a:r>
              <a:rPr lang="en-GB" dirty="0"/>
              <a:t>“Quote goes up here.</a:t>
            </a:r>
            <a:r>
              <a:rPr lang="en-IN" dirty="0"/>
              <a:t> 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a:t>
            </a:r>
            <a:endParaRPr lang="en-US" dirty="0"/>
          </a:p>
        </p:txBody>
      </p:sp>
      <p:sp>
        <p:nvSpPr>
          <p:cNvPr id="18" name="Text Placeholder 3">
            <a:extLst>
              <a:ext uri="{FF2B5EF4-FFF2-40B4-BE49-F238E27FC236}">
                <a16:creationId xmlns:a16="http://schemas.microsoft.com/office/drawing/2014/main" id="{124E7EE1-1F21-A94B-BD4C-80D5579EA0D8}"/>
              </a:ext>
            </a:extLst>
          </p:cNvPr>
          <p:cNvSpPr>
            <a:spLocks noGrp="1"/>
          </p:cNvSpPr>
          <p:nvPr>
            <p:ph type="body" sz="quarter" idx="21" hasCustomPrompt="1"/>
          </p:nvPr>
        </p:nvSpPr>
        <p:spPr>
          <a:xfrm>
            <a:off x="6781820" y="5608955"/>
            <a:ext cx="4838705" cy="269769"/>
          </a:xfrm>
        </p:spPr>
        <p:txBody>
          <a:bodyPr anchor="ctr"/>
          <a:lstStyle>
            <a:lvl1pPr>
              <a:defRPr sz="1200" b="1" i="0">
                <a:solidFill>
                  <a:schemeClr val="tx1"/>
                </a:solidFill>
                <a:latin typeface="Oracle Sans" panose="020B0503020204020204" pitchFamily="34" charset="0"/>
                <a:cs typeface="Oracle Sans" panose="020B0503020204020204" pitchFamily="34" charset="0"/>
              </a:defRPr>
            </a:lvl1pPr>
          </a:lstStyle>
          <a:p>
            <a:pPr lvl="0"/>
            <a:r>
              <a:rPr lang="en-US" dirty="0"/>
              <a:t>Person name</a:t>
            </a:r>
          </a:p>
        </p:txBody>
      </p:sp>
      <p:sp>
        <p:nvSpPr>
          <p:cNvPr id="19" name="Text Placeholder 3">
            <a:extLst>
              <a:ext uri="{FF2B5EF4-FFF2-40B4-BE49-F238E27FC236}">
                <a16:creationId xmlns:a16="http://schemas.microsoft.com/office/drawing/2014/main" id="{EECEA0F4-62BE-D045-9B17-E8A1B43697E5}"/>
              </a:ext>
            </a:extLst>
          </p:cNvPr>
          <p:cNvSpPr>
            <a:spLocks noGrp="1"/>
          </p:cNvSpPr>
          <p:nvPr>
            <p:ph type="body" sz="quarter" idx="22" hasCustomPrompt="1"/>
          </p:nvPr>
        </p:nvSpPr>
        <p:spPr>
          <a:xfrm>
            <a:off x="6781819" y="5938133"/>
            <a:ext cx="4838705" cy="269769"/>
          </a:xfrm>
        </p:spPr>
        <p:txBody>
          <a:bodyPr anchor="ctr"/>
          <a:lstStyle>
            <a:lvl1pPr>
              <a:defRPr sz="1200" b="0" i="0">
                <a:solidFill>
                  <a:schemeClr val="tx1"/>
                </a:solidFill>
                <a:latin typeface="Oracle Sans Light" panose="020B0403020204020204" pitchFamily="34" charset="0"/>
                <a:cs typeface="Oracle Sans Light" panose="020B0403020204020204" pitchFamily="34" charset="0"/>
              </a:defRPr>
            </a:lvl1pPr>
          </a:lstStyle>
          <a:p>
            <a:pPr lvl="0"/>
            <a:r>
              <a:rPr lang="en-US" dirty="0"/>
              <a:t>Company name</a:t>
            </a:r>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29" name="Slide Number Placeholder 7">
            <a:extLst>
              <a:ext uri="{FF2B5EF4-FFF2-40B4-BE49-F238E27FC236}">
                <a16:creationId xmlns:a16="http://schemas.microsoft.com/office/drawing/2014/main" id="{7D43D53D-1879-CF48-8DE6-3846758776F3}"/>
              </a:ext>
            </a:extLst>
          </p:cNvPr>
          <p:cNvSpPr>
            <a:spLocks noGrp="1"/>
          </p:cNvSpPr>
          <p:nvPr>
            <p:ph type="sldNum" sz="quarter" idx="28"/>
          </p:nvPr>
        </p:nvSpPr>
        <p:spPr>
          <a:xfrm>
            <a:off x="762000" y="6423660"/>
            <a:ext cx="365760" cy="365760"/>
          </a:xfrm>
        </p:spPr>
        <p:txBody>
          <a:bodyPr/>
          <a:lstStyle/>
          <a:p>
            <a:fld id="{345D60D9-5372-5F40-9443-0F9AE5BDC3C8}" type="slidenum">
              <a:rPr lang="en-US" smtClean="0"/>
              <a:pPr/>
              <a:t>‹#›</a:t>
            </a:fld>
            <a:endParaRPr lang="en-US" dirty="0"/>
          </a:p>
        </p:txBody>
      </p:sp>
      <p:sp>
        <p:nvSpPr>
          <p:cNvPr id="28" name="Footer Placeholder 4">
            <a:extLst>
              <a:ext uri="{FF2B5EF4-FFF2-40B4-BE49-F238E27FC236}">
                <a16:creationId xmlns:a16="http://schemas.microsoft.com/office/drawing/2014/main" id="{46B113C1-4EA6-7B46-88D2-42464EE15996}"/>
              </a:ext>
            </a:extLst>
          </p:cNvPr>
          <p:cNvSpPr>
            <a:spLocks noGrp="1"/>
          </p:cNvSpPr>
          <p:nvPr>
            <p:ph type="ftr" sz="quarter" idx="11"/>
          </p:nvPr>
        </p:nvSpPr>
        <p:spPr>
          <a:xfrm>
            <a:off x="1127759" y="6423978"/>
            <a:ext cx="5745379" cy="365125"/>
          </a:xfrm>
        </p:spPr>
        <p:txBody>
          <a:bodyPr/>
          <a:lstStyle/>
          <a:p>
            <a:r>
              <a:rPr lang="en-US"/>
              <a:t>Copyright © 2022, Oracle and/or its affiliates  |  Confidential: Internal</a:t>
            </a:r>
            <a:endParaRPr lang="en-US" dirty="0"/>
          </a:p>
        </p:txBody>
      </p:sp>
      <p:sp>
        <p:nvSpPr>
          <p:cNvPr id="27" name="Date Placeholder 2">
            <a:extLst>
              <a:ext uri="{FF2B5EF4-FFF2-40B4-BE49-F238E27FC236}">
                <a16:creationId xmlns:a16="http://schemas.microsoft.com/office/drawing/2014/main" id="{AF4E5109-0D94-FF4F-ABC8-6A63768A3ADF}"/>
              </a:ext>
            </a:extLst>
          </p:cNvPr>
          <p:cNvSpPr>
            <a:spLocks noGrp="1"/>
          </p:cNvSpPr>
          <p:nvPr>
            <p:ph type="dt" sz="half" idx="10"/>
          </p:nvPr>
        </p:nvSpPr>
        <p:spPr>
          <a:xfrm>
            <a:off x="6873138" y="6425604"/>
            <a:ext cx="2743200" cy="363500"/>
          </a:xfrm>
        </p:spPr>
        <p:txBody>
          <a:bodyPr/>
          <a:lstStyle/>
          <a:p>
            <a:r>
              <a:rPr lang="en-US"/>
              <a:t>[Date]</a:t>
            </a:r>
            <a:endParaRPr lang="en-US" dirty="0"/>
          </a:p>
        </p:txBody>
      </p:sp>
    </p:spTree>
    <p:extLst>
      <p:ext uri="{BB962C8B-B14F-4D97-AF65-F5344CB8AC3E}">
        <p14:creationId xmlns:p14="http://schemas.microsoft.com/office/powerpoint/2010/main" val="999707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Photo/Video_Layout 2_Logo_Sand_Pillar">
    <p:spTree>
      <p:nvGrpSpPr>
        <p:cNvPr id="1" name=""/>
        <p:cNvGrpSpPr/>
        <p:nvPr/>
      </p:nvGrpSpPr>
      <p:grpSpPr>
        <a:xfrm>
          <a:off x="0" y="0"/>
          <a:ext cx="0" cy="0"/>
          <a:chOff x="0" y="0"/>
          <a:chExt cx="0" cy="0"/>
        </a:xfrm>
      </p:grpSpPr>
      <p:sp>
        <p:nvSpPr>
          <p:cNvPr id="35" name="Oracle Logo">
            <a:extLst>
              <a:ext uri="{FF2B5EF4-FFF2-40B4-BE49-F238E27FC236}">
                <a16:creationId xmlns:a16="http://schemas.microsoft.com/office/drawing/2014/main" id="{49C46D5A-5BA2-4F75-B35B-93A877E6018F}"/>
              </a:ext>
            </a:extLst>
          </p:cNvPr>
          <p:cNvSpPr/>
          <p:nvPr userDrawn="1"/>
        </p:nvSpPr>
        <p:spPr>
          <a:xfrm>
            <a:off x="761994" y="107062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37" name="Plus Sign">
            <a:extLst>
              <a:ext uri="{FF2B5EF4-FFF2-40B4-BE49-F238E27FC236}">
                <a16:creationId xmlns:a16="http://schemas.microsoft.com/office/drawing/2014/main" id="{51B37293-D0EA-4111-9ED5-6EFAAC03B88C}"/>
              </a:ext>
            </a:extLst>
          </p:cNvPr>
          <p:cNvSpPr txBox="1"/>
          <p:nvPr userDrawn="1"/>
        </p:nvSpPr>
        <p:spPr>
          <a:xfrm>
            <a:off x="1983598" y="92835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38" name="Content Placeholder 7">
            <a:extLst>
              <a:ext uri="{FF2B5EF4-FFF2-40B4-BE49-F238E27FC236}">
                <a16:creationId xmlns:a16="http://schemas.microsoft.com/office/drawing/2014/main" id="{6E5015DB-4AF3-4062-BF41-3800D724F0E3}"/>
              </a:ext>
            </a:extLst>
          </p:cNvPr>
          <p:cNvSpPr>
            <a:spLocks noGrp="1"/>
          </p:cNvSpPr>
          <p:nvPr>
            <p:ph sz="quarter" idx="29" hasCustomPrompt="1"/>
          </p:nvPr>
        </p:nvSpPr>
        <p:spPr>
          <a:xfrm>
            <a:off x="2451100" y="88582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39" name="Plus Sign">
            <a:extLst>
              <a:ext uri="{FF2B5EF4-FFF2-40B4-BE49-F238E27FC236}">
                <a16:creationId xmlns:a16="http://schemas.microsoft.com/office/drawing/2014/main" id="{41583AF2-301E-488A-83C4-FFD46C72178B}"/>
              </a:ext>
              <a:ext uri="{C183D7F6-B498-43B3-948B-1728B52AA6E4}">
                <adec:decorative xmlns:adec="http://schemas.microsoft.com/office/drawing/2017/decorative" val="0"/>
              </a:ext>
            </a:extLst>
          </p:cNvPr>
          <p:cNvSpPr txBox="1"/>
          <p:nvPr userDrawn="1"/>
        </p:nvSpPr>
        <p:spPr>
          <a:xfrm>
            <a:off x="3808218" y="92835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48" name="Content Placeholder 7">
            <a:extLst>
              <a:ext uri="{FF2B5EF4-FFF2-40B4-BE49-F238E27FC236}">
                <a16:creationId xmlns:a16="http://schemas.microsoft.com/office/drawing/2014/main" id="{F11300D1-72E5-460D-98FD-81B9A28A253A}"/>
              </a:ext>
            </a:extLst>
          </p:cNvPr>
          <p:cNvSpPr>
            <a:spLocks noGrp="1"/>
          </p:cNvSpPr>
          <p:nvPr>
            <p:ph sz="quarter" idx="30" hasCustomPrompt="1"/>
          </p:nvPr>
        </p:nvSpPr>
        <p:spPr>
          <a:xfrm>
            <a:off x="4270375" y="88582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6096000" y="3429000"/>
            <a:ext cx="6096000" cy="3429000"/>
          </a:xfrm>
          <a:prstGeom prst="rect">
            <a:avLst/>
          </a:prstGeom>
          <a:solidFill>
            <a:srgbClr val="F1EF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userDrawn="1"/>
        </p:nvSpPr>
        <p:spPr>
          <a:xfrm>
            <a:off x="6096000" y="3429000"/>
            <a:ext cx="6096000" cy="3428999"/>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Title 1">
            <a:extLst>
              <a:ext uri="{FF2B5EF4-FFF2-40B4-BE49-F238E27FC236}">
                <a16:creationId xmlns:a16="http://schemas.microsoft.com/office/drawing/2014/main" id="{C8DACF52-A95A-424F-80D2-66DC98373461}"/>
              </a:ext>
            </a:extLst>
          </p:cNvPr>
          <p:cNvSpPr>
            <a:spLocks noGrp="1"/>
          </p:cNvSpPr>
          <p:nvPr>
            <p:ph type="title" hasCustomPrompt="1"/>
          </p:nvPr>
        </p:nvSpPr>
        <p:spPr>
          <a:xfrm>
            <a:off x="768689" y="1560233"/>
            <a:ext cx="4744029" cy="822960"/>
          </a:xfrm>
        </p:spPr>
        <p:txBody>
          <a:bodyPr/>
          <a:lstStyle>
            <a:lvl1pPr>
              <a:defRPr>
                <a:solidFill>
                  <a:schemeClr val="accent6"/>
                </a:solidFill>
              </a:defRPr>
            </a:lvl1pPr>
          </a:lstStyle>
          <a:p>
            <a:r>
              <a:rPr lang="en-US" dirty="0"/>
              <a:t>Click to edit title text styles</a:t>
            </a:r>
          </a:p>
        </p:txBody>
      </p:sp>
      <p:sp>
        <p:nvSpPr>
          <p:cNvPr id="30" name="Text Placeholder 21">
            <a:extLst>
              <a:ext uri="{FF2B5EF4-FFF2-40B4-BE49-F238E27FC236}">
                <a16:creationId xmlns:a16="http://schemas.microsoft.com/office/drawing/2014/main" id="{A428DC09-5CBE-E844-926C-3DBD4247BEFD}"/>
              </a:ext>
            </a:extLst>
          </p:cNvPr>
          <p:cNvSpPr>
            <a:spLocks noGrp="1"/>
          </p:cNvSpPr>
          <p:nvPr>
            <p:ph type="body" sz="quarter" idx="25" hasCustomPrompt="1"/>
          </p:nvPr>
        </p:nvSpPr>
        <p:spPr>
          <a:xfrm>
            <a:off x="768689" y="2567961"/>
            <a:ext cx="4762530" cy="1972453"/>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 </a:t>
            </a:r>
            <a:r>
              <a:rPr lang="en-IN" dirty="0" err="1"/>
              <a:t>laboris</a:t>
            </a:r>
            <a:r>
              <a:rPr lang="en-IN" dirty="0"/>
              <a:t> nisi </a:t>
            </a:r>
            <a:r>
              <a:rPr lang="en-IN" dirty="0" err="1"/>
              <a:t>ut</a:t>
            </a:r>
            <a:r>
              <a:rPr lang="en-IN" dirty="0"/>
              <a:t> </a:t>
            </a:r>
            <a:r>
              <a:rPr lang="en-IN" dirty="0" err="1"/>
              <a:t>aliquip</a:t>
            </a:r>
            <a:r>
              <a:rPr lang="en-IN" dirty="0"/>
              <a:t> ex </a:t>
            </a:r>
            <a:r>
              <a:rPr lang="en-IN" dirty="0" err="1"/>
              <a:t>ea</a:t>
            </a:r>
            <a:r>
              <a:rPr lang="en-IN" dirty="0"/>
              <a:t> </a:t>
            </a:r>
            <a:r>
              <a:rPr lang="en-IN" dirty="0" err="1"/>
              <a:t>commodo</a:t>
            </a:r>
            <a:r>
              <a:rPr lang="en-IN" dirty="0"/>
              <a:t> </a:t>
            </a:r>
            <a:r>
              <a:rPr lang="en-IN" dirty="0" err="1"/>
              <a:t>consequat</a:t>
            </a:r>
            <a:r>
              <a:rPr lang="en-IN" dirty="0"/>
              <a:t>. Duis </a:t>
            </a:r>
            <a:r>
              <a:rPr lang="en-IN" dirty="0" err="1"/>
              <a:t>aute</a:t>
            </a:r>
            <a:r>
              <a:rPr lang="en-IN" dirty="0"/>
              <a:t> </a:t>
            </a:r>
            <a:r>
              <a:rPr lang="en-IN" dirty="0" err="1"/>
              <a:t>irure</a:t>
            </a:r>
            <a:r>
              <a:rPr lang="en-IN" dirty="0"/>
              <a:t> </a:t>
            </a:r>
            <a:r>
              <a:rPr lang="en-IN" dirty="0" err="1"/>
              <a:t>dolor</a:t>
            </a:r>
            <a:r>
              <a:rPr lang="en-IN" dirty="0"/>
              <a:t> in </a:t>
            </a:r>
            <a:r>
              <a:rPr lang="en-IN" dirty="0" err="1"/>
              <a:t>reprehenderit</a:t>
            </a:r>
            <a:r>
              <a:rPr lang="en-IN" dirty="0"/>
              <a:t> in </a:t>
            </a:r>
            <a:r>
              <a:rPr lang="en-IN" dirty="0" err="1"/>
              <a:t>voluptate</a:t>
            </a:r>
            <a:r>
              <a:rPr lang="en-IN" dirty="0"/>
              <a:t> </a:t>
            </a:r>
            <a:r>
              <a:rPr lang="en-IN" dirty="0" err="1"/>
              <a:t>velit</a:t>
            </a:r>
            <a:r>
              <a:rPr lang="en-IN" dirty="0"/>
              <a:t> </a:t>
            </a:r>
            <a:r>
              <a:rPr lang="en-IN" dirty="0" err="1"/>
              <a:t>esse</a:t>
            </a:r>
            <a:r>
              <a:rPr lang="en-IN" dirty="0"/>
              <a:t> </a:t>
            </a:r>
            <a:r>
              <a:rPr lang="en-IN" dirty="0" err="1"/>
              <a:t>cillum</a:t>
            </a:r>
            <a:r>
              <a:rPr lang="en-IN" dirty="0"/>
              <a:t> dolore </a:t>
            </a:r>
            <a:r>
              <a:rPr lang="en-IN" dirty="0" err="1"/>
              <a:t>eu</a:t>
            </a:r>
            <a:r>
              <a:rPr lang="en-IN" dirty="0"/>
              <a:t> </a:t>
            </a:r>
            <a:r>
              <a:rPr lang="en-IN" dirty="0" err="1"/>
              <a:t>fugiat</a:t>
            </a:r>
            <a:r>
              <a:rPr lang="en-IN" dirty="0"/>
              <a:t> </a:t>
            </a:r>
            <a:r>
              <a:rPr lang="en-IN" dirty="0" err="1"/>
              <a:t>nulla</a:t>
            </a:r>
            <a:r>
              <a:rPr lang="en-IN" dirty="0"/>
              <a:t> </a:t>
            </a:r>
            <a:r>
              <a:rPr lang="en-IN" dirty="0" err="1"/>
              <a:t>pariatur</a:t>
            </a:r>
            <a:r>
              <a:rPr lang="en-IN" dirty="0"/>
              <a:t>. </a:t>
            </a:r>
            <a:r>
              <a:rPr lang="en-IN" dirty="0" err="1"/>
              <a:t>Excepteur</a:t>
            </a:r>
            <a:r>
              <a:rPr lang="en-IN" dirty="0"/>
              <a:t> </a:t>
            </a:r>
            <a:r>
              <a:rPr lang="en-IN" dirty="0" err="1"/>
              <a:t>sint</a:t>
            </a:r>
            <a:r>
              <a:rPr lang="en-IN" dirty="0"/>
              <a:t> </a:t>
            </a:r>
            <a:r>
              <a:rPr lang="en-IN" dirty="0" err="1"/>
              <a:t>occaecat</a:t>
            </a:r>
            <a:r>
              <a:rPr lang="en-IN" dirty="0"/>
              <a:t> </a:t>
            </a:r>
            <a:r>
              <a:rPr lang="en-IN" dirty="0" err="1"/>
              <a:t>cupidatat</a:t>
            </a:r>
            <a:r>
              <a:rPr lang="en-IN" dirty="0"/>
              <a:t> non </a:t>
            </a:r>
            <a:r>
              <a:rPr lang="en-IN" dirty="0" err="1"/>
              <a:t>proident</a:t>
            </a:r>
            <a:r>
              <a:rPr lang="en-IN" dirty="0"/>
              <a:t>, sunt in culpa qui </a:t>
            </a:r>
            <a:r>
              <a:rPr lang="en-IN" dirty="0" err="1"/>
              <a:t>officia</a:t>
            </a:r>
            <a:r>
              <a:rPr lang="en-IN" dirty="0"/>
              <a:t> </a:t>
            </a:r>
            <a:r>
              <a:rPr lang="en-IN" dirty="0" err="1"/>
              <a:t>deserunt</a:t>
            </a:r>
            <a:r>
              <a:rPr lang="en-IN" dirty="0"/>
              <a:t> </a:t>
            </a:r>
            <a:r>
              <a:rPr lang="en-IN" dirty="0" err="1"/>
              <a:t>mollit</a:t>
            </a:r>
            <a:r>
              <a:rPr lang="en-IN" dirty="0"/>
              <a:t> </a:t>
            </a:r>
            <a:r>
              <a:rPr lang="en-IN" dirty="0" err="1"/>
              <a:t>anim</a:t>
            </a:r>
            <a:r>
              <a:rPr lang="en-IN" dirty="0"/>
              <a:t> id </a:t>
            </a:r>
            <a:r>
              <a:rPr lang="en-IN" dirty="0" err="1"/>
              <a:t>est</a:t>
            </a:r>
            <a:r>
              <a:rPr lang="en-IN" dirty="0"/>
              <a:t> </a:t>
            </a:r>
            <a:r>
              <a:rPr lang="en-IN" dirty="0" err="1"/>
              <a:t>laborum</a:t>
            </a:r>
            <a:r>
              <a:rPr lang="en-IN" dirty="0"/>
              <a:t>.</a:t>
            </a:r>
            <a:endParaRPr lang="en-US" dirty="0"/>
          </a:p>
        </p:txBody>
      </p:sp>
      <p:sp>
        <p:nvSpPr>
          <p:cNvPr id="40" name="Text Placeholder 21">
            <a:extLst>
              <a:ext uri="{FF2B5EF4-FFF2-40B4-BE49-F238E27FC236}">
                <a16:creationId xmlns:a16="http://schemas.microsoft.com/office/drawing/2014/main" id="{CDA80BB3-D720-CE40-A073-6A22F737EC86}"/>
              </a:ext>
            </a:extLst>
          </p:cNvPr>
          <p:cNvSpPr>
            <a:spLocks noGrp="1"/>
          </p:cNvSpPr>
          <p:nvPr>
            <p:ph type="body" sz="quarter" idx="15" hasCustomPrompt="1"/>
          </p:nvPr>
        </p:nvSpPr>
        <p:spPr>
          <a:xfrm>
            <a:off x="768689" y="4983705"/>
            <a:ext cx="1416645"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41" name="Text Placeholder 21">
            <a:extLst>
              <a:ext uri="{FF2B5EF4-FFF2-40B4-BE49-F238E27FC236}">
                <a16:creationId xmlns:a16="http://schemas.microsoft.com/office/drawing/2014/main" id="{CC42886E-82DC-1F43-BF72-C559EE50A5E5}"/>
              </a:ext>
            </a:extLst>
          </p:cNvPr>
          <p:cNvSpPr>
            <a:spLocks noGrp="1"/>
          </p:cNvSpPr>
          <p:nvPr>
            <p:ph type="body" sz="quarter" idx="16" hasCustomPrompt="1"/>
          </p:nvPr>
        </p:nvSpPr>
        <p:spPr>
          <a:xfrm>
            <a:off x="768689" y="5678822"/>
            <a:ext cx="1416645"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cxnSp>
        <p:nvCxnSpPr>
          <p:cNvPr id="46" name="Straight Connector 45">
            <a:extLst>
              <a:ext uri="{FF2B5EF4-FFF2-40B4-BE49-F238E27FC236}">
                <a16:creationId xmlns:a16="http://schemas.microsoft.com/office/drawing/2014/main" id="{B95A95A0-2360-2C40-B852-AD44460015A5}"/>
              </a:ext>
              <a:ext uri="{C183D7F6-B498-43B3-948B-1728B52AA6E4}">
                <adec:decorative xmlns:adec="http://schemas.microsoft.com/office/drawing/2017/decorative" val="1"/>
              </a:ext>
            </a:extLst>
          </p:cNvPr>
          <p:cNvCxnSpPr/>
          <p:nvPr userDrawn="1"/>
        </p:nvCxnSpPr>
        <p:spPr>
          <a:xfrm flipH="1">
            <a:off x="229766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42" name="Text Placeholder 21">
            <a:extLst>
              <a:ext uri="{FF2B5EF4-FFF2-40B4-BE49-F238E27FC236}">
                <a16:creationId xmlns:a16="http://schemas.microsoft.com/office/drawing/2014/main" id="{6953F2BD-6FAB-4941-8FEA-C3434A4C203B}"/>
              </a:ext>
            </a:extLst>
          </p:cNvPr>
          <p:cNvSpPr>
            <a:spLocks noGrp="1"/>
          </p:cNvSpPr>
          <p:nvPr>
            <p:ph type="body" sz="quarter" idx="17" hasCustomPrompt="1"/>
          </p:nvPr>
        </p:nvSpPr>
        <p:spPr>
          <a:xfrm>
            <a:off x="2416846" y="4983705"/>
            <a:ext cx="1414400"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43" name="Text Placeholder 21">
            <a:extLst>
              <a:ext uri="{FF2B5EF4-FFF2-40B4-BE49-F238E27FC236}">
                <a16:creationId xmlns:a16="http://schemas.microsoft.com/office/drawing/2014/main" id="{85FEBA85-0659-5D47-A7B3-B13A30003F65}"/>
              </a:ext>
            </a:extLst>
          </p:cNvPr>
          <p:cNvSpPr>
            <a:spLocks noGrp="1"/>
          </p:cNvSpPr>
          <p:nvPr>
            <p:ph type="body" sz="quarter" idx="18" hasCustomPrompt="1"/>
          </p:nvPr>
        </p:nvSpPr>
        <p:spPr>
          <a:xfrm>
            <a:off x="2416846" y="5678822"/>
            <a:ext cx="1414400"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dirty="0"/>
              <a:t>Text under stat goes here</a:t>
            </a:r>
            <a:endParaRPr lang="en-US" dirty="0"/>
          </a:p>
        </p:txBody>
      </p:sp>
      <p:sp>
        <p:nvSpPr>
          <p:cNvPr id="44" name="Text Placeholder 21">
            <a:extLst>
              <a:ext uri="{FF2B5EF4-FFF2-40B4-BE49-F238E27FC236}">
                <a16:creationId xmlns:a16="http://schemas.microsoft.com/office/drawing/2014/main" id="{07098E35-4BBC-CE4A-B74C-EF98B30E76EA}"/>
              </a:ext>
            </a:extLst>
          </p:cNvPr>
          <p:cNvSpPr>
            <a:spLocks noGrp="1"/>
          </p:cNvSpPr>
          <p:nvPr>
            <p:ph type="body" sz="quarter" idx="19" hasCustomPrompt="1"/>
          </p:nvPr>
        </p:nvSpPr>
        <p:spPr>
          <a:xfrm>
            <a:off x="4065003" y="4983705"/>
            <a:ext cx="1574324"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45" name="Text Placeholder 21">
            <a:extLst>
              <a:ext uri="{FF2B5EF4-FFF2-40B4-BE49-F238E27FC236}">
                <a16:creationId xmlns:a16="http://schemas.microsoft.com/office/drawing/2014/main" id="{E1A51299-DF8A-EB4F-B698-7683490E9CF7}"/>
              </a:ext>
            </a:extLst>
          </p:cNvPr>
          <p:cNvSpPr>
            <a:spLocks noGrp="1"/>
          </p:cNvSpPr>
          <p:nvPr>
            <p:ph type="body" sz="quarter" idx="26" hasCustomPrompt="1"/>
          </p:nvPr>
        </p:nvSpPr>
        <p:spPr>
          <a:xfrm>
            <a:off x="4065003" y="5678822"/>
            <a:ext cx="1574324"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cxnSp>
        <p:nvCxnSpPr>
          <p:cNvPr id="47" name="Straight Connector 46">
            <a:extLst>
              <a:ext uri="{FF2B5EF4-FFF2-40B4-BE49-F238E27FC236}">
                <a16:creationId xmlns:a16="http://schemas.microsoft.com/office/drawing/2014/main" id="{05ABD680-979F-A946-899B-74DF3B26AEB0}"/>
              </a:ext>
              <a:ext uri="{C183D7F6-B498-43B3-948B-1728B52AA6E4}">
                <adec:decorative xmlns:adec="http://schemas.microsoft.com/office/drawing/2017/decorative" val="1"/>
              </a:ext>
            </a:extLst>
          </p:cNvPr>
          <p:cNvCxnSpPr/>
          <p:nvPr userDrawn="1"/>
        </p:nvCxnSpPr>
        <p:spPr>
          <a:xfrm flipH="1">
            <a:off x="394358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0" name="Content Placeholder 9">
            <a:extLst>
              <a:ext uri="{FF2B5EF4-FFF2-40B4-BE49-F238E27FC236}">
                <a16:creationId xmlns:a16="http://schemas.microsoft.com/office/drawing/2014/main" id="{1D76B432-E77E-1E47-BE30-3F729C8CD911}"/>
              </a:ext>
            </a:extLst>
          </p:cNvPr>
          <p:cNvSpPr>
            <a:spLocks noGrp="1"/>
          </p:cNvSpPr>
          <p:nvPr>
            <p:ph sz="quarter" idx="23" hasCustomPrompt="1"/>
          </p:nvPr>
        </p:nvSpPr>
        <p:spPr>
          <a:xfrm>
            <a:off x="6095998" y="0"/>
            <a:ext cx="6096002" cy="3405189"/>
          </a:xfrm>
          <a:solidFill>
            <a:schemeClr val="tx1">
              <a:lumMod val="10000"/>
              <a:lumOff val="90000"/>
            </a:schemeClr>
          </a:solidFill>
        </p:spPr>
        <p:txBody>
          <a:bodyPr/>
          <a:lstStyle>
            <a:lvl1pPr>
              <a:defRPr sz="1400" b="0" i="0">
                <a:latin typeface="Oracle Sans Light" panose="020B0403020204020204" pitchFamily="34" charset="0"/>
                <a:cs typeface="Oracle Sans Light" panose="020B0403020204020204" pitchFamily="34" charset="0"/>
              </a:defRPr>
            </a:lvl1pPr>
          </a:lstStyle>
          <a:p>
            <a:pPr lvl="0"/>
            <a:r>
              <a:rPr lang="en-GB" dirty="0"/>
              <a:t>Picture/Video here</a:t>
            </a:r>
            <a:endParaRPr lang="en-US" dirty="0"/>
          </a:p>
        </p:txBody>
      </p:sp>
      <p:sp>
        <p:nvSpPr>
          <p:cNvPr id="23" name="Text Placeholder 3">
            <a:extLst>
              <a:ext uri="{FF2B5EF4-FFF2-40B4-BE49-F238E27FC236}">
                <a16:creationId xmlns:a16="http://schemas.microsoft.com/office/drawing/2014/main" id="{B544B384-379B-D246-825E-82D80E47CA83}"/>
              </a:ext>
            </a:extLst>
          </p:cNvPr>
          <p:cNvSpPr>
            <a:spLocks noGrp="1"/>
          </p:cNvSpPr>
          <p:nvPr>
            <p:ph type="body" sz="quarter" idx="20" hasCustomPrompt="1"/>
          </p:nvPr>
        </p:nvSpPr>
        <p:spPr>
          <a:xfrm>
            <a:off x="6781820" y="3870511"/>
            <a:ext cx="4838705" cy="1358116"/>
          </a:xfrm>
        </p:spPr>
        <p:txBody>
          <a:bodyPr/>
          <a:lstStyle>
            <a:lvl1pPr>
              <a:defRPr sz="1800">
                <a:solidFill>
                  <a:schemeClr val="tx1"/>
                </a:solidFill>
                <a:latin typeface="Georgia" panose="02040502050405020303" pitchFamily="18" charset="0"/>
              </a:defRPr>
            </a:lvl1pPr>
          </a:lstStyle>
          <a:p>
            <a:pPr lvl="0"/>
            <a:r>
              <a:rPr lang="en-GB" dirty="0"/>
              <a:t>“Quote goes up here.</a:t>
            </a:r>
            <a:r>
              <a:rPr lang="en-IN" dirty="0"/>
              <a:t> 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a:t>
            </a:r>
            <a:endParaRPr lang="en-US" dirty="0"/>
          </a:p>
        </p:txBody>
      </p:sp>
      <p:sp>
        <p:nvSpPr>
          <p:cNvPr id="18" name="Text Placeholder 3">
            <a:extLst>
              <a:ext uri="{FF2B5EF4-FFF2-40B4-BE49-F238E27FC236}">
                <a16:creationId xmlns:a16="http://schemas.microsoft.com/office/drawing/2014/main" id="{124E7EE1-1F21-A94B-BD4C-80D5579EA0D8}"/>
              </a:ext>
            </a:extLst>
          </p:cNvPr>
          <p:cNvSpPr>
            <a:spLocks noGrp="1"/>
          </p:cNvSpPr>
          <p:nvPr>
            <p:ph type="body" sz="quarter" idx="21" hasCustomPrompt="1"/>
          </p:nvPr>
        </p:nvSpPr>
        <p:spPr>
          <a:xfrm>
            <a:off x="6781820" y="5608955"/>
            <a:ext cx="4838705" cy="269769"/>
          </a:xfrm>
        </p:spPr>
        <p:txBody>
          <a:bodyPr anchor="ctr"/>
          <a:lstStyle>
            <a:lvl1pPr>
              <a:defRPr sz="1200" b="1" i="0">
                <a:solidFill>
                  <a:schemeClr val="tx1"/>
                </a:solidFill>
                <a:latin typeface="Oracle Sans" panose="020B0503020204020204" pitchFamily="34" charset="0"/>
                <a:cs typeface="Oracle Sans" panose="020B0503020204020204" pitchFamily="34" charset="0"/>
              </a:defRPr>
            </a:lvl1pPr>
          </a:lstStyle>
          <a:p>
            <a:pPr lvl="0"/>
            <a:r>
              <a:rPr lang="en-US" dirty="0"/>
              <a:t>Person name</a:t>
            </a:r>
          </a:p>
        </p:txBody>
      </p:sp>
      <p:sp>
        <p:nvSpPr>
          <p:cNvPr id="19" name="Text Placeholder 3">
            <a:extLst>
              <a:ext uri="{FF2B5EF4-FFF2-40B4-BE49-F238E27FC236}">
                <a16:creationId xmlns:a16="http://schemas.microsoft.com/office/drawing/2014/main" id="{EECEA0F4-62BE-D045-9B17-E8A1B43697E5}"/>
              </a:ext>
            </a:extLst>
          </p:cNvPr>
          <p:cNvSpPr>
            <a:spLocks noGrp="1"/>
          </p:cNvSpPr>
          <p:nvPr>
            <p:ph type="body" sz="quarter" idx="22" hasCustomPrompt="1"/>
          </p:nvPr>
        </p:nvSpPr>
        <p:spPr>
          <a:xfrm>
            <a:off x="6781819" y="5938133"/>
            <a:ext cx="4838705" cy="269769"/>
          </a:xfrm>
        </p:spPr>
        <p:txBody>
          <a:bodyPr anchor="ctr"/>
          <a:lstStyle>
            <a:lvl1pPr>
              <a:defRPr sz="1200" b="0" i="0">
                <a:solidFill>
                  <a:schemeClr val="tx1"/>
                </a:solidFill>
                <a:latin typeface="Oracle Sans Light" panose="020B0403020204020204" pitchFamily="34" charset="0"/>
                <a:cs typeface="Oracle Sans Light" panose="020B0403020204020204" pitchFamily="34" charset="0"/>
              </a:defRPr>
            </a:lvl1pPr>
          </a:lstStyle>
          <a:p>
            <a:pPr lvl="0"/>
            <a:r>
              <a:rPr lang="en-US" dirty="0"/>
              <a:t>Company name</a:t>
            </a:r>
          </a:p>
        </p:txBody>
      </p:sp>
      <p:sp>
        <p:nvSpPr>
          <p:cNvPr id="29" name="Slide Number Placeholder 7">
            <a:extLst>
              <a:ext uri="{FF2B5EF4-FFF2-40B4-BE49-F238E27FC236}">
                <a16:creationId xmlns:a16="http://schemas.microsoft.com/office/drawing/2014/main" id="{7D43D53D-1879-CF48-8DE6-3846758776F3}"/>
              </a:ext>
            </a:extLst>
          </p:cNvPr>
          <p:cNvSpPr>
            <a:spLocks noGrp="1"/>
          </p:cNvSpPr>
          <p:nvPr>
            <p:ph type="sldNum" sz="quarter" idx="28"/>
          </p:nvPr>
        </p:nvSpPr>
        <p:spPr>
          <a:xfrm>
            <a:off x="762000" y="6423660"/>
            <a:ext cx="365760" cy="365760"/>
          </a:xfrm>
        </p:spPr>
        <p:txBody>
          <a:bodyPr/>
          <a:lstStyle/>
          <a:p>
            <a:fld id="{345D60D9-5372-5F40-9443-0F9AE5BDC3C8}" type="slidenum">
              <a:rPr lang="en-US" smtClean="0"/>
              <a:pPr/>
              <a:t>‹#›</a:t>
            </a:fld>
            <a:endParaRPr lang="en-US" dirty="0"/>
          </a:p>
        </p:txBody>
      </p:sp>
      <p:sp>
        <p:nvSpPr>
          <p:cNvPr id="28" name="Footer Placeholder 4">
            <a:extLst>
              <a:ext uri="{FF2B5EF4-FFF2-40B4-BE49-F238E27FC236}">
                <a16:creationId xmlns:a16="http://schemas.microsoft.com/office/drawing/2014/main" id="{46B113C1-4EA6-7B46-88D2-42464EE15996}"/>
              </a:ext>
            </a:extLst>
          </p:cNvPr>
          <p:cNvSpPr>
            <a:spLocks noGrp="1"/>
          </p:cNvSpPr>
          <p:nvPr>
            <p:ph type="ftr" sz="quarter" idx="11"/>
          </p:nvPr>
        </p:nvSpPr>
        <p:spPr>
          <a:xfrm>
            <a:off x="1127759" y="6423978"/>
            <a:ext cx="5745379" cy="365125"/>
          </a:xfrm>
        </p:spPr>
        <p:txBody>
          <a:bodyPr/>
          <a:lstStyle/>
          <a:p>
            <a:r>
              <a:rPr lang="en-US"/>
              <a:t>Copyright © 2022, Oracle and/or its affiliates  |  Confidential: Internal</a:t>
            </a:r>
            <a:endParaRPr lang="en-US" dirty="0"/>
          </a:p>
        </p:txBody>
      </p:sp>
      <p:sp>
        <p:nvSpPr>
          <p:cNvPr id="27" name="Date Placeholder 2">
            <a:extLst>
              <a:ext uri="{FF2B5EF4-FFF2-40B4-BE49-F238E27FC236}">
                <a16:creationId xmlns:a16="http://schemas.microsoft.com/office/drawing/2014/main" id="{AF4E5109-0D94-FF4F-ABC8-6A63768A3ADF}"/>
              </a:ext>
            </a:extLst>
          </p:cNvPr>
          <p:cNvSpPr>
            <a:spLocks noGrp="1"/>
          </p:cNvSpPr>
          <p:nvPr>
            <p:ph type="dt" sz="half" idx="10"/>
          </p:nvPr>
        </p:nvSpPr>
        <p:spPr>
          <a:xfrm>
            <a:off x="6873138" y="6425604"/>
            <a:ext cx="2743200" cy="363500"/>
          </a:xfrm>
        </p:spPr>
        <p:txBody>
          <a:bodyPr/>
          <a:lstStyle/>
          <a:p>
            <a:r>
              <a:rPr lang="en-US"/>
              <a:t>[Date]</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1550283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Color - Small_Quote_Pattern_Pillar">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672C966-D4EE-9D41-877E-52F2E6021C26}"/>
              </a:ext>
              <a:ext uri="{C183D7F6-B498-43B3-948B-1728B52AA6E4}">
                <adec:decorative xmlns:adec="http://schemas.microsoft.com/office/drawing/2017/decorative" val="1"/>
              </a:ext>
            </a:extLst>
          </p:cNvPr>
          <p:cNvSpPr/>
          <p:nvPr userDrawn="1"/>
        </p:nvSpPr>
        <p:spPr>
          <a:xfrm>
            <a:off x="0" y="1"/>
            <a:ext cx="12192000" cy="6857999"/>
          </a:xfrm>
          <a:prstGeom prst="rect">
            <a:avLst/>
          </a:prstGeom>
          <a:blipFill dpi="0" rotWithShape="1">
            <a:blip r:embed="rId2" cstate="screen">
              <a:alphaModFix amt="5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itle 1">
            <a:extLst>
              <a:ext uri="{FF2B5EF4-FFF2-40B4-BE49-F238E27FC236}">
                <a16:creationId xmlns:a16="http://schemas.microsoft.com/office/drawing/2014/main" id="{113DFF4D-BD20-4711-9000-93E23D00A90E}"/>
              </a:ext>
            </a:extLst>
          </p:cNvPr>
          <p:cNvSpPr>
            <a:spLocks noGrp="1"/>
          </p:cNvSpPr>
          <p:nvPr>
            <p:ph type="title" hasCustomPrompt="1"/>
          </p:nvPr>
        </p:nvSpPr>
        <p:spPr>
          <a:xfrm>
            <a:off x="1146413" y="750231"/>
            <a:ext cx="6509982" cy="156950"/>
          </a:xfrm>
          <a:noFill/>
        </p:spPr>
        <p:txBody>
          <a:bodyPr vert="horz" lIns="0" tIns="0" rIns="0" bIns="0" rtlCol="0">
            <a:noAutofit/>
          </a:bodyPr>
          <a:lstStyle>
            <a:lvl1pPr>
              <a:defRPr lang="en-US" sz="1200" cap="all" spc="300">
                <a:solidFill>
                  <a:schemeClr val="accent3"/>
                </a:solidFill>
                <a:cs typeface="Oracle Sans Tab Light" panose="020B0403020204020204"/>
              </a:defRPr>
            </a:lvl1pPr>
          </a:lstStyle>
          <a:p>
            <a:pPr marL="0" marR="0" lvl="0" indent="0" fontAlgn="auto">
              <a:spcBef>
                <a:spcPts val="600"/>
              </a:spcBef>
              <a:spcAft>
                <a:spcPts val="0"/>
              </a:spcAft>
              <a:buClrTx/>
              <a:buSzTx/>
              <a:buFont typeface="System Font Regular"/>
              <a:tabLst/>
            </a:pPr>
            <a:r>
              <a:rPr lang="en-US" dirty="0"/>
              <a:t>TITLE GOES HERE</a:t>
            </a:r>
          </a:p>
        </p:txBody>
      </p:sp>
      <p:sp>
        <p:nvSpPr>
          <p:cNvPr id="11" name="Rectangle 10">
            <a:extLst>
              <a:ext uri="{FF2B5EF4-FFF2-40B4-BE49-F238E27FC236}">
                <a16:creationId xmlns:a16="http://schemas.microsoft.com/office/drawing/2014/main" id="{0E6ADCCD-58DB-5E49-88ED-710CB58AC7E9}"/>
              </a:ext>
              <a:ext uri="{C183D7F6-B498-43B3-948B-1728B52AA6E4}">
                <adec:decorative xmlns:adec="http://schemas.microsoft.com/office/drawing/2017/decorative" val="1"/>
              </a:ext>
            </a:extLst>
          </p:cNvPr>
          <p:cNvSpPr/>
          <p:nvPr userDrawn="1"/>
        </p:nvSpPr>
        <p:spPr>
          <a:xfrm>
            <a:off x="1145483" y="4803091"/>
            <a:ext cx="349581" cy="3657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4" name="Text Placeholder 2">
            <a:extLst>
              <a:ext uri="{FF2B5EF4-FFF2-40B4-BE49-F238E27FC236}">
                <a16:creationId xmlns:a16="http://schemas.microsoft.com/office/drawing/2014/main" id="{102A2EB7-3657-F440-B4A0-5FA639EEBBC1}"/>
              </a:ext>
            </a:extLst>
          </p:cNvPr>
          <p:cNvSpPr>
            <a:spLocks noGrp="1"/>
          </p:cNvSpPr>
          <p:nvPr>
            <p:ph type="body" idx="1" hasCustomPrompt="1"/>
          </p:nvPr>
        </p:nvSpPr>
        <p:spPr>
          <a:xfrm>
            <a:off x="1127758" y="1413283"/>
            <a:ext cx="6476523" cy="3130207"/>
          </a:xfrm>
        </p:spPr>
        <p:txBody>
          <a:bodyPr lIns="0" rIns="0" anchor="ctr" anchorCtr="0">
            <a:normAutofit/>
          </a:bodyPr>
          <a:lstStyle>
            <a:lvl1pPr marL="0" indent="0">
              <a:lnSpc>
                <a:spcPts val="3000"/>
              </a:lnSpc>
              <a:spcBef>
                <a:spcPct val="0"/>
              </a:spcBef>
              <a:buNone/>
              <a:defRPr sz="2400" b="0" i="0">
                <a:solidFill>
                  <a:schemeClr val="tx2"/>
                </a:solidFill>
                <a:latin typeface="Georgia" panose="02040502050405020303" pitchFamily="18" charset="0"/>
                <a:ea typeface="Open Sans Light" panose="020B0306030504020204" pitchFamily="34" charset="0"/>
                <a:cs typeface="Oracle Sans" panose="020B05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“Click to add quote. Quotes should ideally be five lines or less.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Ut </a:t>
            </a:r>
            <a:r>
              <a:rPr lang="en-US" dirty="0" err="1"/>
              <a:t>enim</a:t>
            </a:r>
            <a:r>
              <a:rPr lang="en-US" dirty="0"/>
              <a:t> ad minim </a:t>
            </a:r>
            <a:r>
              <a:rPr lang="en-US" dirty="0" err="1"/>
              <a:t>veniam</a:t>
            </a:r>
            <a:r>
              <a:rPr lang="en-US" dirty="0"/>
              <a:t>.”</a:t>
            </a:r>
          </a:p>
        </p:txBody>
      </p:sp>
      <p:sp>
        <p:nvSpPr>
          <p:cNvPr id="21" name="Text Field">
            <a:extLst>
              <a:ext uri="{FF2B5EF4-FFF2-40B4-BE49-F238E27FC236}">
                <a16:creationId xmlns:a16="http://schemas.microsoft.com/office/drawing/2014/main" id="{BB6406BD-135B-C346-95E5-9EC6149BB3E8}"/>
              </a:ext>
            </a:extLst>
          </p:cNvPr>
          <p:cNvSpPr>
            <a:spLocks noGrp="1"/>
          </p:cNvSpPr>
          <p:nvPr>
            <p:ph type="body" sz="quarter" idx="39" hasCustomPrompt="1"/>
          </p:nvPr>
        </p:nvSpPr>
        <p:spPr>
          <a:xfrm>
            <a:off x="1145483" y="5175037"/>
            <a:ext cx="6458798" cy="266291"/>
          </a:xfrm>
        </p:spPr>
        <p:txBody>
          <a:bodyPr>
            <a:noAutofit/>
          </a:bodyPr>
          <a:lstStyle>
            <a:lvl1pPr>
              <a:defRPr b="1">
                <a:solidFill>
                  <a:schemeClr val="tx2"/>
                </a:solidFill>
              </a:defRPr>
            </a:lvl1pPr>
          </a:lstStyle>
          <a:p>
            <a:pPr lvl="0"/>
            <a:r>
              <a:rPr lang="en-US" dirty="0"/>
              <a:t>Name of person quoted</a:t>
            </a:r>
          </a:p>
        </p:txBody>
      </p:sp>
      <p:sp>
        <p:nvSpPr>
          <p:cNvPr id="20" name="Text Field">
            <a:extLst>
              <a:ext uri="{FF2B5EF4-FFF2-40B4-BE49-F238E27FC236}">
                <a16:creationId xmlns:a16="http://schemas.microsoft.com/office/drawing/2014/main" id="{B43C728A-1EA8-A34F-8702-A4D3E401FA94}"/>
              </a:ext>
            </a:extLst>
          </p:cNvPr>
          <p:cNvSpPr>
            <a:spLocks noGrp="1"/>
          </p:cNvSpPr>
          <p:nvPr>
            <p:ph type="body" sz="quarter" idx="38" hasCustomPrompt="1"/>
          </p:nvPr>
        </p:nvSpPr>
        <p:spPr>
          <a:xfrm>
            <a:off x="1145483" y="5481703"/>
            <a:ext cx="6458798" cy="606216"/>
          </a:xfrm>
        </p:spPr>
        <p:txBody>
          <a:bodyPr>
            <a:noAutofit/>
          </a:bodyPr>
          <a:lstStyle>
            <a:lvl1pPr>
              <a:defRPr sz="1500">
                <a:solidFill>
                  <a:schemeClr val="tx2"/>
                </a:solidFill>
              </a:defRPr>
            </a:lvl1pPr>
          </a:lstStyle>
          <a:p>
            <a:pPr lvl="0"/>
            <a:r>
              <a:rPr lang="en-US"/>
              <a:t>Additional information if needed</a:t>
            </a:r>
          </a:p>
        </p:txBody>
      </p:sp>
      <p:sp>
        <p:nvSpPr>
          <p:cNvPr id="3" name="Content Placeholder 2">
            <a:extLst>
              <a:ext uri="{FF2B5EF4-FFF2-40B4-BE49-F238E27FC236}">
                <a16:creationId xmlns:a16="http://schemas.microsoft.com/office/drawing/2014/main" id="{DD865FAA-4AF1-47AE-AA22-F6C75FECB8CB}"/>
              </a:ext>
            </a:extLst>
          </p:cNvPr>
          <p:cNvSpPr>
            <a:spLocks noGrp="1"/>
          </p:cNvSpPr>
          <p:nvPr>
            <p:ph sz="quarter" idx="40" hasCustomPrompt="1"/>
          </p:nvPr>
        </p:nvSpPr>
        <p:spPr>
          <a:xfrm>
            <a:off x="8424863" y="1984375"/>
            <a:ext cx="2500312" cy="1989138"/>
          </a:xfrm>
        </p:spPr>
        <p:txBody>
          <a:bodyPr anchor="t"/>
          <a:lstStyle>
            <a:lvl1pPr algn="ctr">
              <a:defRPr sz="1400"/>
            </a:lvl1pPr>
            <a:lvl5pPr marL="731520" indent="0">
              <a:buNone/>
              <a:defRPr/>
            </a:lvl5pPr>
          </a:lstStyle>
          <a:p>
            <a:r>
              <a:rPr lang="en-US" dirty="0"/>
              <a:t>Company logo here</a:t>
            </a:r>
            <a:br>
              <a:rPr lang="en-US" dirty="0"/>
            </a:br>
            <a:r>
              <a:rPr lang="en-US" dirty="0"/>
              <a:t>Insert a PNG with a transparent background</a:t>
            </a:r>
          </a:p>
        </p:txBody>
      </p:sp>
      <p:sp>
        <p:nvSpPr>
          <p:cNvPr id="17" name="Slide Number Placeholder 7">
            <a:extLst>
              <a:ext uri="{FF2B5EF4-FFF2-40B4-BE49-F238E27FC236}">
                <a16:creationId xmlns:a16="http://schemas.microsoft.com/office/drawing/2014/main" id="{2A495A1A-BDFA-8A48-8014-006E83FE35E4}"/>
              </a:ext>
            </a:extLst>
          </p:cNvPr>
          <p:cNvSpPr>
            <a:spLocks noGrp="1"/>
          </p:cNvSpPr>
          <p:nvPr>
            <p:ph type="sldNum" sz="quarter" idx="12"/>
          </p:nvPr>
        </p:nvSpPr>
        <p:spPr>
          <a:xfrm>
            <a:off x="762000" y="6423660"/>
            <a:ext cx="365760" cy="365760"/>
          </a:xfrm>
        </p:spPr>
        <p:txBody>
          <a:bodyPr/>
          <a:lstStyle>
            <a:lvl1pPr>
              <a:defRPr>
                <a:solidFill>
                  <a:schemeClr val="tx1"/>
                </a:solidFill>
              </a:defRPr>
            </a:lvl1pPr>
          </a:lstStyle>
          <a:p>
            <a:fld id="{345D60D9-5372-5F40-9443-0F9AE5BDC3C8}" type="slidenum">
              <a:rPr lang="en-US" smtClean="0"/>
              <a:pPr/>
              <a:t>‹#›</a:t>
            </a:fld>
            <a:endParaRPr lang="en-US" dirty="0"/>
          </a:p>
        </p:txBody>
      </p:sp>
      <p:sp>
        <p:nvSpPr>
          <p:cNvPr id="16" name="Footer Placeholder 4">
            <a:extLst>
              <a:ext uri="{FF2B5EF4-FFF2-40B4-BE49-F238E27FC236}">
                <a16:creationId xmlns:a16="http://schemas.microsoft.com/office/drawing/2014/main" id="{A4041389-12F3-0D42-88E9-CE78F5863322}"/>
              </a:ext>
            </a:extLst>
          </p:cNvPr>
          <p:cNvSpPr>
            <a:spLocks noGrp="1"/>
          </p:cNvSpPr>
          <p:nvPr>
            <p:ph type="ftr" sz="quarter" idx="11"/>
          </p:nvPr>
        </p:nvSpPr>
        <p:spPr>
          <a:xfrm>
            <a:off x="1127759" y="6423978"/>
            <a:ext cx="5745379" cy="365125"/>
          </a:xfrm>
        </p:spPr>
        <p:txBody>
          <a:bodyPr/>
          <a:lstStyle>
            <a:lvl1pPr>
              <a:defRPr>
                <a:solidFill>
                  <a:schemeClr val="tx1"/>
                </a:solidFill>
              </a:defRPr>
            </a:lvl1pPr>
          </a:lstStyle>
          <a:p>
            <a:r>
              <a:rPr lang="en-US"/>
              <a:t>Copyright © 2022, Oracle and/or its affiliates  |  Confidential: Internal</a:t>
            </a:r>
            <a:endParaRPr lang="en-US" dirty="0"/>
          </a:p>
        </p:txBody>
      </p:sp>
      <p:sp>
        <p:nvSpPr>
          <p:cNvPr id="12" name="Date Placeholder 2">
            <a:extLst>
              <a:ext uri="{FF2B5EF4-FFF2-40B4-BE49-F238E27FC236}">
                <a16:creationId xmlns:a16="http://schemas.microsoft.com/office/drawing/2014/main" id="{68C1A955-E187-5044-9A38-C461CA74EC06}"/>
              </a:ext>
            </a:extLst>
          </p:cNvPr>
          <p:cNvSpPr>
            <a:spLocks noGrp="1"/>
          </p:cNvSpPr>
          <p:nvPr>
            <p:ph type="dt" sz="half" idx="10"/>
          </p:nvPr>
        </p:nvSpPr>
        <p:spPr>
          <a:xfrm>
            <a:off x="6873138" y="6425604"/>
            <a:ext cx="2743200" cy="363500"/>
          </a:xfrm>
        </p:spPr>
        <p:txBody>
          <a:bodyPr/>
          <a:lstStyle>
            <a:lvl1pPr>
              <a:defRPr>
                <a:solidFill>
                  <a:schemeClr val="tx1"/>
                </a:solidFill>
              </a:defRPr>
            </a:lvl1pPr>
          </a:lstStyle>
          <a:p>
            <a:r>
              <a:rPr lang="en-US"/>
              <a:t>[Date]</a:t>
            </a:r>
            <a:endParaRPr lang="en-US" dirty="0"/>
          </a:p>
        </p:txBody>
      </p:sp>
      <p:pic>
        <p:nvPicPr>
          <p:cNvPr id="15" name="OTag">
            <a:extLst>
              <a:ext uri="{FF2B5EF4-FFF2-40B4-BE49-F238E27FC236}">
                <a16:creationId xmlns:a16="http://schemas.microsoft.com/office/drawing/2014/main" id="{12FE17A0-AE9F-4063-A65C-32EF2C806C06}"/>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34504564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ark - Title 3 Column">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150D675-D1C2-4EC5-AC43-361941EAF0BF}"/>
              </a:ext>
            </a:extLst>
          </p:cNvPr>
          <p:cNvSpPr>
            <a:spLocks noGrp="1"/>
          </p:cNvSpPr>
          <p:nvPr>
            <p:ph type="title" hasCustomPrompt="1"/>
          </p:nvPr>
        </p:nvSpPr>
        <p:spPr/>
        <p:txBody>
          <a:bodyPr/>
          <a:lstStyle>
            <a:lvl1pPr>
              <a:defRPr/>
            </a:lvl1pPr>
          </a:lstStyle>
          <a:p>
            <a:r>
              <a:rPr lang="en-US" dirty="0"/>
              <a:t>Title</a:t>
            </a:r>
          </a:p>
        </p:txBody>
      </p:sp>
      <p:sp>
        <p:nvSpPr>
          <p:cNvPr id="11" name="Content">
            <a:extLst>
              <a:ext uri="{FF2B5EF4-FFF2-40B4-BE49-F238E27FC236}">
                <a16:creationId xmlns:a16="http://schemas.microsoft.com/office/drawing/2014/main" id="{6D9035DB-5DCD-4422-A725-691A677FD3FD}"/>
              </a:ext>
            </a:extLst>
          </p:cNvPr>
          <p:cNvSpPr>
            <a:spLocks noGrp="1"/>
          </p:cNvSpPr>
          <p:nvPr>
            <p:ph sz="quarter" idx="20"/>
          </p:nvPr>
        </p:nvSpPr>
        <p:spPr>
          <a:xfrm>
            <a:off x="768875" y="1617785"/>
            <a:ext cx="330098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Column Divider">
            <a:extLst>
              <a:ext uri="{FF2B5EF4-FFF2-40B4-BE49-F238E27FC236}">
                <a16:creationId xmlns:a16="http://schemas.microsoft.com/office/drawing/2014/main" id="{B228B4F2-5D6F-42F4-B132-F908BB527268}"/>
              </a:ext>
              <a:ext uri="{C183D7F6-B498-43B3-948B-1728B52AA6E4}">
                <adec:decorative xmlns:adec="http://schemas.microsoft.com/office/drawing/2017/decorative" val="1"/>
              </a:ext>
            </a:extLst>
          </p:cNvPr>
          <p:cNvCxnSpPr>
            <a:cxnSpLocks/>
          </p:cNvCxnSpPr>
          <p:nvPr userDrawn="1"/>
        </p:nvCxnSpPr>
        <p:spPr>
          <a:xfrm>
            <a:off x="4263415" y="161033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4" name="Content">
            <a:extLst>
              <a:ext uri="{FF2B5EF4-FFF2-40B4-BE49-F238E27FC236}">
                <a16:creationId xmlns:a16="http://schemas.microsoft.com/office/drawing/2014/main" id="{5FCE2B2D-071B-4583-AA8D-51D109ED037A}"/>
              </a:ext>
            </a:extLst>
          </p:cNvPr>
          <p:cNvSpPr>
            <a:spLocks noGrp="1"/>
          </p:cNvSpPr>
          <p:nvPr>
            <p:ph sz="quarter" idx="21"/>
          </p:nvPr>
        </p:nvSpPr>
        <p:spPr>
          <a:xfrm>
            <a:off x="4461645" y="1617785"/>
            <a:ext cx="330098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2" name="Column Divider 2">
            <a:extLst>
              <a:ext uri="{FF2B5EF4-FFF2-40B4-BE49-F238E27FC236}">
                <a16:creationId xmlns:a16="http://schemas.microsoft.com/office/drawing/2014/main" id="{43000B2C-7C76-4F07-AF50-5F3019C384BC}"/>
              </a:ext>
              <a:ext uri="{C183D7F6-B498-43B3-948B-1728B52AA6E4}">
                <adec:decorative xmlns:adec="http://schemas.microsoft.com/office/drawing/2017/decorative" val="1"/>
              </a:ext>
            </a:extLst>
          </p:cNvPr>
          <p:cNvCxnSpPr>
            <a:cxnSpLocks/>
          </p:cNvCxnSpPr>
          <p:nvPr userDrawn="1"/>
        </p:nvCxnSpPr>
        <p:spPr>
          <a:xfrm>
            <a:off x="7951511" y="1610335"/>
            <a:ext cx="0" cy="4507992"/>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15" name="Content">
            <a:extLst>
              <a:ext uri="{FF2B5EF4-FFF2-40B4-BE49-F238E27FC236}">
                <a16:creationId xmlns:a16="http://schemas.microsoft.com/office/drawing/2014/main" id="{76CE37BE-46FB-4885-AD37-B5D81DB98036}"/>
              </a:ext>
            </a:extLst>
          </p:cNvPr>
          <p:cNvSpPr>
            <a:spLocks noGrp="1"/>
          </p:cNvSpPr>
          <p:nvPr>
            <p:ph sz="quarter" idx="22"/>
          </p:nvPr>
        </p:nvSpPr>
        <p:spPr>
          <a:xfrm>
            <a:off x="8154414" y="1617785"/>
            <a:ext cx="330098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a:extLst>
              <a:ext uri="{FF2B5EF4-FFF2-40B4-BE49-F238E27FC236}">
                <a16:creationId xmlns:a16="http://schemas.microsoft.com/office/drawing/2014/main" id="{A6963952-CC43-4F63-8DDF-47B0F4512883}"/>
              </a:ext>
            </a:extLst>
          </p:cNvPr>
          <p:cNvSpPr>
            <a:spLocks noGrp="1"/>
          </p:cNvSpPr>
          <p:nvPr>
            <p:ph type="sldNum" sz="quarter" idx="19"/>
          </p:nvPr>
        </p:nvSpPr>
        <p:spPr/>
        <p:txBody>
          <a:bodyPr/>
          <a:lstStyle/>
          <a:p>
            <a:fld id="{345D60D9-5372-5F40-9443-0F9AE5BDC3C8}" type="slidenum">
              <a:rPr lang="en-US" smtClean="0"/>
              <a:pPr/>
              <a:t>‹#›</a:t>
            </a:fld>
            <a:endParaRPr lang="en-US" dirty="0"/>
          </a:p>
        </p:txBody>
      </p:sp>
      <p:sp>
        <p:nvSpPr>
          <p:cNvPr id="5" name="Footer Placeholder 4">
            <a:extLst>
              <a:ext uri="{FF2B5EF4-FFF2-40B4-BE49-F238E27FC236}">
                <a16:creationId xmlns:a16="http://schemas.microsoft.com/office/drawing/2014/main" id="{88C7C943-7B6D-4881-926B-CD58E0F2AC11}"/>
              </a:ext>
            </a:extLst>
          </p:cNvPr>
          <p:cNvSpPr>
            <a:spLocks noGrp="1"/>
          </p:cNvSpPr>
          <p:nvPr>
            <p:ph type="ftr" sz="quarter" idx="18"/>
          </p:nvPr>
        </p:nvSpPr>
        <p:spPr/>
        <p:txBody>
          <a:bodyPr/>
          <a:lstStyle/>
          <a:p>
            <a:r>
              <a:rPr lang="en-US"/>
              <a:t>Copyright © 2022, Oracle and/or its affiliates  |  Confidential: Internal</a:t>
            </a:r>
            <a:endParaRPr lang="en-US" dirty="0"/>
          </a:p>
        </p:txBody>
      </p:sp>
      <p:sp>
        <p:nvSpPr>
          <p:cNvPr id="2" name="Date Placeholder 1">
            <a:extLst>
              <a:ext uri="{FF2B5EF4-FFF2-40B4-BE49-F238E27FC236}">
                <a16:creationId xmlns:a16="http://schemas.microsoft.com/office/drawing/2014/main" id="{933D1004-DEA1-4BAF-97C2-F49A471F4E4F}"/>
              </a:ext>
            </a:extLst>
          </p:cNvPr>
          <p:cNvSpPr>
            <a:spLocks noGrp="1"/>
          </p:cNvSpPr>
          <p:nvPr>
            <p:ph type="dt" sz="half" idx="17"/>
          </p:nvPr>
        </p:nvSpPr>
        <p:spPr/>
        <p:txBody>
          <a:bodyPr/>
          <a:lstStyle/>
          <a:p>
            <a:r>
              <a:rPr lang="en-US"/>
              <a:t>[Date]</a:t>
            </a:r>
            <a:endParaRPr lang="en-US" dirty="0"/>
          </a:p>
        </p:txBody>
      </p:sp>
    </p:spTree>
    <p:extLst>
      <p:ext uri="{BB962C8B-B14F-4D97-AF65-F5344CB8AC3E}">
        <p14:creationId xmlns:p14="http://schemas.microsoft.com/office/powerpoint/2010/main" val="30324706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Small_Quote_Pattern_Sand">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113DFF4D-BD20-4711-9000-93E23D00A90E}"/>
              </a:ext>
            </a:extLst>
          </p:cNvPr>
          <p:cNvSpPr>
            <a:spLocks noGrp="1"/>
          </p:cNvSpPr>
          <p:nvPr>
            <p:ph type="title" hasCustomPrompt="1"/>
          </p:nvPr>
        </p:nvSpPr>
        <p:spPr>
          <a:xfrm>
            <a:off x="1146413" y="750231"/>
            <a:ext cx="6509982" cy="156950"/>
          </a:xfrm>
          <a:noFill/>
        </p:spPr>
        <p:txBody>
          <a:bodyPr vert="horz" lIns="0" tIns="0" rIns="0" bIns="0" rtlCol="0">
            <a:noAutofit/>
          </a:bodyPr>
          <a:lstStyle>
            <a:lvl1pPr>
              <a:defRPr lang="en-US" sz="1200" cap="all" spc="300">
                <a:solidFill>
                  <a:srgbClr val="C74634"/>
                </a:solidFill>
                <a:cs typeface="Oracle Sans Tab Light" panose="020B0403020204020204"/>
              </a:defRPr>
            </a:lvl1pPr>
          </a:lstStyle>
          <a:p>
            <a:pPr marL="0" marR="0" lvl="0" indent="0" fontAlgn="auto">
              <a:spcBef>
                <a:spcPts val="600"/>
              </a:spcBef>
              <a:spcAft>
                <a:spcPts val="0"/>
              </a:spcAft>
              <a:buClrTx/>
              <a:buSzTx/>
              <a:buFont typeface="System Font Regular"/>
              <a:tabLst/>
            </a:pPr>
            <a:r>
              <a:rPr lang="en-US" dirty="0"/>
              <a:t>TITLE GOES HERE</a:t>
            </a:r>
          </a:p>
        </p:txBody>
      </p:sp>
      <p:sp>
        <p:nvSpPr>
          <p:cNvPr id="10" name="Rectangle 9">
            <a:extLst>
              <a:ext uri="{FF2B5EF4-FFF2-40B4-BE49-F238E27FC236}">
                <a16:creationId xmlns:a16="http://schemas.microsoft.com/office/drawing/2014/main" id="{F672C966-D4EE-9D41-877E-52F2E6021C26}"/>
              </a:ext>
              <a:ext uri="{C183D7F6-B498-43B3-948B-1728B52AA6E4}">
                <adec:decorative xmlns:adec="http://schemas.microsoft.com/office/drawing/2017/decorative" val="1"/>
              </a:ext>
            </a:extLst>
          </p:cNvPr>
          <p:cNvSpPr/>
          <p:nvPr userDrawn="1"/>
        </p:nvSpPr>
        <p:spPr>
          <a:xfrm>
            <a:off x="0" y="1"/>
            <a:ext cx="12192000" cy="6857999"/>
          </a:xfrm>
          <a:prstGeom prst="rect">
            <a:avLst/>
          </a:prstGeom>
          <a:blipFill dpi="0" rotWithShape="1">
            <a:blip r:embed="rId2" cstate="screen">
              <a:alphaModFix amt="5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0E6ADCCD-58DB-5E49-88ED-710CB58AC7E9}"/>
              </a:ext>
              <a:ext uri="{C183D7F6-B498-43B3-948B-1728B52AA6E4}">
                <adec:decorative xmlns:adec="http://schemas.microsoft.com/office/drawing/2017/decorative" val="1"/>
              </a:ext>
            </a:extLst>
          </p:cNvPr>
          <p:cNvSpPr/>
          <p:nvPr userDrawn="1"/>
        </p:nvSpPr>
        <p:spPr>
          <a:xfrm>
            <a:off x="1145483" y="4803091"/>
            <a:ext cx="349581" cy="36576"/>
          </a:xfrm>
          <a:prstGeom prst="rect">
            <a:avLst/>
          </a:prstGeom>
          <a:solidFill>
            <a:srgbClr val="C746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4" name="Text Placeholder 2">
            <a:extLst>
              <a:ext uri="{FF2B5EF4-FFF2-40B4-BE49-F238E27FC236}">
                <a16:creationId xmlns:a16="http://schemas.microsoft.com/office/drawing/2014/main" id="{102A2EB7-3657-F440-B4A0-5FA639EEBBC1}"/>
              </a:ext>
            </a:extLst>
          </p:cNvPr>
          <p:cNvSpPr>
            <a:spLocks noGrp="1"/>
          </p:cNvSpPr>
          <p:nvPr>
            <p:ph type="body" idx="1" hasCustomPrompt="1"/>
          </p:nvPr>
        </p:nvSpPr>
        <p:spPr>
          <a:xfrm>
            <a:off x="1127758" y="1413283"/>
            <a:ext cx="6476523" cy="3130207"/>
          </a:xfrm>
        </p:spPr>
        <p:txBody>
          <a:bodyPr lIns="0" rIns="0" anchor="ctr" anchorCtr="0">
            <a:normAutofit/>
          </a:bodyPr>
          <a:lstStyle>
            <a:lvl1pPr marL="0" indent="0">
              <a:lnSpc>
                <a:spcPts val="3000"/>
              </a:lnSpc>
              <a:spcBef>
                <a:spcPct val="0"/>
              </a:spcBef>
              <a:buNone/>
              <a:defRPr sz="2400" b="0" i="0">
                <a:solidFill>
                  <a:schemeClr val="tx2"/>
                </a:solidFill>
                <a:latin typeface="Georgia" panose="02040502050405020303" pitchFamily="18" charset="0"/>
                <a:ea typeface="Open Sans Light" panose="020B0306030504020204" pitchFamily="34" charset="0"/>
                <a:cs typeface="Oracle Sans" panose="020B05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“Click to add quote. Quotes should ideally be five lines or less.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Ut </a:t>
            </a:r>
            <a:r>
              <a:rPr lang="en-US" dirty="0" err="1"/>
              <a:t>enim</a:t>
            </a:r>
            <a:r>
              <a:rPr lang="en-US" dirty="0"/>
              <a:t> ad minim </a:t>
            </a:r>
            <a:r>
              <a:rPr lang="en-US" dirty="0" err="1"/>
              <a:t>veniam</a:t>
            </a:r>
            <a:r>
              <a:rPr lang="en-US" dirty="0"/>
              <a:t>.”</a:t>
            </a:r>
          </a:p>
        </p:txBody>
      </p:sp>
      <p:sp>
        <p:nvSpPr>
          <p:cNvPr id="21" name="Text Field">
            <a:extLst>
              <a:ext uri="{FF2B5EF4-FFF2-40B4-BE49-F238E27FC236}">
                <a16:creationId xmlns:a16="http://schemas.microsoft.com/office/drawing/2014/main" id="{BB6406BD-135B-C346-95E5-9EC6149BB3E8}"/>
              </a:ext>
            </a:extLst>
          </p:cNvPr>
          <p:cNvSpPr>
            <a:spLocks noGrp="1"/>
          </p:cNvSpPr>
          <p:nvPr>
            <p:ph type="body" sz="quarter" idx="39" hasCustomPrompt="1"/>
          </p:nvPr>
        </p:nvSpPr>
        <p:spPr>
          <a:xfrm>
            <a:off x="1145483" y="5175037"/>
            <a:ext cx="6458798" cy="266291"/>
          </a:xfrm>
        </p:spPr>
        <p:txBody>
          <a:bodyPr>
            <a:noAutofit/>
          </a:bodyPr>
          <a:lstStyle>
            <a:lvl1pPr>
              <a:defRPr b="1">
                <a:solidFill>
                  <a:schemeClr val="tx2"/>
                </a:solidFill>
              </a:defRPr>
            </a:lvl1pPr>
          </a:lstStyle>
          <a:p>
            <a:pPr lvl="0"/>
            <a:r>
              <a:rPr lang="en-US" dirty="0"/>
              <a:t>Name of person quoted</a:t>
            </a:r>
          </a:p>
        </p:txBody>
      </p:sp>
      <p:sp>
        <p:nvSpPr>
          <p:cNvPr id="20" name="Text Field">
            <a:extLst>
              <a:ext uri="{FF2B5EF4-FFF2-40B4-BE49-F238E27FC236}">
                <a16:creationId xmlns:a16="http://schemas.microsoft.com/office/drawing/2014/main" id="{B43C728A-1EA8-A34F-8702-A4D3E401FA94}"/>
              </a:ext>
            </a:extLst>
          </p:cNvPr>
          <p:cNvSpPr>
            <a:spLocks noGrp="1"/>
          </p:cNvSpPr>
          <p:nvPr>
            <p:ph type="body" sz="quarter" idx="38" hasCustomPrompt="1"/>
          </p:nvPr>
        </p:nvSpPr>
        <p:spPr>
          <a:xfrm>
            <a:off x="1145483" y="5481703"/>
            <a:ext cx="6458798" cy="606216"/>
          </a:xfrm>
        </p:spPr>
        <p:txBody>
          <a:bodyPr>
            <a:noAutofit/>
          </a:bodyPr>
          <a:lstStyle>
            <a:lvl1pPr>
              <a:defRPr sz="1500">
                <a:solidFill>
                  <a:schemeClr val="tx2"/>
                </a:solidFill>
              </a:defRPr>
            </a:lvl1pPr>
          </a:lstStyle>
          <a:p>
            <a:pPr lvl="0"/>
            <a:r>
              <a:rPr lang="en-US"/>
              <a:t>Additional information if needed</a:t>
            </a:r>
          </a:p>
        </p:txBody>
      </p:sp>
      <p:sp>
        <p:nvSpPr>
          <p:cNvPr id="15" name="Content Placeholder 2">
            <a:extLst>
              <a:ext uri="{FF2B5EF4-FFF2-40B4-BE49-F238E27FC236}">
                <a16:creationId xmlns:a16="http://schemas.microsoft.com/office/drawing/2014/main" id="{CBC589DA-F03F-4628-B104-E7D5556846ED}"/>
              </a:ext>
            </a:extLst>
          </p:cNvPr>
          <p:cNvSpPr>
            <a:spLocks noGrp="1"/>
          </p:cNvSpPr>
          <p:nvPr>
            <p:ph sz="quarter" idx="40" hasCustomPrompt="1"/>
          </p:nvPr>
        </p:nvSpPr>
        <p:spPr>
          <a:xfrm>
            <a:off x="8424863" y="1984375"/>
            <a:ext cx="2500312" cy="1989138"/>
          </a:xfrm>
        </p:spPr>
        <p:txBody>
          <a:bodyPr anchor="t"/>
          <a:lstStyle>
            <a:lvl1pPr algn="ctr">
              <a:defRPr sz="1400"/>
            </a:lvl1pPr>
            <a:lvl5pPr marL="731520" indent="0">
              <a:buNone/>
              <a:defRPr/>
            </a:lvl5pPr>
          </a:lstStyle>
          <a:p>
            <a:r>
              <a:rPr lang="en-US" dirty="0"/>
              <a:t>Company logo here</a:t>
            </a:r>
            <a:br>
              <a:rPr lang="en-US" dirty="0"/>
            </a:br>
            <a:r>
              <a:rPr lang="en-US" dirty="0"/>
              <a:t>Insert a PNG with a transparent background</a:t>
            </a:r>
          </a:p>
        </p:txBody>
      </p:sp>
      <p:sp>
        <p:nvSpPr>
          <p:cNvPr id="17" name="Slide Number Placeholder 7">
            <a:extLst>
              <a:ext uri="{FF2B5EF4-FFF2-40B4-BE49-F238E27FC236}">
                <a16:creationId xmlns:a16="http://schemas.microsoft.com/office/drawing/2014/main" id="{2A495A1A-BDFA-8A48-8014-006E83FE35E4}"/>
              </a:ext>
            </a:extLst>
          </p:cNvPr>
          <p:cNvSpPr>
            <a:spLocks noGrp="1"/>
          </p:cNvSpPr>
          <p:nvPr>
            <p:ph type="sldNum" sz="quarter" idx="12"/>
          </p:nvPr>
        </p:nvSpPr>
        <p:spPr>
          <a:xfrm>
            <a:off x="762000" y="6423660"/>
            <a:ext cx="365760" cy="365760"/>
          </a:xfrm>
        </p:spPr>
        <p:txBody>
          <a:bodyPr/>
          <a:lstStyle/>
          <a:p>
            <a:fld id="{345D60D9-5372-5F40-9443-0F9AE5BDC3C8}" type="slidenum">
              <a:rPr lang="en-US" smtClean="0"/>
              <a:pPr/>
              <a:t>‹#›</a:t>
            </a:fld>
            <a:endParaRPr lang="en-US" dirty="0"/>
          </a:p>
        </p:txBody>
      </p:sp>
      <p:sp>
        <p:nvSpPr>
          <p:cNvPr id="16" name="Footer Placeholder 4">
            <a:extLst>
              <a:ext uri="{FF2B5EF4-FFF2-40B4-BE49-F238E27FC236}">
                <a16:creationId xmlns:a16="http://schemas.microsoft.com/office/drawing/2014/main" id="{A4041389-12F3-0D42-88E9-CE78F5863322}"/>
              </a:ext>
            </a:extLst>
          </p:cNvPr>
          <p:cNvSpPr>
            <a:spLocks noGrp="1"/>
          </p:cNvSpPr>
          <p:nvPr>
            <p:ph type="ftr" sz="quarter" idx="11"/>
          </p:nvPr>
        </p:nvSpPr>
        <p:spPr>
          <a:xfrm>
            <a:off x="1127759" y="6423978"/>
            <a:ext cx="5745379" cy="365125"/>
          </a:xfrm>
        </p:spPr>
        <p:txBody>
          <a:bodyPr/>
          <a:lstStyle/>
          <a:p>
            <a:r>
              <a:rPr lang="en-US"/>
              <a:t>Copyright © 2022, Oracle and/or its affiliates  |  Confidential: Internal</a:t>
            </a:r>
            <a:endParaRPr lang="en-US" dirty="0"/>
          </a:p>
        </p:txBody>
      </p:sp>
      <p:sp>
        <p:nvSpPr>
          <p:cNvPr id="12" name="Date Placeholder 2">
            <a:extLst>
              <a:ext uri="{FF2B5EF4-FFF2-40B4-BE49-F238E27FC236}">
                <a16:creationId xmlns:a16="http://schemas.microsoft.com/office/drawing/2014/main" id="{68C1A955-E187-5044-9A38-C461CA74EC06}"/>
              </a:ext>
            </a:extLst>
          </p:cNvPr>
          <p:cNvSpPr>
            <a:spLocks noGrp="1"/>
          </p:cNvSpPr>
          <p:nvPr>
            <p:ph type="dt" sz="half" idx="10"/>
          </p:nvPr>
        </p:nvSpPr>
        <p:spPr>
          <a:xfrm>
            <a:off x="6873138" y="6425604"/>
            <a:ext cx="2743200" cy="363500"/>
          </a:xfrm>
        </p:spPr>
        <p:txBody>
          <a:bodyPr/>
          <a:lstStyle/>
          <a:p>
            <a:r>
              <a:rPr lang="en-US"/>
              <a:t>[Date]</a:t>
            </a:r>
            <a:endParaRPr lang="en-US" dirty="0"/>
          </a:p>
        </p:txBody>
      </p:sp>
      <p:pic>
        <p:nvPicPr>
          <p:cNvPr id="18" name="OTag">
            <a:extLst>
              <a:ext uri="{FF2B5EF4-FFF2-40B4-BE49-F238E27FC236}">
                <a16:creationId xmlns:a16="http://schemas.microsoft.com/office/drawing/2014/main" id="{5672C920-EA86-453C-BF8D-1939FA3352B4}"/>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23950056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Color - Medium_Quote_Pattern_Pillar">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AECAF9C2-84C4-49F0-BE75-017FD4DA21AA}"/>
              </a:ext>
            </a:extLst>
          </p:cNvPr>
          <p:cNvSpPr>
            <a:spLocks noGrp="1"/>
          </p:cNvSpPr>
          <p:nvPr>
            <p:ph type="title" hasCustomPrompt="1"/>
          </p:nvPr>
        </p:nvSpPr>
        <p:spPr>
          <a:xfrm>
            <a:off x="1146413" y="750231"/>
            <a:ext cx="6509982" cy="156950"/>
          </a:xfrm>
          <a:noFill/>
        </p:spPr>
        <p:txBody>
          <a:bodyPr vert="horz" lIns="0" tIns="0" rIns="0" bIns="0" rtlCol="0">
            <a:noAutofit/>
          </a:bodyPr>
          <a:lstStyle>
            <a:lvl1pPr>
              <a:defRPr lang="en-US" sz="1200" cap="all" spc="300">
                <a:solidFill>
                  <a:schemeClr val="accent3"/>
                </a:solidFill>
                <a:cs typeface="Oracle Sans Tab Light" panose="020B0403020204020204"/>
              </a:defRPr>
            </a:lvl1pPr>
          </a:lstStyle>
          <a:p>
            <a:pPr marL="0" marR="0" lvl="0" indent="0" fontAlgn="auto">
              <a:spcBef>
                <a:spcPts val="600"/>
              </a:spcBef>
              <a:spcAft>
                <a:spcPts val="0"/>
              </a:spcAft>
              <a:buClrTx/>
              <a:buSzTx/>
              <a:buFont typeface="System Font Regular"/>
              <a:tabLst/>
            </a:pPr>
            <a:r>
              <a:rPr lang="en-US" dirty="0"/>
              <a:t>TITLE GOES HERE</a:t>
            </a:r>
          </a:p>
        </p:txBody>
      </p:sp>
      <p:sp>
        <p:nvSpPr>
          <p:cNvPr id="10" name="Rectangle 9">
            <a:extLst>
              <a:ext uri="{FF2B5EF4-FFF2-40B4-BE49-F238E27FC236}">
                <a16:creationId xmlns:a16="http://schemas.microsoft.com/office/drawing/2014/main" id="{F672C966-D4EE-9D41-877E-52F2E6021C26}"/>
              </a:ext>
              <a:ext uri="{C183D7F6-B498-43B3-948B-1728B52AA6E4}">
                <adec:decorative xmlns:adec="http://schemas.microsoft.com/office/drawing/2017/decorative" val="1"/>
              </a:ext>
            </a:extLst>
          </p:cNvPr>
          <p:cNvSpPr/>
          <p:nvPr userDrawn="1"/>
        </p:nvSpPr>
        <p:spPr>
          <a:xfrm>
            <a:off x="0" y="1"/>
            <a:ext cx="12192000" cy="6857999"/>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0E6ADCCD-58DB-5E49-88ED-710CB58AC7E9}"/>
              </a:ext>
              <a:ext uri="{C183D7F6-B498-43B3-948B-1728B52AA6E4}">
                <adec:decorative xmlns:adec="http://schemas.microsoft.com/office/drawing/2017/decorative" val="1"/>
              </a:ext>
            </a:extLst>
          </p:cNvPr>
          <p:cNvSpPr/>
          <p:nvPr userDrawn="1"/>
        </p:nvSpPr>
        <p:spPr>
          <a:xfrm>
            <a:off x="1145483" y="4803091"/>
            <a:ext cx="349581" cy="3657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Text Placeholder 2">
            <a:extLst>
              <a:ext uri="{FF2B5EF4-FFF2-40B4-BE49-F238E27FC236}">
                <a16:creationId xmlns:a16="http://schemas.microsoft.com/office/drawing/2014/main" id="{102A2EB7-3657-F440-B4A0-5FA639EEBBC1}"/>
              </a:ext>
            </a:extLst>
          </p:cNvPr>
          <p:cNvSpPr>
            <a:spLocks noGrp="1"/>
          </p:cNvSpPr>
          <p:nvPr>
            <p:ph type="body" idx="1" hasCustomPrompt="1"/>
          </p:nvPr>
        </p:nvSpPr>
        <p:spPr>
          <a:xfrm>
            <a:off x="1127758" y="1413283"/>
            <a:ext cx="6492241" cy="3130207"/>
          </a:xfrm>
        </p:spPr>
        <p:txBody>
          <a:bodyPr lIns="0" rIns="0" anchor="ctr" anchorCtr="0">
            <a:normAutofit/>
          </a:bodyPr>
          <a:lstStyle>
            <a:lvl1pPr marL="0" indent="0">
              <a:lnSpc>
                <a:spcPts val="3400"/>
              </a:lnSpc>
              <a:spcBef>
                <a:spcPct val="0"/>
              </a:spcBef>
              <a:buNone/>
              <a:defRPr sz="2800" b="0" i="0">
                <a:solidFill>
                  <a:schemeClr val="tx1"/>
                </a:solidFill>
                <a:latin typeface="Georgia" panose="02040502050405020303" pitchFamily="18" charset="0"/>
                <a:ea typeface="Open Sans Light" panose="020B0306030504020204" pitchFamily="34" charset="0"/>
                <a:cs typeface="Oracle Sans" panose="020B05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“Click to add quote. Quotes should ideally be five lines or less.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a:t>
            </a:r>
          </a:p>
        </p:txBody>
      </p:sp>
      <p:sp>
        <p:nvSpPr>
          <p:cNvPr id="21" name="Text Field">
            <a:extLst>
              <a:ext uri="{FF2B5EF4-FFF2-40B4-BE49-F238E27FC236}">
                <a16:creationId xmlns:a16="http://schemas.microsoft.com/office/drawing/2014/main" id="{BB6406BD-135B-C346-95E5-9EC6149BB3E8}"/>
              </a:ext>
            </a:extLst>
          </p:cNvPr>
          <p:cNvSpPr>
            <a:spLocks noGrp="1"/>
          </p:cNvSpPr>
          <p:nvPr>
            <p:ph type="body" sz="quarter" idx="39" hasCustomPrompt="1"/>
          </p:nvPr>
        </p:nvSpPr>
        <p:spPr>
          <a:xfrm>
            <a:off x="1145483" y="5175037"/>
            <a:ext cx="6474516" cy="266291"/>
          </a:xfrm>
        </p:spPr>
        <p:txBody>
          <a:bodyPr>
            <a:noAutofit/>
          </a:bodyPr>
          <a:lstStyle>
            <a:lvl1pPr>
              <a:defRPr b="1">
                <a:solidFill>
                  <a:schemeClr val="tx1"/>
                </a:solidFill>
              </a:defRPr>
            </a:lvl1pPr>
          </a:lstStyle>
          <a:p>
            <a:pPr lvl="0"/>
            <a:r>
              <a:rPr lang="en-US" dirty="0"/>
              <a:t>Name of person quoted</a:t>
            </a:r>
          </a:p>
        </p:txBody>
      </p:sp>
      <p:sp>
        <p:nvSpPr>
          <p:cNvPr id="20" name="Text Field">
            <a:extLst>
              <a:ext uri="{FF2B5EF4-FFF2-40B4-BE49-F238E27FC236}">
                <a16:creationId xmlns:a16="http://schemas.microsoft.com/office/drawing/2014/main" id="{B43C728A-1EA8-A34F-8702-A4D3E401FA94}"/>
              </a:ext>
            </a:extLst>
          </p:cNvPr>
          <p:cNvSpPr>
            <a:spLocks noGrp="1"/>
          </p:cNvSpPr>
          <p:nvPr>
            <p:ph type="body" sz="quarter" idx="38" hasCustomPrompt="1"/>
          </p:nvPr>
        </p:nvSpPr>
        <p:spPr>
          <a:xfrm>
            <a:off x="1145483" y="5481703"/>
            <a:ext cx="6474516" cy="606216"/>
          </a:xfrm>
        </p:spPr>
        <p:txBody>
          <a:bodyPr>
            <a:noAutofit/>
          </a:bodyPr>
          <a:lstStyle>
            <a:lvl1pPr>
              <a:defRPr sz="1500">
                <a:solidFill>
                  <a:schemeClr val="tx1"/>
                </a:solidFill>
              </a:defRPr>
            </a:lvl1pPr>
          </a:lstStyle>
          <a:p>
            <a:pPr lvl="0"/>
            <a:r>
              <a:rPr lang="en-US"/>
              <a:t>Additional information if needed</a:t>
            </a:r>
          </a:p>
        </p:txBody>
      </p:sp>
      <p:sp>
        <p:nvSpPr>
          <p:cNvPr id="15" name="Content Placeholder 2">
            <a:extLst>
              <a:ext uri="{FF2B5EF4-FFF2-40B4-BE49-F238E27FC236}">
                <a16:creationId xmlns:a16="http://schemas.microsoft.com/office/drawing/2014/main" id="{CA59A621-C850-428B-949A-E5F25685096A}"/>
              </a:ext>
            </a:extLst>
          </p:cNvPr>
          <p:cNvSpPr>
            <a:spLocks noGrp="1"/>
          </p:cNvSpPr>
          <p:nvPr>
            <p:ph sz="quarter" idx="40" hasCustomPrompt="1"/>
          </p:nvPr>
        </p:nvSpPr>
        <p:spPr>
          <a:xfrm>
            <a:off x="8424863" y="1984375"/>
            <a:ext cx="2500312" cy="1989138"/>
          </a:xfrm>
        </p:spPr>
        <p:txBody>
          <a:bodyPr anchor="t"/>
          <a:lstStyle>
            <a:lvl1pPr algn="ctr">
              <a:defRPr sz="1400"/>
            </a:lvl1pPr>
            <a:lvl5pPr marL="731520" indent="0">
              <a:buNone/>
              <a:defRPr/>
            </a:lvl5pPr>
          </a:lstStyle>
          <a:p>
            <a:r>
              <a:rPr lang="en-US" dirty="0"/>
              <a:t>Company logo here</a:t>
            </a:r>
            <a:br>
              <a:rPr lang="en-US" dirty="0"/>
            </a:br>
            <a:r>
              <a:rPr lang="en-US" dirty="0"/>
              <a:t>Insert a PNG with a transparent background</a:t>
            </a:r>
          </a:p>
        </p:txBody>
      </p:sp>
      <p:sp>
        <p:nvSpPr>
          <p:cNvPr id="17" name="Slide Number Placeholder 7">
            <a:extLst>
              <a:ext uri="{FF2B5EF4-FFF2-40B4-BE49-F238E27FC236}">
                <a16:creationId xmlns:a16="http://schemas.microsoft.com/office/drawing/2014/main" id="{DE6F72B2-16EF-CF49-82EB-1763B2DB6890}"/>
              </a:ext>
            </a:extLst>
          </p:cNvPr>
          <p:cNvSpPr>
            <a:spLocks noGrp="1"/>
          </p:cNvSpPr>
          <p:nvPr>
            <p:ph type="sldNum" sz="quarter" idx="12"/>
          </p:nvPr>
        </p:nvSpPr>
        <p:spPr>
          <a:xfrm>
            <a:off x="762000" y="6423660"/>
            <a:ext cx="365760" cy="365760"/>
          </a:xfrm>
        </p:spPr>
        <p:txBody>
          <a:bodyPr/>
          <a:lstStyle>
            <a:lvl1pPr>
              <a:defRPr>
                <a:solidFill>
                  <a:schemeClr val="tx1"/>
                </a:solidFill>
              </a:defRPr>
            </a:lvl1pPr>
          </a:lstStyle>
          <a:p>
            <a:fld id="{345D60D9-5372-5F40-9443-0F9AE5BDC3C8}" type="slidenum">
              <a:rPr lang="en-US" smtClean="0"/>
              <a:pPr/>
              <a:t>‹#›</a:t>
            </a:fld>
            <a:endParaRPr lang="en-US" dirty="0"/>
          </a:p>
        </p:txBody>
      </p:sp>
      <p:sp>
        <p:nvSpPr>
          <p:cNvPr id="16" name="Footer Placeholder 4">
            <a:extLst>
              <a:ext uri="{FF2B5EF4-FFF2-40B4-BE49-F238E27FC236}">
                <a16:creationId xmlns:a16="http://schemas.microsoft.com/office/drawing/2014/main" id="{21F87FA9-1A43-C640-B642-F3D3B53FB45C}"/>
              </a:ext>
            </a:extLst>
          </p:cNvPr>
          <p:cNvSpPr>
            <a:spLocks noGrp="1"/>
          </p:cNvSpPr>
          <p:nvPr>
            <p:ph type="ftr" sz="quarter" idx="11"/>
          </p:nvPr>
        </p:nvSpPr>
        <p:spPr>
          <a:xfrm>
            <a:off x="1127759" y="6423978"/>
            <a:ext cx="5745379" cy="365125"/>
          </a:xfrm>
        </p:spPr>
        <p:txBody>
          <a:bodyPr/>
          <a:lstStyle>
            <a:lvl1pPr>
              <a:defRPr>
                <a:solidFill>
                  <a:schemeClr val="tx1"/>
                </a:solidFill>
              </a:defRPr>
            </a:lvl1pPr>
          </a:lstStyle>
          <a:p>
            <a:r>
              <a:rPr lang="en-US"/>
              <a:t>Copyright © 2022, Oracle and/or its affiliates  |  Confidential: Internal</a:t>
            </a:r>
            <a:endParaRPr lang="en-US" dirty="0"/>
          </a:p>
        </p:txBody>
      </p:sp>
      <p:sp>
        <p:nvSpPr>
          <p:cNvPr id="12" name="Date Placeholder 2">
            <a:extLst>
              <a:ext uri="{FF2B5EF4-FFF2-40B4-BE49-F238E27FC236}">
                <a16:creationId xmlns:a16="http://schemas.microsoft.com/office/drawing/2014/main" id="{E44D3B3F-6999-B442-81F5-B841F2DAC4AC}"/>
              </a:ext>
            </a:extLst>
          </p:cNvPr>
          <p:cNvSpPr>
            <a:spLocks noGrp="1"/>
          </p:cNvSpPr>
          <p:nvPr>
            <p:ph type="dt" sz="half" idx="10"/>
          </p:nvPr>
        </p:nvSpPr>
        <p:spPr>
          <a:xfrm>
            <a:off x="6873138" y="6425604"/>
            <a:ext cx="2743200" cy="363500"/>
          </a:xfrm>
        </p:spPr>
        <p:txBody>
          <a:bodyPr/>
          <a:lstStyle>
            <a:lvl1pPr>
              <a:defRPr>
                <a:solidFill>
                  <a:schemeClr val="tx1"/>
                </a:solidFill>
              </a:defRPr>
            </a:lvl1pPr>
          </a:lstStyle>
          <a:p>
            <a:r>
              <a:rPr lang="en-US"/>
              <a:t>[Date]</a:t>
            </a:r>
            <a:endParaRPr lang="en-US" dirty="0"/>
          </a:p>
        </p:txBody>
      </p:sp>
      <p:pic>
        <p:nvPicPr>
          <p:cNvPr id="18" name="OTag">
            <a:extLst>
              <a:ext uri="{FF2B5EF4-FFF2-40B4-BE49-F238E27FC236}">
                <a16:creationId xmlns:a16="http://schemas.microsoft.com/office/drawing/2014/main" id="{B5749326-68DB-449C-BC40-2F5A845C06AF}"/>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15867657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Medium_Quote_Pattern_Sand">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C9A3068E-5550-4224-87ED-0A0F92B1070D}"/>
              </a:ext>
            </a:extLst>
          </p:cNvPr>
          <p:cNvSpPr>
            <a:spLocks noGrp="1"/>
          </p:cNvSpPr>
          <p:nvPr>
            <p:ph type="title" hasCustomPrompt="1"/>
          </p:nvPr>
        </p:nvSpPr>
        <p:spPr>
          <a:xfrm>
            <a:off x="1146413" y="750231"/>
            <a:ext cx="6509982" cy="156950"/>
          </a:xfrm>
          <a:noFill/>
        </p:spPr>
        <p:txBody>
          <a:bodyPr vert="horz" lIns="0" tIns="0" rIns="0" bIns="0" rtlCol="0">
            <a:noAutofit/>
          </a:bodyPr>
          <a:lstStyle>
            <a:lvl1pPr>
              <a:defRPr lang="en-US" sz="1200" cap="all" spc="300">
                <a:solidFill>
                  <a:srgbClr val="C74634"/>
                </a:solidFill>
                <a:cs typeface="Oracle Sans Tab Light" panose="020B0403020204020204"/>
              </a:defRPr>
            </a:lvl1pPr>
          </a:lstStyle>
          <a:p>
            <a:pPr marL="0" marR="0" lvl="0" indent="0" fontAlgn="auto">
              <a:spcBef>
                <a:spcPts val="600"/>
              </a:spcBef>
              <a:spcAft>
                <a:spcPts val="0"/>
              </a:spcAft>
              <a:buClrTx/>
              <a:buSzTx/>
              <a:buFont typeface="System Font Regular"/>
              <a:tabLst/>
            </a:pPr>
            <a:r>
              <a:rPr lang="en-US" dirty="0"/>
              <a:t>TITLE GOES HERE</a:t>
            </a:r>
          </a:p>
        </p:txBody>
      </p:sp>
      <p:sp>
        <p:nvSpPr>
          <p:cNvPr id="10" name="Rectangle 9">
            <a:extLst>
              <a:ext uri="{FF2B5EF4-FFF2-40B4-BE49-F238E27FC236}">
                <a16:creationId xmlns:a16="http://schemas.microsoft.com/office/drawing/2014/main" id="{F672C966-D4EE-9D41-877E-52F2E6021C26}"/>
              </a:ext>
              <a:ext uri="{C183D7F6-B498-43B3-948B-1728B52AA6E4}">
                <adec:decorative xmlns:adec="http://schemas.microsoft.com/office/drawing/2017/decorative" val="1"/>
              </a:ext>
            </a:extLst>
          </p:cNvPr>
          <p:cNvSpPr/>
          <p:nvPr userDrawn="1"/>
        </p:nvSpPr>
        <p:spPr>
          <a:xfrm>
            <a:off x="0" y="1"/>
            <a:ext cx="12192000" cy="6857999"/>
          </a:xfrm>
          <a:prstGeom prst="rect">
            <a:avLst/>
          </a:prstGeom>
          <a:blipFill dpi="0" rotWithShape="1">
            <a:blip r:embed="rId2" cstate="screen">
              <a:alphaModFix amt="5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0E6ADCCD-58DB-5E49-88ED-710CB58AC7E9}"/>
              </a:ext>
              <a:ext uri="{C183D7F6-B498-43B3-948B-1728B52AA6E4}">
                <adec:decorative xmlns:adec="http://schemas.microsoft.com/office/drawing/2017/decorative" val="1"/>
              </a:ext>
            </a:extLst>
          </p:cNvPr>
          <p:cNvSpPr/>
          <p:nvPr userDrawn="1"/>
        </p:nvSpPr>
        <p:spPr>
          <a:xfrm>
            <a:off x="1145483" y="4803091"/>
            <a:ext cx="349581" cy="36576"/>
          </a:xfrm>
          <a:prstGeom prst="rect">
            <a:avLst/>
          </a:prstGeom>
          <a:solidFill>
            <a:srgbClr val="C746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4" name="Text Placeholder 2">
            <a:extLst>
              <a:ext uri="{FF2B5EF4-FFF2-40B4-BE49-F238E27FC236}">
                <a16:creationId xmlns:a16="http://schemas.microsoft.com/office/drawing/2014/main" id="{102A2EB7-3657-F440-B4A0-5FA639EEBBC1}"/>
              </a:ext>
            </a:extLst>
          </p:cNvPr>
          <p:cNvSpPr>
            <a:spLocks noGrp="1"/>
          </p:cNvSpPr>
          <p:nvPr>
            <p:ph type="body" idx="1" hasCustomPrompt="1"/>
          </p:nvPr>
        </p:nvSpPr>
        <p:spPr>
          <a:xfrm>
            <a:off x="1127758" y="1413283"/>
            <a:ext cx="6492241" cy="3130207"/>
          </a:xfrm>
        </p:spPr>
        <p:txBody>
          <a:bodyPr lIns="0" rIns="0" anchor="ctr" anchorCtr="0">
            <a:normAutofit/>
          </a:bodyPr>
          <a:lstStyle>
            <a:lvl1pPr marL="0" indent="0">
              <a:lnSpc>
                <a:spcPts val="3400"/>
              </a:lnSpc>
              <a:spcBef>
                <a:spcPct val="0"/>
              </a:spcBef>
              <a:buNone/>
              <a:defRPr sz="2800" b="0" i="0">
                <a:solidFill>
                  <a:schemeClr val="tx2"/>
                </a:solidFill>
                <a:latin typeface="Georgia" panose="02040502050405020303" pitchFamily="18" charset="0"/>
                <a:ea typeface="Open Sans Light" panose="020B0306030504020204" pitchFamily="34" charset="0"/>
                <a:cs typeface="Oracle Sans" panose="020B05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“Click to add quote. Quotes should ideally be five lines or less.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a:t>
            </a:r>
          </a:p>
        </p:txBody>
      </p:sp>
      <p:sp>
        <p:nvSpPr>
          <p:cNvPr id="21" name="Text Field">
            <a:extLst>
              <a:ext uri="{FF2B5EF4-FFF2-40B4-BE49-F238E27FC236}">
                <a16:creationId xmlns:a16="http://schemas.microsoft.com/office/drawing/2014/main" id="{BB6406BD-135B-C346-95E5-9EC6149BB3E8}"/>
              </a:ext>
            </a:extLst>
          </p:cNvPr>
          <p:cNvSpPr>
            <a:spLocks noGrp="1"/>
          </p:cNvSpPr>
          <p:nvPr>
            <p:ph type="body" sz="quarter" idx="39" hasCustomPrompt="1"/>
          </p:nvPr>
        </p:nvSpPr>
        <p:spPr>
          <a:xfrm>
            <a:off x="1145483" y="5175037"/>
            <a:ext cx="6458798" cy="266291"/>
          </a:xfrm>
        </p:spPr>
        <p:txBody>
          <a:bodyPr>
            <a:noAutofit/>
          </a:bodyPr>
          <a:lstStyle>
            <a:lvl1pPr>
              <a:defRPr b="1">
                <a:solidFill>
                  <a:schemeClr val="tx2"/>
                </a:solidFill>
              </a:defRPr>
            </a:lvl1pPr>
          </a:lstStyle>
          <a:p>
            <a:pPr lvl="0"/>
            <a:r>
              <a:rPr lang="en-US" dirty="0"/>
              <a:t>Name of person quoted</a:t>
            </a:r>
          </a:p>
        </p:txBody>
      </p:sp>
      <p:sp>
        <p:nvSpPr>
          <p:cNvPr id="20" name="Text Field">
            <a:extLst>
              <a:ext uri="{FF2B5EF4-FFF2-40B4-BE49-F238E27FC236}">
                <a16:creationId xmlns:a16="http://schemas.microsoft.com/office/drawing/2014/main" id="{B43C728A-1EA8-A34F-8702-A4D3E401FA94}"/>
              </a:ext>
            </a:extLst>
          </p:cNvPr>
          <p:cNvSpPr>
            <a:spLocks noGrp="1"/>
          </p:cNvSpPr>
          <p:nvPr>
            <p:ph type="body" sz="quarter" idx="38" hasCustomPrompt="1"/>
          </p:nvPr>
        </p:nvSpPr>
        <p:spPr>
          <a:xfrm>
            <a:off x="1145483" y="5481703"/>
            <a:ext cx="6458798" cy="606216"/>
          </a:xfrm>
        </p:spPr>
        <p:txBody>
          <a:bodyPr>
            <a:noAutofit/>
          </a:bodyPr>
          <a:lstStyle>
            <a:lvl1pPr>
              <a:defRPr sz="1500">
                <a:solidFill>
                  <a:schemeClr val="tx2"/>
                </a:solidFill>
              </a:defRPr>
            </a:lvl1pPr>
          </a:lstStyle>
          <a:p>
            <a:pPr lvl="0"/>
            <a:r>
              <a:rPr lang="en-US"/>
              <a:t>Additional information if needed</a:t>
            </a:r>
          </a:p>
        </p:txBody>
      </p:sp>
      <p:sp>
        <p:nvSpPr>
          <p:cNvPr id="15" name="Content Placeholder 2">
            <a:extLst>
              <a:ext uri="{FF2B5EF4-FFF2-40B4-BE49-F238E27FC236}">
                <a16:creationId xmlns:a16="http://schemas.microsoft.com/office/drawing/2014/main" id="{3ACC5AAE-D263-4873-8C46-9DA7E773333D}"/>
              </a:ext>
            </a:extLst>
          </p:cNvPr>
          <p:cNvSpPr>
            <a:spLocks noGrp="1"/>
          </p:cNvSpPr>
          <p:nvPr>
            <p:ph sz="quarter" idx="40" hasCustomPrompt="1"/>
          </p:nvPr>
        </p:nvSpPr>
        <p:spPr>
          <a:xfrm>
            <a:off x="8424863" y="1984375"/>
            <a:ext cx="2500312" cy="1989138"/>
          </a:xfrm>
        </p:spPr>
        <p:txBody>
          <a:bodyPr anchor="t"/>
          <a:lstStyle>
            <a:lvl1pPr algn="ctr">
              <a:defRPr sz="1400"/>
            </a:lvl1pPr>
            <a:lvl5pPr marL="731520" indent="0">
              <a:buNone/>
              <a:defRPr/>
            </a:lvl5pPr>
          </a:lstStyle>
          <a:p>
            <a:r>
              <a:rPr lang="en-US" dirty="0"/>
              <a:t>Company logo here</a:t>
            </a:r>
            <a:br>
              <a:rPr lang="en-US" dirty="0"/>
            </a:br>
            <a:r>
              <a:rPr lang="en-US" dirty="0"/>
              <a:t>Insert a PNG with a transparent background</a:t>
            </a:r>
          </a:p>
        </p:txBody>
      </p:sp>
      <p:sp>
        <p:nvSpPr>
          <p:cNvPr id="17" name="Slide Number Placeholder 7">
            <a:extLst>
              <a:ext uri="{FF2B5EF4-FFF2-40B4-BE49-F238E27FC236}">
                <a16:creationId xmlns:a16="http://schemas.microsoft.com/office/drawing/2014/main" id="{46FF2DA2-6C15-9340-822A-61968EFB9B53}"/>
              </a:ext>
            </a:extLst>
          </p:cNvPr>
          <p:cNvSpPr>
            <a:spLocks noGrp="1"/>
          </p:cNvSpPr>
          <p:nvPr>
            <p:ph type="sldNum" sz="quarter" idx="12"/>
          </p:nvPr>
        </p:nvSpPr>
        <p:spPr>
          <a:xfrm>
            <a:off x="762000" y="6423660"/>
            <a:ext cx="365760" cy="365760"/>
          </a:xfrm>
        </p:spPr>
        <p:txBody>
          <a:bodyPr/>
          <a:lstStyle/>
          <a:p>
            <a:fld id="{345D60D9-5372-5F40-9443-0F9AE5BDC3C8}" type="slidenum">
              <a:rPr lang="en-US" smtClean="0"/>
              <a:pPr/>
              <a:t>‹#›</a:t>
            </a:fld>
            <a:endParaRPr lang="en-US" dirty="0"/>
          </a:p>
        </p:txBody>
      </p:sp>
      <p:sp>
        <p:nvSpPr>
          <p:cNvPr id="16" name="Footer Placeholder 4">
            <a:extLst>
              <a:ext uri="{FF2B5EF4-FFF2-40B4-BE49-F238E27FC236}">
                <a16:creationId xmlns:a16="http://schemas.microsoft.com/office/drawing/2014/main" id="{BAF9A6BB-DFD8-BE42-BE69-1D833DB5DF38}"/>
              </a:ext>
            </a:extLst>
          </p:cNvPr>
          <p:cNvSpPr>
            <a:spLocks noGrp="1"/>
          </p:cNvSpPr>
          <p:nvPr>
            <p:ph type="ftr" sz="quarter" idx="11"/>
          </p:nvPr>
        </p:nvSpPr>
        <p:spPr>
          <a:xfrm>
            <a:off x="1127759" y="6423978"/>
            <a:ext cx="5745379" cy="365125"/>
          </a:xfrm>
        </p:spPr>
        <p:txBody>
          <a:bodyPr/>
          <a:lstStyle/>
          <a:p>
            <a:r>
              <a:rPr lang="en-US"/>
              <a:t>Copyright © 2022, Oracle and/or its affiliates  |  Confidential: Internal</a:t>
            </a:r>
            <a:endParaRPr lang="en-US" dirty="0"/>
          </a:p>
        </p:txBody>
      </p:sp>
      <p:sp>
        <p:nvSpPr>
          <p:cNvPr id="12" name="Date Placeholder 2">
            <a:extLst>
              <a:ext uri="{FF2B5EF4-FFF2-40B4-BE49-F238E27FC236}">
                <a16:creationId xmlns:a16="http://schemas.microsoft.com/office/drawing/2014/main" id="{0F124171-1C7B-4D47-848F-D2BC70FAE56C}"/>
              </a:ext>
            </a:extLst>
          </p:cNvPr>
          <p:cNvSpPr>
            <a:spLocks noGrp="1"/>
          </p:cNvSpPr>
          <p:nvPr>
            <p:ph type="dt" sz="half" idx="10"/>
          </p:nvPr>
        </p:nvSpPr>
        <p:spPr>
          <a:xfrm>
            <a:off x="6873138" y="6425604"/>
            <a:ext cx="2743200" cy="363500"/>
          </a:xfrm>
        </p:spPr>
        <p:txBody>
          <a:bodyPr/>
          <a:lstStyle/>
          <a:p>
            <a:r>
              <a:rPr lang="en-US"/>
              <a:t>[Date]</a:t>
            </a:r>
            <a:endParaRPr lang="en-US" dirty="0"/>
          </a:p>
        </p:txBody>
      </p:sp>
      <p:pic>
        <p:nvPicPr>
          <p:cNvPr id="18" name="OTag">
            <a:extLst>
              <a:ext uri="{FF2B5EF4-FFF2-40B4-BE49-F238E27FC236}">
                <a16:creationId xmlns:a16="http://schemas.microsoft.com/office/drawing/2014/main" id="{2ECBDDCC-CB35-46C8-9387-71E883D0D056}"/>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27436905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Color - Large_Quote_Pattern_Pillar">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EAFB37C8-ABE0-43A3-A0D1-00CA92B03803}"/>
              </a:ext>
            </a:extLst>
          </p:cNvPr>
          <p:cNvSpPr>
            <a:spLocks noGrp="1"/>
          </p:cNvSpPr>
          <p:nvPr>
            <p:ph type="title" hasCustomPrompt="1"/>
          </p:nvPr>
        </p:nvSpPr>
        <p:spPr>
          <a:xfrm>
            <a:off x="1146413" y="750231"/>
            <a:ext cx="6509982" cy="156950"/>
          </a:xfrm>
          <a:noFill/>
        </p:spPr>
        <p:txBody>
          <a:bodyPr vert="horz" lIns="0" tIns="0" rIns="0" bIns="0" rtlCol="0">
            <a:noAutofit/>
          </a:bodyPr>
          <a:lstStyle>
            <a:lvl1pPr>
              <a:defRPr lang="en-US" sz="1200" cap="all" spc="300">
                <a:solidFill>
                  <a:schemeClr val="accent3"/>
                </a:solidFill>
                <a:cs typeface="Oracle Sans Tab Light" panose="020B0403020204020204"/>
              </a:defRPr>
            </a:lvl1pPr>
          </a:lstStyle>
          <a:p>
            <a:pPr marL="0" marR="0" lvl="0" indent="0" fontAlgn="auto">
              <a:spcBef>
                <a:spcPts val="600"/>
              </a:spcBef>
              <a:spcAft>
                <a:spcPts val="0"/>
              </a:spcAft>
              <a:buClrTx/>
              <a:buSzTx/>
              <a:buFont typeface="System Font Regular"/>
              <a:tabLst/>
            </a:pPr>
            <a:r>
              <a:rPr lang="en-US" dirty="0"/>
              <a:t>TITLE GOES HERE</a:t>
            </a:r>
          </a:p>
        </p:txBody>
      </p:sp>
      <p:sp>
        <p:nvSpPr>
          <p:cNvPr id="10" name="Rectangle 9">
            <a:extLst>
              <a:ext uri="{FF2B5EF4-FFF2-40B4-BE49-F238E27FC236}">
                <a16:creationId xmlns:a16="http://schemas.microsoft.com/office/drawing/2014/main" id="{F672C966-D4EE-9D41-877E-52F2E6021C26}"/>
              </a:ext>
              <a:ext uri="{C183D7F6-B498-43B3-948B-1728B52AA6E4}">
                <adec:decorative xmlns:adec="http://schemas.microsoft.com/office/drawing/2017/decorative" val="1"/>
              </a:ext>
            </a:extLst>
          </p:cNvPr>
          <p:cNvSpPr/>
          <p:nvPr userDrawn="1"/>
        </p:nvSpPr>
        <p:spPr>
          <a:xfrm>
            <a:off x="0" y="1"/>
            <a:ext cx="12192000" cy="6857999"/>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0E6ADCCD-58DB-5E49-88ED-710CB58AC7E9}"/>
              </a:ext>
              <a:ext uri="{C183D7F6-B498-43B3-948B-1728B52AA6E4}">
                <adec:decorative xmlns:adec="http://schemas.microsoft.com/office/drawing/2017/decorative" val="1"/>
              </a:ext>
            </a:extLst>
          </p:cNvPr>
          <p:cNvSpPr/>
          <p:nvPr userDrawn="1"/>
        </p:nvSpPr>
        <p:spPr>
          <a:xfrm>
            <a:off x="1145483" y="4803091"/>
            <a:ext cx="349581" cy="3657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Text Placeholder 2">
            <a:extLst>
              <a:ext uri="{FF2B5EF4-FFF2-40B4-BE49-F238E27FC236}">
                <a16:creationId xmlns:a16="http://schemas.microsoft.com/office/drawing/2014/main" id="{102A2EB7-3657-F440-B4A0-5FA639EEBBC1}"/>
              </a:ext>
            </a:extLst>
          </p:cNvPr>
          <p:cNvSpPr>
            <a:spLocks noGrp="1"/>
          </p:cNvSpPr>
          <p:nvPr>
            <p:ph type="body" idx="1" hasCustomPrompt="1"/>
          </p:nvPr>
        </p:nvSpPr>
        <p:spPr>
          <a:xfrm>
            <a:off x="1127758" y="1413283"/>
            <a:ext cx="6492241" cy="3130207"/>
          </a:xfrm>
        </p:spPr>
        <p:txBody>
          <a:bodyPr lIns="0" rIns="0" anchor="ctr" anchorCtr="0">
            <a:normAutofit/>
          </a:bodyPr>
          <a:lstStyle>
            <a:lvl1pPr marL="0" indent="0">
              <a:lnSpc>
                <a:spcPts val="3800"/>
              </a:lnSpc>
              <a:spcBef>
                <a:spcPct val="0"/>
              </a:spcBef>
              <a:buNone/>
              <a:defRPr sz="3200" b="0" i="0">
                <a:solidFill>
                  <a:schemeClr val="tx1"/>
                </a:solidFill>
                <a:latin typeface="Georgia" panose="02040502050405020303" pitchFamily="18" charset="0"/>
                <a:ea typeface="Open Sans Light" panose="020B0306030504020204" pitchFamily="34" charset="0"/>
                <a:cs typeface="Oracle Sans" panose="020B05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“Click to add quote. Quotes should ideally be five lines or less.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a:t>
            </a:r>
          </a:p>
        </p:txBody>
      </p:sp>
      <p:sp>
        <p:nvSpPr>
          <p:cNvPr id="21" name="Text Field">
            <a:extLst>
              <a:ext uri="{FF2B5EF4-FFF2-40B4-BE49-F238E27FC236}">
                <a16:creationId xmlns:a16="http://schemas.microsoft.com/office/drawing/2014/main" id="{BB6406BD-135B-C346-95E5-9EC6149BB3E8}"/>
              </a:ext>
            </a:extLst>
          </p:cNvPr>
          <p:cNvSpPr>
            <a:spLocks noGrp="1"/>
          </p:cNvSpPr>
          <p:nvPr>
            <p:ph type="body" sz="quarter" idx="39" hasCustomPrompt="1"/>
          </p:nvPr>
        </p:nvSpPr>
        <p:spPr>
          <a:xfrm>
            <a:off x="1145483" y="5175037"/>
            <a:ext cx="6474516" cy="266291"/>
          </a:xfrm>
        </p:spPr>
        <p:txBody>
          <a:bodyPr>
            <a:noAutofit/>
          </a:bodyPr>
          <a:lstStyle>
            <a:lvl1pPr>
              <a:defRPr b="1">
                <a:solidFill>
                  <a:schemeClr val="tx1"/>
                </a:solidFill>
              </a:defRPr>
            </a:lvl1pPr>
          </a:lstStyle>
          <a:p>
            <a:pPr lvl="0"/>
            <a:r>
              <a:rPr lang="en-US" dirty="0"/>
              <a:t>Name of person quoted</a:t>
            </a:r>
          </a:p>
        </p:txBody>
      </p:sp>
      <p:sp>
        <p:nvSpPr>
          <p:cNvPr id="20" name="Text Field">
            <a:extLst>
              <a:ext uri="{FF2B5EF4-FFF2-40B4-BE49-F238E27FC236}">
                <a16:creationId xmlns:a16="http://schemas.microsoft.com/office/drawing/2014/main" id="{B43C728A-1EA8-A34F-8702-A4D3E401FA94}"/>
              </a:ext>
            </a:extLst>
          </p:cNvPr>
          <p:cNvSpPr>
            <a:spLocks noGrp="1"/>
          </p:cNvSpPr>
          <p:nvPr>
            <p:ph type="body" sz="quarter" idx="38" hasCustomPrompt="1"/>
          </p:nvPr>
        </p:nvSpPr>
        <p:spPr>
          <a:xfrm>
            <a:off x="1145483" y="5481703"/>
            <a:ext cx="6474516" cy="606216"/>
          </a:xfrm>
        </p:spPr>
        <p:txBody>
          <a:bodyPr>
            <a:noAutofit/>
          </a:bodyPr>
          <a:lstStyle>
            <a:lvl1pPr>
              <a:defRPr sz="1500">
                <a:solidFill>
                  <a:schemeClr val="tx1"/>
                </a:solidFill>
              </a:defRPr>
            </a:lvl1pPr>
          </a:lstStyle>
          <a:p>
            <a:pPr lvl="0"/>
            <a:r>
              <a:rPr lang="en-US"/>
              <a:t>Additional information if needed</a:t>
            </a:r>
          </a:p>
        </p:txBody>
      </p:sp>
      <p:sp>
        <p:nvSpPr>
          <p:cNvPr id="15" name="Content Placeholder 2">
            <a:extLst>
              <a:ext uri="{FF2B5EF4-FFF2-40B4-BE49-F238E27FC236}">
                <a16:creationId xmlns:a16="http://schemas.microsoft.com/office/drawing/2014/main" id="{0C5509EC-54E9-48C4-A7CC-801E3BB4A602}"/>
              </a:ext>
            </a:extLst>
          </p:cNvPr>
          <p:cNvSpPr>
            <a:spLocks noGrp="1"/>
          </p:cNvSpPr>
          <p:nvPr>
            <p:ph sz="quarter" idx="40" hasCustomPrompt="1"/>
          </p:nvPr>
        </p:nvSpPr>
        <p:spPr>
          <a:xfrm>
            <a:off x="8424863" y="1984375"/>
            <a:ext cx="2500312" cy="1989138"/>
          </a:xfrm>
        </p:spPr>
        <p:txBody>
          <a:bodyPr anchor="t"/>
          <a:lstStyle>
            <a:lvl1pPr algn="ctr">
              <a:defRPr sz="1400"/>
            </a:lvl1pPr>
            <a:lvl5pPr marL="731520" indent="0">
              <a:buNone/>
              <a:defRPr/>
            </a:lvl5pPr>
          </a:lstStyle>
          <a:p>
            <a:r>
              <a:rPr lang="en-US" dirty="0"/>
              <a:t>Company logo here</a:t>
            </a:r>
            <a:br>
              <a:rPr lang="en-US" dirty="0"/>
            </a:br>
            <a:r>
              <a:rPr lang="en-US" dirty="0"/>
              <a:t>Insert a PNG with a transparent background</a:t>
            </a:r>
          </a:p>
        </p:txBody>
      </p:sp>
      <p:sp>
        <p:nvSpPr>
          <p:cNvPr id="17" name="Slide Number Placeholder 7">
            <a:extLst>
              <a:ext uri="{FF2B5EF4-FFF2-40B4-BE49-F238E27FC236}">
                <a16:creationId xmlns:a16="http://schemas.microsoft.com/office/drawing/2014/main" id="{A44C2426-04C4-7140-A611-83E81C06DD97}"/>
              </a:ext>
            </a:extLst>
          </p:cNvPr>
          <p:cNvSpPr>
            <a:spLocks noGrp="1"/>
          </p:cNvSpPr>
          <p:nvPr>
            <p:ph type="sldNum" sz="quarter" idx="12"/>
          </p:nvPr>
        </p:nvSpPr>
        <p:spPr>
          <a:xfrm>
            <a:off x="762000" y="6423660"/>
            <a:ext cx="365760" cy="365760"/>
          </a:xfrm>
        </p:spPr>
        <p:txBody>
          <a:bodyPr/>
          <a:lstStyle>
            <a:lvl1pPr>
              <a:defRPr>
                <a:solidFill>
                  <a:schemeClr val="tx1"/>
                </a:solidFill>
              </a:defRPr>
            </a:lvl1pPr>
          </a:lstStyle>
          <a:p>
            <a:fld id="{345D60D9-5372-5F40-9443-0F9AE5BDC3C8}" type="slidenum">
              <a:rPr lang="en-US" smtClean="0"/>
              <a:pPr/>
              <a:t>‹#›</a:t>
            </a:fld>
            <a:endParaRPr lang="en-US" dirty="0"/>
          </a:p>
        </p:txBody>
      </p:sp>
      <p:sp>
        <p:nvSpPr>
          <p:cNvPr id="16" name="Footer Placeholder 4">
            <a:extLst>
              <a:ext uri="{FF2B5EF4-FFF2-40B4-BE49-F238E27FC236}">
                <a16:creationId xmlns:a16="http://schemas.microsoft.com/office/drawing/2014/main" id="{088F6C80-3BC9-E14B-AB09-1D7FE37267B7}"/>
              </a:ext>
            </a:extLst>
          </p:cNvPr>
          <p:cNvSpPr>
            <a:spLocks noGrp="1"/>
          </p:cNvSpPr>
          <p:nvPr>
            <p:ph type="ftr" sz="quarter" idx="11"/>
          </p:nvPr>
        </p:nvSpPr>
        <p:spPr>
          <a:xfrm>
            <a:off x="1127759" y="6423978"/>
            <a:ext cx="5745379" cy="365125"/>
          </a:xfrm>
        </p:spPr>
        <p:txBody>
          <a:bodyPr/>
          <a:lstStyle>
            <a:lvl1pPr>
              <a:defRPr>
                <a:solidFill>
                  <a:schemeClr val="tx1"/>
                </a:solidFill>
              </a:defRPr>
            </a:lvl1pPr>
          </a:lstStyle>
          <a:p>
            <a:r>
              <a:rPr lang="en-US"/>
              <a:t>Copyright © 2022, Oracle and/or its affiliates  |  Confidential: Internal</a:t>
            </a:r>
            <a:endParaRPr lang="en-US" dirty="0"/>
          </a:p>
        </p:txBody>
      </p:sp>
      <p:sp>
        <p:nvSpPr>
          <p:cNvPr id="12" name="Date Placeholder 2">
            <a:extLst>
              <a:ext uri="{FF2B5EF4-FFF2-40B4-BE49-F238E27FC236}">
                <a16:creationId xmlns:a16="http://schemas.microsoft.com/office/drawing/2014/main" id="{2010F8CA-B8AC-F04D-86AA-CC583334B765}"/>
              </a:ext>
            </a:extLst>
          </p:cNvPr>
          <p:cNvSpPr>
            <a:spLocks noGrp="1"/>
          </p:cNvSpPr>
          <p:nvPr>
            <p:ph type="dt" sz="half" idx="10"/>
          </p:nvPr>
        </p:nvSpPr>
        <p:spPr>
          <a:xfrm>
            <a:off x="6873138" y="6425604"/>
            <a:ext cx="2743200" cy="363500"/>
          </a:xfrm>
        </p:spPr>
        <p:txBody>
          <a:bodyPr/>
          <a:lstStyle>
            <a:lvl1pPr>
              <a:defRPr>
                <a:solidFill>
                  <a:schemeClr val="tx1"/>
                </a:solidFill>
              </a:defRPr>
            </a:lvl1pPr>
          </a:lstStyle>
          <a:p>
            <a:r>
              <a:rPr lang="en-US"/>
              <a:t>[Date]</a:t>
            </a:r>
            <a:endParaRPr lang="en-US" dirty="0"/>
          </a:p>
        </p:txBody>
      </p:sp>
      <p:pic>
        <p:nvPicPr>
          <p:cNvPr id="18" name="OTag">
            <a:extLst>
              <a:ext uri="{FF2B5EF4-FFF2-40B4-BE49-F238E27FC236}">
                <a16:creationId xmlns:a16="http://schemas.microsoft.com/office/drawing/2014/main" id="{F4D655FC-5449-4D4F-BE73-3B6C3E151078}"/>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29914672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Large_Quote_Pattern_San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ADA6C-8682-42CF-A372-33B0B06376CF}"/>
              </a:ext>
            </a:extLst>
          </p:cNvPr>
          <p:cNvSpPr>
            <a:spLocks noGrp="1"/>
          </p:cNvSpPr>
          <p:nvPr>
            <p:ph type="title" hasCustomPrompt="1"/>
          </p:nvPr>
        </p:nvSpPr>
        <p:spPr>
          <a:xfrm>
            <a:off x="1146413" y="750231"/>
            <a:ext cx="6509982" cy="156950"/>
          </a:xfrm>
          <a:noFill/>
        </p:spPr>
        <p:txBody>
          <a:bodyPr vert="horz" lIns="0" tIns="0" rIns="0" bIns="0" rtlCol="0">
            <a:noAutofit/>
          </a:bodyPr>
          <a:lstStyle>
            <a:lvl1pPr>
              <a:defRPr lang="en-US" sz="1200" cap="all" spc="300">
                <a:solidFill>
                  <a:srgbClr val="C74634"/>
                </a:solidFill>
                <a:cs typeface="Oracle Sans Tab Light" panose="020B0403020204020204"/>
              </a:defRPr>
            </a:lvl1pPr>
          </a:lstStyle>
          <a:p>
            <a:pPr marL="0" marR="0" lvl="0" indent="0" fontAlgn="auto">
              <a:spcBef>
                <a:spcPts val="600"/>
              </a:spcBef>
              <a:spcAft>
                <a:spcPts val="0"/>
              </a:spcAft>
              <a:buClrTx/>
              <a:buSzTx/>
              <a:buFont typeface="System Font Regular"/>
              <a:tabLst/>
            </a:pPr>
            <a:r>
              <a:rPr lang="en-US" dirty="0"/>
              <a:t>TITLE GOES HERE</a:t>
            </a:r>
          </a:p>
        </p:txBody>
      </p:sp>
      <p:sp>
        <p:nvSpPr>
          <p:cNvPr id="10" name="Rectangle 9">
            <a:extLst>
              <a:ext uri="{FF2B5EF4-FFF2-40B4-BE49-F238E27FC236}">
                <a16:creationId xmlns:a16="http://schemas.microsoft.com/office/drawing/2014/main" id="{F672C966-D4EE-9D41-877E-52F2E6021C26}"/>
              </a:ext>
              <a:ext uri="{C183D7F6-B498-43B3-948B-1728B52AA6E4}">
                <adec:decorative xmlns:adec="http://schemas.microsoft.com/office/drawing/2017/decorative" val="1"/>
              </a:ext>
            </a:extLst>
          </p:cNvPr>
          <p:cNvSpPr/>
          <p:nvPr userDrawn="1"/>
        </p:nvSpPr>
        <p:spPr>
          <a:xfrm>
            <a:off x="0" y="1"/>
            <a:ext cx="12192000" cy="6857999"/>
          </a:xfrm>
          <a:prstGeom prst="rect">
            <a:avLst/>
          </a:prstGeom>
          <a:blipFill dpi="0" rotWithShape="1">
            <a:blip r:embed="rId2" cstate="screen">
              <a:alphaModFix amt="5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0E6ADCCD-58DB-5E49-88ED-710CB58AC7E9}"/>
              </a:ext>
              <a:ext uri="{C183D7F6-B498-43B3-948B-1728B52AA6E4}">
                <adec:decorative xmlns:adec="http://schemas.microsoft.com/office/drawing/2017/decorative" val="1"/>
              </a:ext>
            </a:extLst>
          </p:cNvPr>
          <p:cNvSpPr/>
          <p:nvPr userDrawn="1"/>
        </p:nvSpPr>
        <p:spPr>
          <a:xfrm>
            <a:off x="1145483" y="4803091"/>
            <a:ext cx="349581" cy="36576"/>
          </a:xfrm>
          <a:prstGeom prst="rect">
            <a:avLst/>
          </a:prstGeom>
          <a:solidFill>
            <a:srgbClr val="C746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4" name="Text Placeholder 2">
            <a:extLst>
              <a:ext uri="{FF2B5EF4-FFF2-40B4-BE49-F238E27FC236}">
                <a16:creationId xmlns:a16="http://schemas.microsoft.com/office/drawing/2014/main" id="{102A2EB7-3657-F440-B4A0-5FA639EEBBC1}"/>
              </a:ext>
            </a:extLst>
          </p:cNvPr>
          <p:cNvSpPr>
            <a:spLocks noGrp="1"/>
          </p:cNvSpPr>
          <p:nvPr>
            <p:ph type="body" idx="1" hasCustomPrompt="1"/>
          </p:nvPr>
        </p:nvSpPr>
        <p:spPr>
          <a:xfrm>
            <a:off x="1127758" y="1413283"/>
            <a:ext cx="6476523" cy="3130207"/>
          </a:xfrm>
        </p:spPr>
        <p:txBody>
          <a:bodyPr lIns="0" rIns="0" anchor="ctr" anchorCtr="0">
            <a:normAutofit/>
          </a:bodyPr>
          <a:lstStyle>
            <a:lvl1pPr marL="0" indent="0">
              <a:lnSpc>
                <a:spcPts val="3800"/>
              </a:lnSpc>
              <a:spcBef>
                <a:spcPct val="0"/>
              </a:spcBef>
              <a:buNone/>
              <a:defRPr sz="3200" b="0" i="0">
                <a:solidFill>
                  <a:schemeClr val="tx2"/>
                </a:solidFill>
                <a:latin typeface="Georgia" panose="02040502050405020303" pitchFamily="18" charset="0"/>
                <a:ea typeface="Open Sans Light" panose="020B0306030504020204" pitchFamily="34" charset="0"/>
                <a:cs typeface="Oracle Sans" panose="020B05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“Click to add quote. Quotes should ideally be five lines or less.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a:t>
            </a:r>
          </a:p>
        </p:txBody>
      </p:sp>
      <p:sp>
        <p:nvSpPr>
          <p:cNvPr id="21" name="Text Field">
            <a:extLst>
              <a:ext uri="{FF2B5EF4-FFF2-40B4-BE49-F238E27FC236}">
                <a16:creationId xmlns:a16="http://schemas.microsoft.com/office/drawing/2014/main" id="{BB6406BD-135B-C346-95E5-9EC6149BB3E8}"/>
              </a:ext>
            </a:extLst>
          </p:cNvPr>
          <p:cNvSpPr>
            <a:spLocks noGrp="1"/>
          </p:cNvSpPr>
          <p:nvPr>
            <p:ph type="body" sz="quarter" idx="39" hasCustomPrompt="1"/>
          </p:nvPr>
        </p:nvSpPr>
        <p:spPr>
          <a:xfrm>
            <a:off x="1145483" y="5175037"/>
            <a:ext cx="6458798" cy="266291"/>
          </a:xfrm>
        </p:spPr>
        <p:txBody>
          <a:bodyPr>
            <a:noAutofit/>
          </a:bodyPr>
          <a:lstStyle>
            <a:lvl1pPr>
              <a:defRPr b="1">
                <a:solidFill>
                  <a:schemeClr val="tx2"/>
                </a:solidFill>
              </a:defRPr>
            </a:lvl1pPr>
          </a:lstStyle>
          <a:p>
            <a:pPr lvl="0"/>
            <a:r>
              <a:rPr lang="en-US" dirty="0"/>
              <a:t>Name of person quoted</a:t>
            </a:r>
          </a:p>
        </p:txBody>
      </p:sp>
      <p:sp>
        <p:nvSpPr>
          <p:cNvPr id="20" name="Text Field">
            <a:extLst>
              <a:ext uri="{FF2B5EF4-FFF2-40B4-BE49-F238E27FC236}">
                <a16:creationId xmlns:a16="http://schemas.microsoft.com/office/drawing/2014/main" id="{B43C728A-1EA8-A34F-8702-A4D3E401FA94}"/>
              </a:ext>
            </a:extLst>
          </p:cNvPr>
          <p:cNvSpPr>
            <a:spLocks noGrp="1"/>
          </p:cNvSpPr>
          <p:nvPr>
            <p:ph type="body" sz="quarter" idx="38" hasCustomPrompt="1"/>
          </p:nvPr>
        </p:nvSpPr>
        <p:spPr>
          <a:xfrm>
            <a:off x="1145483" y="5481703"/>
            <a:ext cx="6458798" cy="606216"/>
          </a:xfrm>
        </p:spPr>
        <p:txBody>
          <a:bodyPr>
            <a:noAutofit/>
          </a:bodyPr>
          <a:lstStyle>
            <a:lvl1pPr>
              <a:defRPr sz="1500">
                <a:solidFill>
                  <a:schemeClr val="tx2"/>
                </a:solidFill>
              </a:defRPr>
            </a:lvl1pPr>
          </a:lstStyle>
          <a:p>
            <a:pPr lvl="0"/>
            <a:r>
              <a:rPr lang="en-US"/>
              <a:t>Additional information if needed</a:t>
            </a:r>
          </a:p>
        </p:txBody>
      </p:sp>
      <p:sp>
        <p:nvSpPr>
          <p:cNvPr id="15" name="Content Placeholder 2">
            <a:extLst>
              <a:ext uri="{FF2B5EF4-FFF2-40B4-BE49-F238E27FC236}">
                <a16:creationId xmlns:a16="http://schemas.microsoft.com/office/drawing/2014/main" id="{649850C5-E538-462B-86FC-86CECF9A5761}"/>
              </a:ext>
            </a:extLst>
          </p:cNvPr>
          <p:cNvSpPr>
            <a:spLocks noGrp="1"/>
          </p:cNvSpPr>
          <p:nvPr>
            <p:ph sz="quarter" idx="40" hasCustomPrompt="1"/>
          </p:nvPr>
        </p:nvSpPr>
        <p:spPr>
          <a:xfrm>
            <a:off x="8424863" y="1984375"/>
            <a:ext cx="2500312" cy="1989138"/>
          </a:xfrm>
        </p:spPr>
        <p:txBody>
          <a:bodyPr anchor="t"/>
          <a:lstStyle>
            <a:lvl1pPr algn="ctr">
              <a:defRPr sz="1400"/>
            </a:lvl1pPr>
            <a:lvl5pPr marL="731520" indent="0">
              <a:buNone/>
              <a:defRPr/>
            </a:lvl5pPr>
          </a:lstStyle>
          <a:p>
            <a:r>
              <a:rPr lang="en-US" dirty="0"/>
              <a:t>Company logo here</a:t>
            </a:r>
            <a:br>
              <a:rPr lang="en-US" dirty="0"/>
            </a:br>
            <a:r>
              <a:rPr lang="en-US" dirty="0"/>
              <a:t>Insert a PNG with a transparent background</a:t>
            </a:r>
          </a:p>
        </p:txBody>
      </p:sp>
      <p:sp>
        <p:nvSpPr>
          <p:cNvPr id="17" name="Slide Number Placeholder 7">
            <a:extLst>
              <a:ext uri="{FF2B5EF4-FFF2-40B4-BE49-F238E27FC236}">
                <a16:creationId xmlns:a16="http://schemas.microsoft.com/office/drawing/2014/main" id="{8042D673-76CC-254D-B3D8-9A5C106364F0}"/>
              </a:ext>
            </a:extLst>
          </p:cNvPr>
          <p:cNvSpPr>
            <a:spLocks noGrp="1"/>
          </p:cNvSpPr>
          <p:nvPr>
            <p:ph type="sldNum" sz="quarter" idx="12"/>
          </p:nvPr>
        </p:nvSpPr>
        <p:spPr>
          <a:xfrm>
            <a:off x="762000" y="6423660"/>
            <a:ext cx="365760" cy="365760"/>
          </a:xfrm>
        </p:spPr>
        <p:txBody>
          <a:bodyPr/>
          <a:lstStyle/>
          <a:p>
            <a:fld id="{345D60D9-5372-5F40-9443-0F9AE5BDC3C8}" type="slidenum">
              <a:rPr lang="en-US" smtClean="0"/>
              <a:pPr/>
              <a:t>‹#›</a:t>
            </a:fld>
            <a:endParaRPr lang="en-US" dirty="0"/>
          </a:p>
        </p:txBody>
      </p:sp>
      <p:sp>
        <p:nvSpPr>
          <p:cNvPr id="16" name="Footer Placeholder 4">
            <a:extLst>
              <a:ext uri="{FF2B5EF4-FFF2-40B4-BE49-F238E27FC236}">
                <a16:creationId xmlns:a16="http://schemas.microsoft.com/office/drawing/2014/main" id="{4F68EF21-F01A-1C45-B30A-F7FCFFA29F08}"/>
              </a:ext>
            </a:extLst>
          </p:cNvPr>
          <p:cNvSpPr>
            <a:spLocks noGrp="1"/>
          </p:cNvSpPr>
          <p:nvPr>
            <p:ph type="ftr" sz="quarter" idx="11"/>
          </p:nvPr>
        </p:nvSpPr>
        <p:spPr>
          <a:xfrm>
            <a:off x="1127759" y="6423978"/>
            <a:ext cx="5745379" cy="365125"/>
          </a:xfrm>
        </p:spPr>
        <p:txBody>
          <a:bodyPr/>
          <a:lstStyle/>
          <a:p>
            <a:r>
              <a:rPr lang="en-US"/>
              <a:t>Copyright © 2022, Oracle and/or its affiliates  |  Confidential: Internal</a:t>
            </a:r>
            <a:endParaRPr lang="en-US" dirty="0"/>
          </a:p>
        </p:txBody>
      </p:sp>
      <p:sp>
        <p:nvSpPr>
          <p:cNvPr id="12" name="Date Placeholder 2">
            <a:extLst>
              <a:ext uri="{FF2B5EF4-FFF2-40B4-BE49-F238E27FC236}">
                <a16:creationId xmlns:a16="http://schemas.microsoft.com/office/drawing/2014/main" id="{6E647063-B1A0-704E-87F2-A904E1774EE1}"/>
              </a:ext>
            </a:extLst>
          </p:cNvPr>
          <p:cNvSpPr>
            <a:spLocks noGrp="1"/>
          </p:cNvSpPr>
          <p:nvPr>
            <p:ph type="dt" sz="half" idx="10"/>
          </p:nvPr>
        </p:nvSpPr>
        <p:spPr>
          <a:xfrm>
            <a:off x="6873138" y="6425604"/>
            <a:ext cx="2743200" cy="363500"/>
          </a:xfrm>
        </p:spPr>
        <p:txBody>
          <a:bodyPr/>
          <a:lstStyle/>
          <a:p>
            <a:r>
              <a:rPr lang="en-US"/>
              <a:t>[Date]</a:t>
            </a:r>
            <a:endParaRPr lang="en-US" dirty="0"/>
          </a:p>
        </p:txBody>
      </p:sp>
      <p:pic>
        <p:nvPicPr>
          <p:cNvPr id="18" name="OTag">
            <a:extLst>
              <a:ext uri="{FF2B5EF4-FFF2-40B4-BE49-F238E27FC236}">
                <a16:creationId xmlns:a16="http://schemas.microsoft.com/office/drawing/2014/main" id="{EB10E309-E1AD-4F38-8096-7948500B3EEE}"/>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13532335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Light - Title + Phone, Tablet picture insertion">
    <p:spTree>
      <p:nvGrpSpPr>
        <p:cNvPr id="1" name=""/>
        <p:cNvGrpSpPr/>
        <p:nvPr/>
      </p:nvGrpSpPr>
      <p:grpSpPr>
        <a:xfrm>
          <a:off x="0" y="0"/>
          <a:ext cx="0" cy="0"/>
          <a:chOff x="0" y="0"/>
          <a:chExt cx="0" cy="0"/>
        </a:xfrm>
      </p:grpSpPr>
      <p:sp>
        <p:nvSpPr>
          <p:cNvPr id="8" name="Title 3">
            <a:extLst>
              <a:ext uri="{FF2B5EF4-FFF2-40B4-BE49-F238E27FC236}">
                <a16:creationId xmlns:a16="http://schemas.microsoft.com/office/drawing/2014/main" id="{0638DF7B-BBB6-684E-A5BB-80F1125943EF}"/>
              </a:ext>
            </a:extLst>
          </p:cNvPr>
          <p:cNvSpPr>
            <a:spLocks noGrp="1"/>
          </p:cNvSpPr>
          <p:nvPr>
            <p:ph type="title" hasCustomPrompt="1"/>
          </p:nvPr>
        </p:nvSpPr>
        <p:spPr>
          <a:xfrm>
            <a:off x="768875" y="182403"/>
            <a:ext cx="10671048" cy="822960"/>
          </a:xfrm>
        </p:spPr>
        <p:txBody>
          <a:bodyPr/>
          <a:lstStyle>
            <a:lvl1pPr>
              <a:defRPr/>
            </a:lvl1pPr>
          </a:lstStyle>
          <a:p>
            <a:r>
              <a:rPr lang="en-US" dirty="0"/>
              <a:t>Title</a:t>
            </a:r>
          </a:p>
        </p:txBody>
      </p:sp>
      <p:sp>
        <p:nvSpPr>
          <p:cNvPr id="29" name="Freeform: Shape 28">
            <a:extLst>
              <a:ext uri="{FF2B5EF4-FFF2-40B4-BE49-F238E27FC236}">
                <a16:creationId xmlns:a16="http://schemas.microsoft.com/office/drawing/2014/main" id="{8F16850A-0524-4093-8F30-B3AFA88BED44}"/>
              </a:ext>
              <a:ext uri="{C183D7F6-B498-43B3-948B-1728B52AA6E4}">
                <adec:decorative xmlns:adec="http://schemas.microsoft.com/office/drawing/2017/decorative" val="1"/>
              </a:ext>
            </a:extLst>
          </p:cNvPr>
          <p:cNvSpPr/>
          <p:nvPr userDrawn="1"/>
        </p:nvSpPr>
        <p:spPr>
          <a:xfrm>
            <a:off x="7917768" y="1895966"/>
            <a:ext cx="2079208" cy="3893148"/>
          </a:xfrm>
          <a:custGeom>
            <a:avLst/>
            <a:gdLst>
              <a:gd name="connsiteX0" fmla="*/ 71084 w 2079208"/>
              <a:gd name="connsiteY0" fmla="*/ 3641980 h 3893148"/>
              <a:gd name="connsiteX1" fmla="*/ 1990354 w 2079208"/>
              <a:gd name="connsiteY1" fmla="*/ 3641980 h 3893148"/>
              <a:gd name="connsiteX2" fmla="*/ 1990354 w 2079208"/>
              <a:gd name="connsiteY2" fmla="*/ 215290 h 3893148"/>
              <a:gd name="connsiteX3" fmla="*/ 71084 w 2079208"/>
              <a:gd name="connsiteY3" fmla="*/ 215290 h 3893148"/>
              <a:gd name="connsiteX4" fmla="*/ 71084 w 2079208"/>
              <a:gd name="connsiteY4" fmla="*/ 3641980 h 3893148"/>
              <a:gd name="connsiteX5" fmla="*/ 113049 w 2079208"/>
              <a:gd name="connsiteY5" fmla="*/ 0 h 3893148"/>
              <a:gd name="connsiteX6" fmla="*/ 0 w 2079208"/>
              <a:gd name="connsiteY6" fmla="*/ 114102 h 3893148"/>
              <a:gd name="connsiteX7" fmla="*/ 0 w 2079208"/>
              <a:gd name="connsiteY7" fmla="*/ 3779050 h 3893148"/>
              <a:gd name="connsiteX8" fmla="*/ 113049 w 2079208"/>
              <a:gd name="connsiteY8" fmla="*/ 3893148 h 3893148"/>
              <a:gd name="connsiteX9" fmla="*/ 1966158 w 2079208"/>
              <a:gd name="connsiteY9" fmla="*/ 3893148 h 3893148"/>
              <a:gd name="connsiteX10" fmla="*/ 2079208 w 2079208"/>
              <a:gd name="connsiteY10" fmla="*/ 3779050 h 3893148"/>
              <a:gd name="connsiteX11" fmla="*/ 2079208 w 2079208"/>
              <a:gd name="connsiteY11" fmla="*/ 114102 h 3893148"/>
              <a:gd name="connsiteX12" fmla="*/ 1966158 w 2079208"/>
              <a:gd name="connsiteY12" fmla="*/ 0 h 3893148"/>
              <a:gd name="connsiteX13" fmla="*/ 113049 w 2079208"/>
              <a:gd name="connsiteY13" fmla="*/ 0 h 3893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79208" h="3893148">
                <a:moveTo>
                  <a:pt x="71084" y="3641980"/>
                </a:moveTo>
                <a:lnTo>
                  <a:pt x="1990354" y="3641980"/>
                </a:lnTo>
                <a:lnTo>
                  <a:pt x="1990354" y="215290"/>
                </a:lnTo>
                <a:lnTo>
                  <a:pt x="71084" y="215290"/>
                </a:lnTo>
                <a:lnTo>
                  <a:pt x="71084" y="3641980"/>
                </a:lnTo>
                <a:close/>
                <a:moveTo>
                  <a:pt x="113049" y="0"/>
                </a:moveTo>
                <a:cubicBezTo>
                  <a:pt x="50616" y="0"/>
                  <a:pt x="0" y="51084"/>
                  <a:pt x="0" y="114102"/>
                </a:cubicBezTo>
                <a:lnTo>
                  <a:pt x="0" y="3779050"/>
                </a:lnTo>
                <a:cubicBezTo>
                  <a:pt x="0" y="3842066"/>
                  <a:pt x="50616" y="3893148"/>
                  <a:pt x="113049" y="3893148"/>
                </a:cubicBezTo>
                <a:lnTo>
                  <a:pt x="1966158" y="3893148"/>
                </a:lnTo>
                <a:cubicBezTo>
                  <a:pt x="2028593" y="3893148"/>
                  <a:pt x="2079208" y="3842066"/>
                  <a:pt x="2079208" y="3779050"/>
                </a:cubicBezTo>
                <a:lnTo>
                  <a:pt x="2079208" y="114102"/>
                </a:lnTo>
                <a:cubicBezTo>
                  <a:pt x="2079208" y="51084"/>
                  <a:pt x="2028593" y="0"/>
                  <a:pt x="1966158" y="0"/>
                </a:cubicBezTo>
                <a:lnTo>
                  <a:pt x="113049" y="0"/>
                </a:lnTo>
                <a:close/>
              </a:path>
            </a:pathLst>
          </a:custGeom>
          <a:solidFill>
            <a:srgbClr val="D3CFCA"/>
          </a:solidFill>
          <a:ln w="6019" cap="flat">
            <a:noFill/>
            <a:prstDash val="solid"/>
            <a:miter/>
          </a:ln>
        </p:spPr>
        <p:txBody>
          <a:bodyPr rtlCol="0" anchor="ctr"/>
          <a:lstStyle/>
          <a:p>
            <a:endParaRPr lang="en-US"/>
          </a:p>
        </p:txBody>
      </p:sp>
      <p:sp>
        <p:nvSpPr>
          <p:cNvPr id="4" name="Freeform: Shape 3">
            <a:extLst>
              <a:ext uri="{FF2B5EF4-FFF2-40B4-BE49-F238E27FC236}">
                <a16:creationId xmlns:a16="http://schemas.microsoft.com/office/drawing/2014/main" id="{F9AB3A15-4FDD-4845-8CB6-31632FAA4FE7}"/>
              </a:ext>
              <a:ext uri="{C183D7F6-B498-43B3-948B-1728B52AA6E4}">
                <adec:decorative xmlns:adec="http://schemas.microsoft.com/office/drawing/2017/decorative" val="1"/>
              </a:ext>
            </a:extLst>
          </p:cNvPr>
          <p:cNvSpPr/>
          <p:nvPr/>
        </p:nvSpPr>
        <p:spPr>
          <a:xfrm>
            <a:off x="2579731" y="1535421"/>
            <a:ext cx="5363295" cy="3893147"/>
          </a:xfrm>
          <a:custGeom>
            <a:avLst/>
            <a:gdLst>
              <a:gd name="connsiteX0" fmla="*/ 0 w 5363295"/>
              <a:gd name="connsiteY0" fmla="*/ 3816663 h 3893147"/>
              <a:gd name="connsiteX1" fmla="*/ 76401 w 5363295"/>
              <a:gd name="connsiteY1" fmla="*/ 3893148 h 3893147"/>
              <a:gd name="connsiteX2" fmla="*/ 5286891 w 5363295"/>
              <a:gd name="connsiteY2" fmla="*/ 3893148 h 3893147"/>
              <a:gd name="connsiteX3" fmla="*/ 5363295 w 5363295"/>
              <a:gd name="connsiteY3" fmla="*/ 3816663 h 3893147"/>
              <a:gd name="connsiteX4" fmla="*/ 5363295 w 5363295"/>
              <a:gd name="connsiteY4" fmla="*/ 76486 h 3893147"/>
              <a:gd name="connsiteX5" fmla="*/ 5286891 w 5363295"/>
              <a:gd name="connsiteY5" fmla="*/ 0 h 3893147"/>
              <a:gd name="connsiteX6" fmla="*/ 76400 w 5363295"/>
              <a:gd name="connsiteY6" fmla="*/ 0 h 3893147"/>
              <a:gd name="connsiteX7" fmla="*/ 0 w 5363295"/>
              <a:gd name="connsiteY7" fmla="*/ 76486 h 3893147"/>
              <a:gd name="connsiteX8" fmla="*/ 0 w 5363295"/>
              <a:gd name="connsiteY8" fmla="*/ 3816663 h 3893147"/>
              <a:gd name="connsiteX9" fmla="*/ 183358 w 5363295"/>
              <a:gd name="connsiteY9" fmla="*/ 76486 h 3893147"/>
              <a:gd name="connsiteX10" fmla="*/ 183358 w 5363295"/>
              <a:gd name="connsiteY10" fmla="*/ 3816663 h 3893147"/>
              <a:gd name="connsiteX11" fmla="*/ 5179931 w 5363295"/>
              <a:gd name="connsiteY11" fmla="*/ 3816663 h 3893147"/>
              <a:gd name="connsiteX12" fmla="*/ 5179931 w 5363295"/>
              <a:gd name="connsiteY12" fmla="*/ 76486 h 3893147"/>
              <a:gd name="connsiteX13" fmla="*/ 183358 w 5363295"/>
              <a:gd name="connsiteY13" fmla="*/ 76486 h 3893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363295" h="3893147">
                <a:moveTo>
                  <a:pt x="0" y="3816663"/>
                </a:moveTo>
                <a:cubicBezTo>
                  <a:pt x="0" y="3858902"/>
                  <a:pt x="34206" y="3893148"/>
                  <a:pt x="76401" y="3893148"/>
                </a:cubicBezTo>
                <a:lnTo>
                  <a:pt x="5286891" y="3893148"/>
                </a:lnTo>
                <a:cubicBezTo>
                  <a:pt x="5329087" y="3893148"/>
                  <a:pt x="5363295" y="3858902"/>
                  <a:pt x="5363295" y="3816663"/>
                </a:cubicBezTo>
                <a:lnTo>
                  <a:pt x="5363295" y="76486"/>
                </a:lnTo>
                <a:cubicBezTo>
                  <a:pt x="5363295" y="34244"/>
                  <a:pt x="5329087" y="0"/>
                  <a:pt x="5286891" y="0"/>
                </a:cubicBezTo>
                <a:lnTo>
                  <a:pt x="76400" y="0"/>
                </a:lnTo>
                <a:cubicBezTo>
                  <a:pt x="34206" y="0"/>
                  <a:pt x="0" y="34244"/>
                  <a:pt x="0" y="76486"/>
                </a:cubicBezTo>
                <a:lnTo>
                  <a:pt x="0" y="3816663"/>
                </a:lnTo>
                <a:close/>
                <a:moveTo>
                  <a:pt x="183358" y="76486"/>
                </a:moveTo>
                <a:lnTo>
                  <a:pt x="183358" y="3816663"/>
                </a:lnTo>
                <a:lnTo>
                  <a:pt x="5179931" y="3816663"/>
                </a:lnTo>
                <a:lnTo>
                  <a:pt x="5179931" y="76486"/>
                </a:lnTo>
                <a:lnTo>
                  <a:pt x="183358" y="76486"/>
                </a:lnTo>
                <a:close/>
              </a:path>
            </a:pathLst>
          </a:custGeom>
          <a:solidFill>
            <a:srgbClr val="D3CFCA"/>
          </a:solidFill>
          <a:ln w="6032" cap="flat">
            <a:noFill/>
            <a:prstDash val="solid"/>
            <a:miter/>
          </a:ln>
        </p:spPr>
        <p:txBody>
          <a:bodyPr rtlCol="0" anchor="ctr"/>
          <a:lstStyle/>
          <a:p>
            <a:endParaRPr lang="en-US"/>
          </a:p>
        </p:txBody>
      </p:sp>
      <p:sp>
        <p:nvSpPr>
          <p:cNvPr id="5" name="Freeform: Shape 4">
            <a:extLst>
              <a:ext uri="{FF2B5EF4-FFF2-40B4-BE49-F238E27FC236}">
                <a16:creationId xmlns:a16="http://schemas.microsoft.com/office/drawing/2014/main" id="{07473EC2-860C-4E8E-9078-5097E982AA4F}"/>
              </a:ext>
              <a:ext uri="{C183D7F6-B498-43B3-948B-1728B52AA6E4}">
                <adec:decorative xmlns:adec="http://schemas.microsoft.com/office/drawing/2017/decorative" val="1"/>
              </a:ext>
            </a:extLst>
          </p:cNvPr>
          <p:cNvSpPr/>
          <p:nvPr/>
        </p:nvSpPr>
        <p:spPr>
          <a:xfrm rot="16200000">
            <a:off x="2596257" y="3465502"/>
            <a:ext cx="153792" cy="33008"/>
          </a:xfrm>
          <a:custGeom>
            <a:avLst/>
            <a:gdLst>
              <a:gd name="connsiteX0" fmla="*/ 137297 w 153792"/>
              <a:gd name="connsiteY0" fmla="*/ -16 h 33008"/>
              <a:gd name="connsiteX1" fmla="*/ 153783 w 153792"/>
              <a:gd name="connsiteY1" fmla="*/ -16 h 33008"/>
              <a:gd name="connsiteX2" fmla="*/ 153783 w 153792"/>
              <a:gd name="connsiteY2" fmla="*/ 32993 h 33008"/>
              <a:gd name="connsiteX3" fmla="*/ 137297 w 153792"/>
              <a:gd name="connsiteY3" fmla="*/ 32993 h 33008"/>
              <a:gd name="connsiteX4" fmla="*/ 16476 w 153792"/>
              <a:gd name="connsiteY4" fmla="*/ 32993 h 33008"/>
              <a:gd name="connsiteX5" fmla="*/ -10 w 153792"/>
              <a:gd name="connsiteY5" fmla="*/ 32993 h 33008"/>
              <a:gd name="connsiteX6" fmla="*/ -10 w 153792"/>
              <a:gd name="connsiteY6" fmla="*/ -16 h 33008"/>
              <a:gd name="connsiteX7" fmla="*/ 16476 w 153792"/>
              <a:gd name="connsiteY7" fmla="*/ -16 h 33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3792" h="33008">
                <a:moveTo>
                  <a:pt x="137297" y="-16"/>
                </a:moveTo>
                <a:cubicBezTo>
                  <a:pt x="146402" y="-16"/>
                  <a:pt x="153783" y="-16"/>
                  <a:pt x="153783" y="-16"/>
                </a:cubicBezTo>
                <a:lnTo>
                  <a:pt x="153783" y="32993"/>
                </a:lnTo>
                <a:cubicBezTo>
                  <a:pt x="153783" y="32993"/>
                  <a:pt x="146402" y="32993"/>
                  <a:pt x="137297" y="32993"/>
                </a:cubicBezTo>
                <a:lnTo>
                  <a:pt x="16476" y="32993"/>
                </a:lnTo>
                <a:cubicBezTo>
                  <a:pt x="7371" y="32993"/>
                  <a:pt x="-10" y="32993"/>
                  <a:pt x="-10" y="32993"/>
                </a:cubicBezTo>
                <a:lnTo>
                  <a:pt x="-10" y="-16"/>
                </a:lnTo>
                <a:cubicBezTo>
                  <a:pt x="-10" y="-16"/>
                  <a:pt x="7371" y="-16"/>
                  <a:pt x="16476" y="-16"/>
                </a:cubicBezTo>
                <a:close/>
              </a:path>
            </a:pathLst>
          </a:custGeom>
          <a:solidFill>
            <a:srgbClr val="FFFFFF"/>
          </a:solidFill>
          <a:ln w="6032" cap="flat">
            <a:noFill/>
            <a:prstDash val="solid"/>
            <a:miter/>
          </a:ln>
        </p:spPr>
        <p:txBody>
          <a:bodyPr rtlCol="0" anchor="ctr"/>
          <a:lstStyle/>
          <a:p>
            <a:endParaRPr lang="en-US"/>
          </a:p>
        </p:txBody>
      </p:sp>
      <p:sp>
        <p:nvSpPr>
          <p:cNvPr id="26" name="Picture Placeholder 25">
            <a:extLst>
              <a:ext uri="{FF2B5EF4-FFF2-40B4-BE49-F238E27FC236}">
                <a16:creationId xmlns:a16="http://schemas.microsoft.com/office/drawing/2014/main" id="{FF119E1E-C0FC-4966-BA97-3F4547674E3A}"/>
              </a:ext>
            </a:extLst>
          </p:cNvPr>
          <p:cNvSpPr>
            <a:spLocks noGrp="1"/>
          </p:cNvSpPr>
          <p:nvPr>
            <p:ph type="pic" sz="quarter" idx="13"/>
          </p:nvPr>
        </p:nvSpPr>
        <p:spPr>
          <a:xfrm>
            <a:off x="2765425" y="1600200"/>
            <a:ext cx="4999038" cy="3754120"/>
          </a:xfrm>
          <a:solidFill>
            <a:schemeClr val="bg1"/>
          </a:solidFill>
        </p:spPr>
        <p:txBody>
          <a:bodyPr anchor="t"/>
          <a:lstStyle>
            <a:lvl1pPr algn="ctr">
              <a:defRPr sz="1200"/>
            </a:lvl1pPr>
          </a:lstStyle>
          <a:p>
            <a:r>
              <a:rPr lang="en-US"/>
              <a:t>Click icon to add picture</a:t>
            </a:r>
            <a:endParaRPr lang="en-US" dirty="0"/>
          </a:p>
        </p:txBody>
      </p:sp>
      <p:sp>
        <p:nvSpPr>
          <p:cNvPr id="28" name="Picture Placeholder 27">
            <a:extLst>
              <a:ext uri="{FF2B5EF4-FFF2-40B4-BE49-F238E27FC236}">
                <a16:creationId xmlns:a16="http://schemas.microsoft.com/office/drawing/2014/main" id="{EBE2AF1F-2B03-49C1-AC77-BE8C85ECE419}"/>
              </a:ext>
            </a:extLst>
          </p:cNvPr>
          <p:cNvSpPr>
            <a:spLocks noGrp="1"/>
          </p:cNvSpPr>
          <p:nvPr>
            <p:ph type="pic" sz="quarter" idx="14"/>
          </p:nvPr>
        </p:nvSpPr>
        <p:spPr>
          <a:xfrm>
            <a:off x="7977091" y="2092960"/>
            <a:ext cx="1919923" cy="3444240"/>
          </a:xfrm>
          <a:solidFill>
            <a:schemeClr val="bg1"/>
          </a:solidFill>
        </p:spPr>
        <p:txBody>
          <a:bodyPr anchor="t"/>
          <a:lstStyle>
            <a:lvl1pPr algn="ctr">
              <a:defRPr sz="1200"/>
            </a:lvl1pPr>
          </a:lstStyle>
          <a:p>
            <a:r>
              <a:rPr lang="en-US"/>
              <a:t>Click icon to add picture</a:t>
            </a:r>
            <a:endParaRPr lang="en-US" dirty="0"/>
          </a:p>
        </p:txBody>
      </p:sp>
      <p:grpSp>
        <p:nvGrpSpPr>
          <p:cNvPr id="32" name="Group 31">
            <a:extLst>
              <a:ext uri="{FF2B5EF4-FFF2-40B4-BE49-F238E27FC236}">
                <a16:creationId xmlns:a16="http://schemas.microsoft.com/office/drawing/2014/main" id="{675284DB-F94C-4093-926F-6560F6637B8C}"/>
              </a:ext>
              <a:ext uri="{C183D7F6-B498-43B3-948B-1728B52AA6E4}">
                <adec:decorative xmlns:adec="http://schemas.microsoft.com/office/drawing/2017/decorative" val="1"/>
              </a:ext>
            </a:extLst>
          </p:cNvPr>
          <p:cNvGrpSpPr/>
          <p:nvPr userDrawn="1"/>
        </p:nvGrpSpPr>
        <p:grpSpPr>
          <a:xfrm>
            <a:off x="7902528" y="1895966"/>
            <a:ext cx="2079208" cy="3893148"/>
            <a:chOff x="9944688" y="1880726"/>
            <a:chExt cx="2079208" cy="3893148"/>
          </a:xfrm>
        </p:grpSpPr>
        <p:sp>
          <p:nvSpPr>
            <p:cNvPr id="33" name="Freeform: Shape 32">
              <a:extLst>
                <a:ext uri="{FF2B5EF4-FFF2-40B4-BE49-F238E27FC236}">
                  <a16:creationId xmlns:a16="http://schemas.microsoft.com/office/drawing/2014/main" id="{DFD9C460-7AC1-4BE2-A050-2DEA1E983436}"/>
                </a:ext>
              </a:extLst>
            </p:cNvPr>
            <p:cNvSpPr/>
            <p:nvPr/>
          </p:nvSpPr>
          <p:spPr>
            <a:xfrm>
              <a:off x="9944688" y="1880726"/>
              <a:ext cx="2079208" cy="3893148"/>
            </a:xfrm>
            <a:custGeom>
              <a:avLst/>
              <a:gdLst>
                <a:gd name="connsiteX0" fmla="*/ 71084 w 2079208"/>
                <a:gd name="connsiteY0" fmla="*/ 3641980 h 3893148"/>
                <a:gd name="connsiteX1" fmla="*/ 1990354 w 2079208"/>
                <a:gd name="connsiteY1" fmla="*/ 3641980 h 3893148"/>
                <a:gd name="connsiteX2" fmla="*/ 1990354 w 2079208"/>
                <a:gd name="connsiteY2" fmla="*/ 215290 h 3893148"/>
                <a:gd name="connsiteX3" fmla="*/ 71084 w 2079208"/>
                <a:gd name="connsiteY3" fmla="*/ 215290 h 3893148"/>
                <a:gd name="connsiteX4" fmla="*/ 71084 w 2079208"/>
                <a:gd name="connsiteY4" fmla="*/ 3641980 h 3893148"/>
                <a:gd name="connsiteX5" fmla="*/ 113049 w 2079208"/>
                <a:gd name="connsiteY5" fmla="*/ 0 h 3893148"/>
                <a:gd name="connsiteX6" fmla="*/ 0 w 2079208"/>
                <a:gd name="connsiteY6" fmla="*/ 114102 h 3893148"/>
                <a:gd name="connsiteX7" fmla="*/ 0 w 2079208"/>
                <a:gd name="connsiteY7" fmla="*/ 3779050 h 3893148"/>
                <a:gd name="connsiteX8" fmla="*/ 113049 w 2079208"/>
                <a:gd name="connsiteY8" fmla="*/ 3893148 h 3893148"/>
                <a:gd name="connsiteX9" fmla="*/ 1966158 w 2079208"/>
                <a:gd name="connsiteY9" fmla="*/ 3893148 h 3893148"/>
                <a:gd name="connsiteX10" fmla="*/ 2079208 w 2079208"/>
                <a:gd name="connsiteY10" fmla="*/ 3779050 h 3893148"/>
                <a:gd name="connsiteX11" fmla="*/ 2079208 w 2079208"/>
                <a:gd name="connsiteY11" fmla="*/ 114102 h 3893148"/>
                <a:gd name="connsiteX12" fmla="*/ 1966158 w 2079208"/>
                <a:gd name="connsiteY12" fmla="*/ 0 h 3893148"/>
                <a:gd name="connsiteX13" fmla="*/ 113049 w 2079208"/>
                <a:gd name="connsiteY13" fmla="*/ 0 h 3893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79208" h="3893148">
                  <a:moveTo>
                    <a:pt x="71084" y="3641980"/>
                  </a:moveTo>
                  <a:lnTo>
                    <a:pt x="1990354" y="3641980"/>
                  </a:lnTo>
                  <a:lnTo>
                    <a:pt x="1990354" y="215290"/>
                  </a:lnTo>
                  <a:lnTo>
                    <a:pt x="71084" y="215290"/>
                  </a:lnTo>
                  <a:lnTo>
                    <a:pt x="71084" y="3641980"/>
                  </a:lnTo>
                  <a:close/>
                  <a:moveTo>
                    <a:pt x="113049" y="0"/>
                  </a:moveTo>
                  <a:cubicBezTo>
                    <a:pt x="50616" y="0"/>
                    <a:pt x="0" y="51084"/>
                    <a:pt x="0" y="114102"/>
                  </a:cubicBezTo>
                  <a:lnTo>
                    <a:pt x="0" y="3779050"/>
                  </a:lnTo>
                  <a:cubicBezTo>
                    <a:pt x="0" y="3842066"/>
                    <a:pt x="50616" y="3893148"/>
                    <a:pt x="113049" y="3893148"/>
                  </a:cubicBezTo>
                  <a:lnTo>
                    <a:pt x="1966158" y="3893148"/>
                  </a:lnTo>
                  <a:cubicBezTo>
                    <a:pt x="2028593" y="3893148"/>
                    <a:pt x="2079208" y="3842066"/>
                    <a:pt x="2079208" y="3779050"/>
                  </a:cubicBezTo>
                  <a:lnTo>
                    <a:pt x="2079208" y="114102"/>
                  </a:lnTo>
                  <a:cubicBezTo>
                    <a:pt x="2079208" y="51084"/>
                    <a:pt x="2028593" y="0"/>
                    <a:pt x="1966158" y="0"/>
                  </a:cubicBezTo>
                  <a:lnTo>
                    <a:pt x="113049" y="0"/>
                  </a:lnTo>
                  <a:close/>
                </a:path>
              </a:pathLst>
            </a:custGeom>
            <a:solidFill>
              <a:srgbClr val="D3CFCA"/>
            </a:solidFill>
            <a:ln w="6019"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9038FCA8-E5BB-4F62-937F-C35E08D04624}"/>
                </a:ext>
              </a:extLst>
            </p:cNvPr>
            <p:cNvSpPr/>
            <p:nvPr/>
          </p:nvSpPr>
          <p:spPr>
            <a:xfrm>
              <a:off x="10868805" y="1967876"/>
              <a:ext cx="200494" cy="37219"/>
            </a:xfrm>
            <a:custGeom>
              <a:avLst/>
              <a:gdLst>
                <a:gd name="connsiteX0" fmla="*/ 174811 w 200494"/>
                <a:gd name="connsiteY0" fmla="*/ 0 h 37219"/>
                <a:gd name="connsiteX1" fmla="*/ 25678 w 200494"/>
                <a:gd name="connsiteY1" fmla="*/ 0 h 37219"/>
                <a:gd name="connsiteX2" fmla="*/ 0 w 200494"/>
                <a:gd name="connsiteY2" fmla="*/ 18615 h 37219"/>
                <a:gd name="connsiteX3" fmla="*/ 25678 w 200494"/>
                <a:gd name="connsiteY3" fmla="*/ 37219 h 37219"/>
                <a:gd name="connsiteX4" fmla="*/ 174811 w 200494"/>
                <a:gd name="connsiteY4" fmla="*/ 37219 h 37219"/>
                <a:gd name="connsiteX5" fmla="*/ 200495 w 200494"/>
                <a:gd name="connsiteY5" fmla="*/ 18615 h 37219"/>
                <a:gd name="connsiteX6" fmla="*/ 174811 w 200494"/>
                <a:gd name="connsiteY6" fmla="*/ 0 h 37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494" h="37219">
                  <a:moveTo>
                    <a:pt x="174811" y="0"/>
                  </a:moveTo>
                  <a:lnTo>
                    <a:pt x="25678" y="0"/>
                  </a:lnTo>
                  <a:cubicBezTo>
                    <a:pt x="11507" y="0"/>
                    <a:pt x="0" y="8332"/>
                    <a:pt x="0" y="18615"/>
                  </a:cubicBezTo>
                  <a:cubicBezTo>
                    <a:pt x="0" y="28893"/>
                    <a:pt x="11507" y="37219"/>
                    <a:pt x="25678" y="37219"/>
                  </a:cubicBezTo>
                  <a:lnTo>
                    <a:pt x="174811" y="37219"/>
                  </a:lnTo>
                  <a:cubicBezTo>
                    <a:pt x="188994" y="37219"/>
                    <a:pt x="200495" y="28893"/>
                    <a:pt x="200495" y="18615"/>
                  </a:cubicBezTo>
                  <a:cubicBezTo>
                    <a:pt x="200495" y="8332"/>
                    <a:pt x="188994" y="0"/>
                    <a:pt x="174811" y="0"/>
                  </a:cubicBezTo>
                  <a:close/>
                </a:path>
              </a:pathLst>
            </a:custGeom>
            <a:solidFill>
              <a:schemeClr val="bg1"/>
            </a:solidFill>
            <a:ln w="6019" cap="flat">
              <a:noFill/>
              <a:prstDash val="solid"/>
              <a:miter/>
            </a:ln>
          </p:spPr>
          <p:txBody>
            <a:bodyPr rtlCol="0" anchor="ctr"/>
            <a:lstStyle/>
            <a:p>
              <a:endParaRPr lang="en-US"/>
            </a:p>
          </p:txBody>
        </p:sp>
      </p:grpSp>
      <p:sp>
        <p:nvSpPr>
          <p:cNvPr id="24" name="Slide Number Placeholder 23">
            <a:extLst>
              <a:ext uri="{FF2B5EF4-FFF2-40B4-BE49-F238E27FC236}">
                <a16:creationId xmlns:a16="http://schemas.microsoft.com/office/drawing/2014/main" id="{DB861CAB-FFE9-4BC0-B26B-B5D9594FA52A}"/>
              </a:ext>
            </a:extLst>
          </p:cNvPr>
          <p:cNvSpPr>
            <a:spLocks noGrp="1"/>
          </p:cNvSpPr>
          <p:nvPr>
            <p:ph type="sldNum" sz="quarter" idx="12"/>
          </p:nvPr>
        </p:nvSpPr>
        <p:spPr/>
        <p:txBody>
          <a:bodyPr/>
          <a:lstStyle/>
          <a:p>
            <a:fld id="{345D60D9-5372-5F40-9443-0F9AE5BDC3C8}" type="slidenum">
              <a:rPr lang="en-US" smtClean="0"/>
              <a:pPr/>
              <a:t>‹#›</a:t>
            </a:fld>
            <a:endParaRPr lang="en-US" dirty="0"/>
          </a:p>
        </p:txBody>
      </p:sp>
      <p:sp>
        <p:nvSpPr>
          <p:cNvPr id="23" name="Footer Placeholder 22">
            <a:extLst>
              <a:ext uri="{FF2B5EF4-FFF2-40B4-BE49-F238E27FC236}">
                <a16:creationId xmlns:a16="http://schemas.microsoft.com/office/drawing/2014/main" id="{18DE1D17-D4D3-4ECA-A569-D0C34DB23988}"/>
              </a:ext>
            </a:extLst>
          </p:cNvPr>
          <p:cNvSpPr>
            <a:spLocks noGrp="1"/>
          </p:cNvSpPr>
          <p:nvPr>
            <p:ph type="ftr" sz="quarter" idx="11"/>
          </p:nvPr>
        </p:nvSpPr>
        <p:spPr/>
        <p:txBody>
          <a:bodyPr/>
          <a:lstStyle/>
          <a:p>
            <a:r>
              <a:rPr lang="en-US"/>
              <a:t>Copyright © 2022, Oracle and/or its affiliates  |  Confidential: Internal</a:t>
            </a:r>
            <a:endParaRPr lang="en-US" dirty="0"/>
          </a:p>
        </p:txBody>
      </p:sp>
      <p:sp>
        <p:nvSpPr>
          <p:cNvPr id="22" name="Date Placeholder 21">
            <a:extLst>
              <a:ext uri="{FF2B5EF4-FFF2-40B4-BE49-F238E27FC236}">
                <a16:creationId xmlns:a16="http://schemas.microsoft.com/office/drawing/2014/main" id="{3FB47DED-0E19-4AF9-9D74-9B4CF4D45B9C}"/>
              </a:ext>
            </a:extLst>
          </p:cNvPr>
          <p:cNvSpPr>
            <a:spLocks noGrp="1"/>
          </p:cNvSpPr>
          <p:nvPr>
            <p:ph type="dt" sz="half" idx="10"/>
          </p:nvPr>
        </p:nvSpPr>
        <p:spPr/>
        <p:txBody>
          <a:bodyPr/>
          <a:lstStyle/>
          <a:p>
            <a:r>
              <a:rPr lang="en-US"/>
              <a:t>[Date]</a:t>
            </a:r>
            <a:endParaRPr lang="en-US" dirty="0"/>
          </a:p>
        </p:txBody>
      </p:sp>
    </p:spTree>
    <p:extLst>
      <p:ext uri="{BB962C8B-B14F-4D97-AF65-F5344CB8AC3E}">
        <p14:creationId xmlns:p14="http://schemas.microsoft.com/office/powerpoint/2010/main" val="40032425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Light - Title + Tablet, Monitor picture insertion">
    <p:spTree>
      <p:nvGrpSpPr>
        <p:cNvPr id="1" name=""/>
        <p:cNvGrpSpPr/>
        <p:nvPr/>
      </p:nvGrpSpPr>
      <p:grpSpPr>
        <a:xfrm>
          <a:off x="0" y="0"/>
          <a:ext cx="0" cy="0"/>
          <a:chOff x="0" y="0"/>
          <a:chExt cx="0" cy="0"/>
        </a:xfrm>
      </p:grpSpPr>
      <p:sp>
        <p:nvSpPr>
          <p:cNvPr id="8" name="Title 3">
            <a:extLst>
              <a:ext uri="{FF2B5EF4-FFF2-40B4-BE49-F238E27FC236}">
                <a16:creationId xmlns:a16="http://schemas.microsoft.com/office/drawing/2014/main" id="{0638DF7B-BBB6-684E-A5BB-80F1125943EF}"/>
              </a:ext>
            </a:extLst>
          </p:cNvPr>
          <p:cNvSpPr>
            <a:spLocks noGrp="1"/>
          </p:cNvSpPr>
          <p:nvPr>
            <p:ph type="title" hasCustomPrompt="1"/>
          </p:nvPr>
        </p:nvSpPr>
        <p:spPr>
          <a:xfrm>
            <a:off x="768875" y="182403"/>
            <a:ext cx="10671048" cy="822960"/>
          </a:xfrm>
        </p:spPr>
        <p:txBody>
          <a:bodyPr/>
          <a:lstStyle>
            <a:lvl1pPr>
              <a:defRPr/>
            </a:lvl1pPr>
          </a:lstStyle>
          <a:p>
            <a:r>
              <a:rPr lang="en-US" dirty="0"/>
              <a:t>Title</a:t>
            </a:r>
          </a:p>
        </p:txBody>
      </p:sp>
      <p:sp>
        <p:nvSpPr>
          <p:cNvPr id="26" name="Freeform: Shape 25">
            <a:extLst>
              <a:ext uri="{FF2B5EF4-FFF2-40B4-BE49-F238E27FC236}">
                <a16:creationId xmlns:a16="http://schemas.microsoft.com/office/drawing/2014/main" id="{81620DFB-2232-4C51-9922-F2030D2C9644}"/>
              </a:ext>
              <a:ext uri="{C183D7F6-B498-43B3-948B-1728B52AA6E4}">
                <adec:decorative xmlns:adec="http://schemas.microsoft.com/office/drawing/2017/decorative" val="1"/>
              </a:ext>
            </a:extLst>
          </p:cNvPr>
          <p:cNvSpPr/>
          <p:nvPr/>
        </p:nvSpPr>
        <p:spPr>
          <a:xfrm>
            <a:off x="5353725" y="5951262"/>
            <a:ext cx="6311406" cy="128533"/>
          </a:xfrm>
          <a:custGeom>
            <a:avLst/>
            <a:gdLst>
              <a:gd name="connsiteX0" fmla="*/ 9342 w 6311406"/>
              <a:gd name="connsiteY0" fmla="*/ 0 h 128533"/>
              <a:gd name="connsiteX1" fmla="*/ 3291 w 6311406"/>
              <a:gd name="connsiteY1" fmla="*/ 15751 h 128533"/>
              <a:gd name="connsiteX2" fmla="*/ 541500 w 6311406"/>
              <a:gd name="connsiteY2" fmla="*/ 128533 h 128533"/>
              <a:gd name="connsiteX3" fmla="*/ 543819 w 6311406"/>
              <a:gd name="connsiteY3" fmla="*/ 128533 h 128533"/>
              <a:gd name="connsiteX4" fmla="*/ 5767591 w 6311406"/>
              <a:gd name="connsiteY4" fmla="*/ 128533 h 128533"/>
              <a:gd name="connsiteX5" fmla="*/ 6308104 w 6311406"/>
              <a:gd name="connsiteY5" fmla="*/ 15751 h 128533"/>
              <a:gd name="connsiteX6" fmla="*/ 6302063 w 6311406"/>
              <a:gd name="connsiteY6" fmla="*/ 0 h 128533"/>
              <a:gd name="connsiteX7" fmla="*/ 9342 w 6311406"/>
              <a:gd name="connsiteY7" fmla="*/ 0 h 128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1406" h="128533">
                <a:moveTo>
                  <a:pt x="9342" y="0"/>
                </a:moveTo>
                <a:cubicBezTo>
                  <a:pt x="718" y="0"/>
                  <a:pt x="-3325" y="10434"/>
                  <a:pt x="3291" y="15751"/>
                </a:cubicBezTo>
                <a:cubicBezTo>
                  <a:pt x="109421" y="101129"/>
                  <a:pt x="305093" y="128360"/>
                  <a:pt x="541500" y="128533"/>
                </a:cubicBezTo>
                <a:cubicBezTo>
                  <a:pt x="542271" y="128533"/>
                  <a:pt x="543042" y="128533"/>
                  <a:pt x="543819" y="128533"/>
                </a:cubicBezTo>
                <a:lnTo>
                  <a:pt x="5767591" y="128533"/>
                </a:lnTo>
                <a:cubicBezTo>
                  <a:pt x="6005026" y="128533"/>
                  <a:pt x="6201630" y="101409"/>
                  <a:pt x="6308104" y="15751"/>
                </a:cubicBezTo>
                <a:cubicBezTo>
                  <a:pt x="6314738" y="10434"/>
                  <a:pt x="6310692" y="0"/>
                  <a:pt x="6302063" y="0"/>
                </a:cubicBezTo>
                <a:lnTo>
                  <a:pt x="9342" y="0"/>
                </a:lnTo>
                <a:close/>
              </a:path>
            </a:pathLst>
          </a:custGeom>
          <a:solidFill>
            <a:srgbClr val="D3CFCA"/>
          </a:solidFill>
          <a:ln w="5393"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F5191965-FF8E-4161-94D1-CD290CC1EF4D}"/>
              </a:ext>
              <a:ext uri="{C183D7F6-B498-43B3-948B-1728B52AA6E4}">
                <adec:decorative xmlns:adec="http://schemas.microsoft.com/office/drawing/2017/decorative" val="1"/>
              </a:ext>
            </a:extLst>
          </p:cNvPr>
          <p:cNvSpPr/>
          <p:nvPr/>
        </p:nvSpPr>
        <p:spPr>
          <a:xfrm>
            <a:off x="5895224" y="2609369"/>
            <a:ext cx="5226091" cy="3470426"/>
          </a:xfrm>
          <a:custGeom>
            <a:avLst/>
            <a:gdLst>
              <a:gd name="connsiteX0" fmla="*/ 70918 w 5226091"/>
              <a:gd name="connsiteY0" fmla="*/ 0 h 3470426"/>
              <a:gd name="connsiteX1" fmla="*/ 0 w 5226091"/>
              <a:gd name="connsiteY1" fmla="*/ 70825 h 3470426"/>
              <a:gd name="connsiteX2" fmla="*/ 0 w 5226091"/>
              <a:gd name="connsiteY2" fmla="*/ 3470427 h 3470426"/>
              <a:gd name="connsiteX3" fmla="*/ 5226091 w 5226091"/>
              <a:gd name="connsiteY3" fmla="*/ 3470427 h 3470426"/>
              <a:gd name="connsiteX4" fmla="*/ 5226091 w 5226091"/>
              <a:gd name="connsiteY4" fmla="*/ 70825 h 3470426"/>
              <a:gd name="connsiteX5" fmla="*/ 5155217 w 5226091"/>
              <a:gd name="connsiteY5" fmla="*/ 0 h 3470426"/>
              <a:gd name="connsiteX6" fmla="*/ 70918 w 5226091"/>
              <a:gd name="connsiteY6" fmla="*/ 0 h 3470426"/>
              <a:gd name="connsiteX7" fmla="*/ 5100199 w 5226091"/>
              <a:gd name="connsiteY7" fmla="*/ 128533 h 3470426"/>
              <a:gd name="connsiteX8" fmla="*/ 125929 w 5226091"/>
              <a:gd name="connsiteY8" fmla="*/ 128533 h 3470426"/>
              <a:gd name="connsiteX9" fmla="*/ 125929 w 5226091"/>
              <a:gd name="connsiteY9" fmla="*/ 3341894 h 3470426"/>
              <a:gd name="connsiteX10" fmla="*/ 5100199 w 5226091"/>
              <a:gd name="connsiteY10" fmla="*/ 3341894 h 3470426"/>
              <a:gd name="connsiteX11" fmla="*/ 5100199 w 5226091"/>
              <a:gd name="connsiteY11" fmla="*/ 128533 h 3470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26091" h="3470426">
                <a:moveTo>
                  <a:pt x="70918" y="0"/>
                </a:moveTo>
                <a:cubicBezTo>
                  <a:pt x="31753" y="0"/>
                  <a:pt x="0" y="31709"/>
                  <a:pt x="0" y="70825"/>
                </a:cubicBezTo>
                <a:lnTo>
                  <a:pt x="0" y="3470427"/>
                </a:lnTo>
                <a:lnTo>
                  <a:pt x="5226091" y="3470427"/>
                </a:lnTo>
                <a:lnTo>
                  <a:pt x="5226091" y="70825"/>
                </a:lnTo>
                <a:cubicBezTo>
                  <a:pt x="5226091" y="31709"/>
                  <a:pt x="5194376" y="0"/>
                  <a:pt x="5155217" y="0"/>
                </a:cubicBezTo>
                <a:lnTo>
                  <a:pt x="70918" y="0"/>
                </a:lnTo>
                <a:close/>
                <a:moveTo>
                  <a:pt x="5100199" y="128533"/>
                </a:moveTo>
                <a:lnTo>
                  <a:pt x="125929" y="128533"/>
                </a:lnTo>
                <a:lnTo>
                  <a:pt x="125929" y="3341894"/>
                </a:lnTo>
                <a:lnTo>
                  <a:pt x="5100199" y="3341894"/>
                </a:lnTo>
                <a:lnTo>
                  <a:pt x="5100199" y="128533"/>
                </a:lnTo>
                <a:close/>
              </a:path>
            </a:pathLst>
          </a:custGeom>
          <a:solidFill>
            <a:srgbClr val="D3CFCA"/>
          </a:solidFill>
          <a:ln w="5393" cap="flat">
            <a:noFill/>
            <a:prstDash val="solid"/>
            <a:miter/>
          </a:ln>
        </p:spPr>
        <p:txBody>
          <a:bodyPr rtlCol="0" anchor="ctr"/>
          <a:lstStyle/>
          <a:p>
            <a:endParaRPr lang="en-US"/>
          </a:p>
        </p:txBody>
      </p:sp>
      <p:sp>
        <p:nvSpPr>
          <p:cNvPr id="4" name="Freeform: Shape 3">
            <a:extLst>
              <a:ext uri="{FF2B5EF4-FFF2-40B4-BE49-F238E27FC236}">
                <a16:creationId xmlns:a16="http://schemas.microsoft.com/office/drawing/2014/main" id="{3E955D8A-75DA-4EDB-AF62-0CCD59F59928}"/>
              </a:ext>
              <a:ext uri="{C183D7F6-B498-43B3-948B-1728B52AA6E4}">
                <adec:decorative xmlns:adec="http://schemas.microsoft.com/office/drawing/2017/decorative" val="1"/>
              </a:ext>
            </a:extLst>
          </p:cNvPr>
          <p:cNvSpPr/>
          <p:nvPr/>
        </p:nvSpPr>
        <p:spPr>
          <a:xfrm>
            <a:off x="614680" y="1550916"/>
            <a:ext cx="5224927" cy="127895"/>
          </a:xfrm>
          <a:custGeom>
            <a:avLst/>
            <a:gdLst>
              <a:gd name="connsiteX0" fmla="*/ 0 w 5224927"/>
              <a:gd name="connsiteY0" fmla="*/ 71053 h 127895"/>
              <a:gd name="connsiteX1" fmla="*/ 71379 w 5224927"/>
              <a:gd name="connsiteY1" fmla="*/ 0 h 127895"/>
              <a:gd name="connsiteX2" fmla="*/ 5153551 w 5224927"/>
              <a:gd name="connsiteY2" fmla="*/ 0 h 127895"/>
              <a:gd name="connsiteX3" fmla="*/ 5224927 w 5224927"/>
              <a:gd name="connsiteY3" fmla="*/ 71053 h 127895"/>
              <a:gd name="connsiteX4" fmla="*/ 5224927 w 5224927"/>
              <a:gd name="connsiteY4" fmla="*/ 127896 h 127895"/>
              <a:gd name="connsiteX5" fmla="*/ 0 w 5224927"/>
              <a:gd name="connsiteY5" fmla="*/ 127896 h 127895"/>
              <a:gd name="connsiteX6" fmla="*/ 0 w 5224927"/>
              <a:gd name="connsiteY6" fmla="*/ 71053 h 127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24927" h="127895">
                <a:moveTo>
                  <a:pt x="0" y="71053"/>
                </a:moveTo>
                <a:cubicBezTo>
                  <a:pt x="0" y="31812"/>
                  <a:pt x="31957" y="0"/>
                  <a:pt x="71379" y="0"/>
                </a:cubicBezTo>
                <a:lnTo>
                  <a:pt x="5153551" y="0"/>
                </a:lnTo>
                <a:cubicBezTo>
                  <a:pt x="5192971" y="0"/>
                  <a:pt x="5224927" y="31812"/>
                  <a:pt x="5224927" y="71053"/>
                </a:cubicBezTo>
                <a:lnTo>
                  <a:pt x="5224927" y="127896"/>
                </a:lnTo>
                <a:lnTo>
                  <a:pt x="0" y="127896"/>
                </a:lnTo>
                <a:lnTo>
                  <a:pt x="0" y="71053"/>
                </a:lnTo>
                <a:close/>
              </a:path>
            </a:pathLst>
          </a:custGeom>
          <a:solidFill>
            <a:srgbClr val="D3CFCA"/>
          </a:solidFill>
          <a:ln w="5415" cap="flat">
            <a:noFill/>
            <a:prstDash val="solid"/>
            <a:miter/>
          </a:ln>
        </p:spPr>
        <p:txBody>
          <a:bodyPr rtlCol="0" anchor="ctr"/>
          <a:lstStyle/>
          <a:p>
            <a:endParaRPr lang="en-US"/>
          </a:p>
        </p:txBody>
      </p:sp>
      <p:sp>
        <p:nvSpPr>
          <p:cNvPr id="5" name="Freeform: Shape 4">
            <a:extLst>
              <a:ext uri="{FF2B5EF4-FFF2-40B4-BE49-F238E27FC236}">
                <a16:creationId xmlns:a16="http://schemas.microsoft.com/office/drawing/2014/main" id="{B2C18B09-D01D-4293-AFDF-2A6B15CE83FF}"/>
              </a:ext>
              <a:ext uri="{C183D7F6-B498-43B3-948B-1728B52AA6E4}">
                <adec:decorative xmlns:adec="http://schemas.microsoft.com/office/drawing/2017/decorative" val="1"/>
              </a:ext>
            </a:extLst>
          </p:cNvPr>
          <p:cNvSpPr/>
          <p:nvPr/>
        </p:nvSpPr>
        <p:spPr>
          <a:xfrm>
            <a:off x="723533" y="1593549"/>
            <a:ext cx="44318" cy="42631"/>
          </a:xfrm>
          <a:custGeom>
            <a:avLst/>
            <a:gdLst>
              <a:gd name="connsiteX0" fmla="*/ 44319 w 44318"/>
              <a:gd name="connsiteY0" fmla="*/ 21316 h 42631"/>
              <a:gd name="connsiteX1" fmla="*/ 22159 w 44318"/>
              <a:gd name="connsiteY1" fmla="*/ 42632 h 42631"/>
              <a:gd name="connsiteX2" fmla="*/ 0 w 44318"/>
              <a:gd name="connsiteY2" fmla="*/ 21316 h 42631"/>
              <a:gd name="connsiteX3" fmla="*/ 22159 w 44318"/>
              <a:gd name="connsiteY3" fmla="*/ 0 h 42631"/>
              <a:gd name="connsiteX4" fmla="*/ 44319 w 44318"/>
              <a:gd name="connsiteY4" fmla="*/ 21316 h 42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318" h="42631">
                <a:moveTo>
                  <a:pt x="44319" y="21316"/>
                </a:moveTo>
                <a:cubicBezTo>
                  <a:pt x="44319" y="33085"/>
                  <a:pt x="34398" y="42632"/>
                  <a:pt x="22159" y="42632"/>
                </a:cubicBezTo>
                <a:cubicBezTo>
                  <a:pt x="9921" y="42632"/>
                  <a:pt x="0" y="33085"/>
                  <a:pt x="0" y="21316"/>
                </a:cubicBezTo>
                <a:cubicBezTo>
                  <a:pt x="0" y="9543"/>
                  <a:pt x="9921" y="0"/>
                  <a:pt x="22159" y="0"/>
                </a:cubicBezTo>
                <a:cubicBezTo>
                  <a:pt x="34398" y="0"/>
                  <a:pt x="44319" y="9543"/>
                  <a:pt x="44319" y="21316"/>
                </a:cubicBezTo>
                <a:close/>
              </a:path>
            </a:pathLst>
          </a:custGeom>
          <a:solidFill>
            <a:srgbClr val="FFFFFF"/>
          </a:solidFill>
          <a:ln w="541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A77EFBC3-6F7C-4AD1-A429-475073A78C12}"/>
              </a:ext>
              <a:ext uri="{C183D7F6-B498-43B3-948B-1728B52AA6E4}">
                <adec:decorative xmlns:adec="http://schemas.microsoft.com/office/drawing/2017/decorative" val="1"/>
              </a:ext>
            </a:extLst>
          </p:cNvPr>
          <p:cNvSpPr/>
          <p:nvPr/>
        </p:nvSpPr>
        <p:spPr>
          <a:xfrm>
            <a:off x="804783" y="1593547"/>
            <a:ext cx="44318" cy="42632"/>
          </a:xfrm>
          <a:custGeom>
            <a:avLst/>
            <a:gdLst>
              <a:gd name="connsiteX0" fmla="*/ 44319 w 44318"/>
              <a:gd name="connsiteY0" fmla="*/ 21316 h 42632"/>
              <a:gd name="connsiteX1" fmla="*/ 22159 w 44318"/>
              <a:gd name="connsiteY1" fmla="*/ 42632 h 42632"/>
              <a:gd name="connsiteX2" fmla="*/ 0 w 44318"/>
              <a:gd name="connsiteY2" fmla="*/ 21316 h 42632"/>
              <a:gd name="connsiteX3" fmla="*/ 22159 w 44318"/>
              <a:gd name="connsiteY3" fmla="*/ 0 h 42632"/>
              <a:gd name="connsiteX4" fmla="*/ 44319 w 44318"/>
              <a:gd name="connsiteY4" fmla="*/ 21316 h 426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318" h="42632">
                <a:moveTo>
                  <a:pt x="44319" y="21316"/>
                </a:moveTo>
                <a:cubicBezTo>
                  <a:pt x="44319" y="33085"/>
                  <a:pt x="34398" y="42632"/>
                  <a:pt x="22159" y="42632"/>
                </a:cubicBezTo>
                <a:cubicBezTo>
                  <a:pt x="9921" y="42632"/>
                  <a:pt x="0" y="33085"/>
                  <a:pt x="0" y="21316"/>
                </a:cubicBezTo>
                <a:cubicBezTo>
                  <a:pt x="0" y="9543"/>
                  <a:pt x="9921" y="0"/>
                  <a:pt x="22159" y="0"/>
                </a:cubicBezTo>
                <a:cubicBezTo>
                  <a:pt x="34398" y="0"/>
                  <a:pt x="44319" y="9543"/>
                  <a:pt x="44319" y="21316"/>
                </a:cubicBezTo>
                <a:close/>
              </a:path>
            </a:pathLst>
          </a:custGeom>
          <a:solidFill>
            <a:srgbClr val="FFFFFF"/>
          </a:solidFill>
          <a:ln w="541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A4573F7D-C8F1-478B-A925-1815F502BF8B}"/>
              </a:ext>
              <a:ext uri="{C183D7F6-B498-43B3-948B-1728B52AA6E4}">
                <adec:decorative xmlns:adec="http://schemas.microsoft.com/office/drawing/2017/decorative" val="1"/>
              </a:ext>
            </a:extLst>
          </p:cNvPr>
          <p:cNvSpPr/>
          <p:nvPr/>
        </p:nvSpPr>
        <p:spPr>
          <a:xfrm>
            <a:off x="886034" y="1593547"/>
            <a:ext cx="44318" cy="42632"/>
          </a:xfrm>
          <a:custGeom>
            <a:avLst/>
            <a:gdLst>
              <a:gd name="connsiteX0" fmla="*/ 44319 w 44318"/>
              <a:gd name="connsiteY0" fmla="*/ 21316 h 42632"/>
              <a:gd name="connsiteX1" fmla="*/ 22158 w 44318"/>
              <a:gd name="connsiteY1" fmla="*/ 42632 h 42632"/>
              <a:gd name="connsiteX2" fmla="*/ 0 w 44318"/>
              <a:gd name="connsiteY2" fmla="*/ 21316 h 42632"/>
              <a:gd name="connsiteX3" fmla="*/ 22158 w 44318"/>
              <a:gd name="connsiteY3" fmla="*/ 0 h 42632"/>
              <a:gd name="connsiteX4" fmla="*/ 44319 w 44318"/>
              <a:gd name="connsiteY4" fmla="*/ 21316 h 426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318" h="42632">
                <a:moveTo>
                  <a:pt x="44319" y="21316"/>
                </a:moveTo>
                <a:cubicBezTo>
                  <a:pt x="44319" y="33085"/>
                  <a:pt x="34397" y="42632"/>
                  <a:pt x="22158" y="42632"/>
                </a:cubicBezTo>
                <a:cubicBezTo>
                  <a:pt x="9921" y="42632"/>
                  <a:pt x="0" y="33085"/>
                  <a:pt x="0" y="21316"/>
                </a:cubicBezTo>
                <a:cubicBezTo>
                  <a:pt x="0" y="9543"/>
                  <a:pt x="9921" y="0"/>
                  <a:pt x="22158" y="0"/>
                </a:cubicBezTo>
                <a:cubicBezTo>
                  <a:pt x="34397" y="0"/>
                  <a:pt x="44319" y="9543"/>
                  <a:pt x="44319" y="21316"/>
                </a:cubicBezTo>
                <a:close/>
              </a:path>
            </a:pathLst>
          </a:custGeom>
          <a:solidFill>
            <a:srgbClr val="FFFFFF"/>
          </a:solidFill>
          <a:ln w="5415" cap="flat">
            <a:noFill/>
            <a:prstDash val="solid"/>
            <a:miter/>
          </a:ln>
        </p:spPr>
        <p:txBody>
          <a:bodyPr rtlCol="0" anchor="ctr"/>
          <a:lstStyle/>
          <a:p>
            <a:endParaRPr lang="en-US"/>
          </a:p>
        </p:txBody>
      </p:sp>
      <p:sp>
        <p:nvSpPr>
          <p:cNvPr id="24" name="Picture Placeholder 23">
            <a:extLst>
              <a:ext uri="{FF2B5EF4-FFF2-40B4-BE49-F238E27FC236}">
                <a16:creationId xmlns:a16="http://schemas.microsoft.com/office/drawing/2014/main" id="{7B43CAAE-255D-464D-92DC-F7382CC581E2}"/>
              </a:ext>
            </a:extLst>
          </p:cNvPr>
          <p:cNvSpPr>
            <a:spLocks noGrp="1"/>
          </p:cNvSpPr>
          <p:nvPr>
            <p:ph type="pic" sz="quarter" idx="13" hasCustomPrompt="1"/>
          </p:nvPr>
        </p:nvSpPr>
        <p:spPr>
          <a:xfrm>
            <a:off x="618881" y="1676718"/>
            <a:ext cx="5216525" cy="3678237"/>
          </a:xfrm>
        </p:spPr>
        <p:txBody>
          <a:bodyPr/>
          <a:lstStyle>
            <a:lvl1pPr algn="ctr">
              <a:defRPr sz="1200"/>
            </a:lvl1pPr>
          </a:lstStyle>
          <a:p>
            <a:r>
              <a:rPr lang="en-US" dirty="0"/>
              <a:t>Place product image here</a:t>
            </a:r>
          </a:p>
        </p:txBody>
      </p:sp>
      <p:sp>
        <p:nvSpPr>
          <p:cNvPr id="29" name="Picture Placeholder 28">
            <a:extLst>
              <a:ext uri="{FF2B5EF4-FFF2-40B4-BE49-F238E27FC236}">
                <a16:creationId xmlns:a16="http://schemas.microsoft.com/office/drawing/2014/main" id="{E120192B-417F-40D9-A4D7-F9234D88EAD9}"/>
              </a:ext>
            </a:extLst>
          </p:cNvPr>
          <p:cNvSpPr>
            <a:spLocks noGrp="1"/>
          </p:cNvSpPr>
          <p:nvPr>
            <p:ph type="pic" sz="quarter" idx="14" hasCustomPrompt="1"/>
          </p:nvPr>
        </p:nvSpPr>
        <p:spPr>
          <a:xfrm>
            <a:off x="6010275" y="2743200"/>
            <a:ext cx="4987925" cy="3205163"/>
          </a:xfrm>
        </p:spPr>
        <p:txBody>
          <a:bodyPr/>
          <a:lstStyle>
            <a:lvl1pPr algn="ctr">
              <a:defRPr sz="1200"/>
            </a:lvl1pPr>
          </a:lstStyle>
          <a:p>
            <a:r>
              <a:rPr lang="en-US" dirty="0"/>
              <a:t>Place product image here</a:t>
            </a:r>
          </a:p>
        </p:txBody>
      </p:sp>
      <p:sp>
        <p:nvSpPr>
          <p:cNvPr id="12" name="Slide Number Placeholder 11">
            <a:extLst>
              <a:ext uri="{FF2B5EF4-FFF2-40B4-BE49-F238E27FC236}">
                <a16:creationId xmlns:a16="http://schemas.microsoft.com/office/drawing/2014/main" id="{D924B719-5FF3-47AC-B36F-54999BA79088}"/>
              </a:ext>
            </a:extLst>
          </p:cNvPr>
          <p:cNvSpPr>
            <a:spLocks noGrp="1"/>
          </p:cNvSpPr>
          <p:nvPr>
            <p:ph type="sldNum" sz="quarter" idx="12"/>
          </p:nvPr>
        </p:nvSpPr>
        <p:spPr/>
        <p:txBody>
          <a:bodyPr/>
          <a:lstStyle/>
          <a:p>
            <a:fld id="{345D60D9-5372-5F40-9443-0F9AE5BDC3C8}" type="slidenum">
              <a:rPr lang="en-US" smtClean="0"/>
              <a:pPr/>
              <a:t>‹#›</a:t>
            </a:fld>
            <a:endParaRPr lang="en-US" dirty="0"/>
          </a:p>
        </p:txBody>
      </p:sp>
      <p:sp>
        <p:nvSpPr>
          <p:cNvPr id="7" name="Footer Placeholder 6">
            <a:extLst>
              <a:ext uri="{FF2B5EF4-FFF2-40B4-BE49-F238E27FC236}">
                <a16:creationId xmlns:a16="http://schemas.microsoft.com/office/drawing/2014/main" id="{A956D9E9-7E71-4190-B0EB-741B22870789}"/>
              </a:ext>
            </a:extLst>
          </p:cNvPr>
          <p:cNvSpPr>
            <a:spLocks noGrp="1"/>
          </p:cNvSpPr>
          <p:nvPr>
            <p:ph type="ftr" sz="quarter" idx="11"/>
          </p:nvPr>
        </p:nvSpPr>
        <p:spPr/>
        <p:txBody>
          <a:bodyPr/>
          <a:lstStyle/>
          <a:p>
            <a:r>
              <a:rPr lang="en-US"/>
              <a:t>Copyright © 2022, Oracle and/or its affiliates  |  Confidential: Internal</a:t>
            </a:r>
            <a:endParaRPr lang="en-US" dirty="0"/>
          </a:p>
        </p:txBody>
      </p:sp>
      <p:sp>
        <p:nvSpPr>
          <p:cNvPr id="2" name="Date Placeholder 1">
            <a:extLst>
              <a:ext uri="{FF2B5EF4-FFF2-40B4-BE49-F238E27FC236}">
                <a16:creationId xmlns:a16="http://schemas.microsoft.com/office/drawing/2014/main" id="{D53A59D3-A526-4960-BAE1-8BD82250450A}"/>
              </a:ext>
            </a:extLst>
          </p:cNvPr>
          <p:cNvSpPr>
            <a:spLocks noGrp="1"/>
          </p:cNvSpPr>
          <p:nvPr>
            <p:ph type="dt" sz="half" idx="10"/>
          </p:nvPr>
        </p:nvSpPr>
        <p:spPr/>
        <p:txBody>
          <a:bodyPr/>
          <a:lstStyle/>
          <a:p>
            <a:r>
              <a:rPr lang="en-US"/>
              <a:t>[Date]</a:t>
            </a:r>
            <a:endParaRPr lang="en-US" dirty="0"/>
          </a:p>
        </p:txBody>
      </p:sp>
    </p:spTree>
    <p:extLst>
      <p:ext uri="{BB962C8B-B14F-4D97-AF65-F5344CB8AC3E}">
        <p14:creationId xmlns:p14="http://schemas.microsoft.com/office/powerpoint/2010/main" val="4227097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Light - Title + 3 Phones picture insertion">
    <p:spTree>
      <p:nvGrpSpPr>
        <p:cNvPr id="1" name=""/>
        <p:cNvGrpSpPr/>
        <p:nvPr/>
      </p:nvGrpSpPr>
      <p:grpSpPr>
        <a:xfrm>
          <a:off x="0" y="0"/>
          <a:ext cx="0" cy="0"/>
          <a:chOff x="0" y="0"/>
          <a:chExt cx="0" cy="0"/>
        </a:xfrm>
      </p:grpSpPr>
      <p:sp>
        <p:nvSpPr>
          <p:cNvPr id="8" name="Title 3">
            <a:extLst>
              <a:ext uri="{FF2B5EF4-FFF2-40B4-BE49-F238E27FC236}">
                <a16:creationId xmlns:a16="http://schemas.microsoft.com/office/drawing/2014/main" id="{0638DF7B-BBB6-684E-A5BB-80F1125943EF}"/>
              </a:ext>
            </a:extLst>
          </p:cNvPr>
          <p:cNvSpPr>
            <a:spLocks noGrp="1"/>
          </p:cNvSpPr>
          <p:nvPr>
            <p:ph type="title" hasCustomPrompt="1"/>
          </p:nvPr>
        </p:nvSpPr>
        <p:spPr>
          <a:xfrm>
            <a:off x="768875" y="182403"/>
            <a:ext cx="10671048" cy="822960"/>
          </a:xfrm>
        </p:spPr>
        <p:txBody>
          <a:bodyPr/>
          <a:lstStyle>
            <a:lvl1pPr>
              <a:defRPr/>
            </a:lvl1pPr>
          </a:lstStyle>
          <a:p>
            <a:r>
              <a:rPr lang="en-US" dirty="0"/>
              <a:t>Title</a:t>
            </a:r>
          </a:p>
        </p:txBody>
      </p:sp>
      <p:grpSp>
        <p:nvGrpSpPr>
          <p:cNvPr id="31" name="Group 30">
            <a:extLst>
              <a:ext uri="{FF2B5EF4-FFF2-40B4-BE49-F238E27FC236}">
                <a16:creationId xmlns:a16="http://schemas.microsoft.com/office/drawing/2014/main" id="{162BFCF2-D0C5-484A-BBC0-DD4A90A0AD1C}"/>
              </a:ext>
              <a:ext uri="{C183D7F6-B498-43B3-948B-1728B52AA6E4}">
                <adec:decorative xmlns:adec="http://schemas.microsoft.com/office/drawing/2017/decorative" val="1"/>
              </a:ext>
            </a:extLst>
          </p:cNvPr>
          <p:cNvGrpSpPr/>
          <p:nvPr userDrawn="1"/>
        </p:nvGrpSpPr>
        <p:grpSpPr>
          <a:xfrm>
            <a:off x="1972605" y="1767937"/>
            <a:ext cx="2079208" cy="3893148"/>
            <a:chOff x="1972605" y="1767937"/>
            <a:chExt cx="2079208" cy="3893148"/>
          </a:xfrm>
        </p:grpSpPr>
        <p:sp>
          <p:nvSpPr>
            <p:cNvPr id="4" name="Freeform: Shape 3">
              <a:extLst>
                <a:ext uri="{FF2B5EF4-FFF2-40B4-BE49-F238E27FC236}">
                  <a16:creationId xmlns:a16="http://schemas.microsoft.com/office/drawing/2014/main" id="{B47C3F79-1327-42B5-A507-77DFC0AFC1CF}"/>
                </a:ext>
              </a:extLst>
            </p:cNvPr>
            <p:cNvSpPr/>
            <p:nvPr/>
          </p:nvSpPr>
          <p:spPr>
            <a:xfrm>
              <a:off x="1972605" y="1767937"/>
              <a:ext cx="2079208" cy="3893148"/>
            </a:xfrm>
            <a:custGeom>
              <a:avLst/>
              <a:gdLst>
                <a:gd name="connsiteX0" fmla="*/ 71084 w 2079208"/>
                <a:gd name="connsiteY0" fmla="*/ 3641980 h 3893148"/>
                <a:gd name="connsiteX1" fmla="*/ 1990354 w 2079208"/>
                <a:gd name="connsiteY1" fmla="*/ 3641980 h 3893148"/>
                <a:gd name="connsiteX2" fmla="*/ 1990354 w 2079208"/>
                <a:gd name="connsiteY2" fmla="*/ 215290 h 3893148"/>
                <a:gd name="connsiteX3" fmla="*/ 71084 w 2079208"/>
                <a:gd name="connsiteY3" fmla="*/ 215290 h 3893148"/>
                <a:gd name="connsiteX4" fmla="*/ 71084 w 2079208"/>
                <a:gd name="connsiteY4" fmla="*/ 3641980 h 3893148"/>
                <a:gd name="connsiteX5" fmla="*/ 113049 w 2079208"/>
                <a:gd name="connsiteY5" fmla="*/ 0 h 3893148"/>
                <a:gd name="connsiteX6" fmla="*/ 0 w 2079208"/>
                <a:gd name="connsiteY6" fmla="*/ 114102 h 3893148"/>
                <a:gd name="connsiteX7" fmla="*/ 0 w 2079208"/>
                <a:gd name="connsiteY7" fmla="*/ 3779050 h 3893148"/>
                <a:gd name="connsiteX8" fmla="*/ 113049 w 2079208"/>
                <a:gd name="connsiteY8" fmla="*/ 3893148 h 3893148"/>
                <a:gd name="connsiteX9" fmla="*/ 1966158 w 2079208"/>
                <a:gd name="connsiteY9" fmla="*/ 3893148 h 3893148"/>
                <a:gd name="connsiteX10" fmla="*/ 2079208 w 2079208"/>
                <a:gd name="connsiteY10" fmla="*/ 3779050 h 3893148"/>
                <a:gd name="connsiteX11" fmla="*/ 2079208 w 2079208"/>
                <a:gd name="connsiteY11" fmla="*/ 114102 h 3893148"/>
                <a:gd name="connsiteX12" fmla="*/ 1966158 w 2079208"/>
                <a:gd name="connsiteY12" fmla="*/ 0 h 3893148"/>
                <a:gd name="connsiteX13" fmla="*/ 113049 w 2079208"/>
                <a:gd name="connsiteY13" fmla="*/ 0 h 3893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79208" h="3893148">
                  <a:moveTo>
                    <a:pt x="71084" y="3641980"/>
                  </a:moveTo>
                  <a:lnTo>
                    <a:pt x="1990354" y="3641980"/>
                  </a:lnTo>
                  <a:lnTo>
                    <a:pt x="1990354" y="215290"/>
                  </a:lnTo>
                  <a:lnTo>
                    <a:pt x="71084" y="215290"/>
                  </a:lnTo>
                  <a:lnTo>
                    <a:pt x="71084" y="3641980"/>
                  </a:lnTo>
                  <a:close/>
                  <a:moveTo>
                    <a:pt x="113049" y="0"/>
                  </a:moveTo>
                  <a:cubicBezTo>
                    <a:pt x="50616" y="0"/>
                    <a:pt x="0" y="51084"/>
                    <a:pt x="0" y="114102"/>
                  </a:cubicBezTo>
                  <a:lnTo>
                    <a:pt x="0" y="3779050"/>
                  </a:lnTo>
                  <a:cubicBezTo>
                    <a:pt x="0" y="3842066"/>
                    <a:pt x="50616" y="3893148"/>
                    <a:pt x="113049" y="3893148"/>
                  </a:cubicBezTo>
                  <a:lnTo>
                    <a:pt x="1966158" y="3893148"/>
                  </a:lnTo>
                  <a:cubicBezTo>
                    <a:pt x="2028593" y="3893148"/>
                    <a:pt x="2079208" y="3842066"/>
                    <a:pt x="2079208" y="3779050"/>
                  </a:cubicBezTo>
                  <a:lnTo>
                    <a:pt x="2079208" y="114102"/>
                  </a:lnTo>
                  <a:cubicBezTo>
                    <a:pt x="2079208" y="51084"/>
                    <a:pt x="2028593" y="0"/>
                    <a:pt x="1966158" y="0"/>
                  </a:cubicBezTo>
                  <a:lnTo>
                    <a:pt x="113049" y="0"/>
                  </a:lnTo>
                  <a:close/>
                </a:path>
              </a:pathLst>
            </a:custGeom>
            <a:solidFill>
              <a:srgbClr val="D3CFCA"/>
            </a:solidFill>
            <a:ln w="6019" cap="flat">
              <a:noFill/>
              <a:prstDash val="solid"/>
              <a:miter/>
            </a:ln>
          </p:spPr>
          <p:txBody>
            <a:bodyPr rtlCol="0" anchor="ctr"/>
            <a:lstStyle/>
            <a:p>
              <a:endParaRPr lang="en-US"/>
            </a:p>
          </p:txBody>
        </p:sp>
        <p:sp>
          <p:nvSpPr>
            <p:cNvPr id="5" name="Freeform: Shape 4">
              <a:extLst>
                <a:ext uri="{FF2B5EF4-FFF2-40B4-BE49-F238E27FC236}">
                  <a16:creationId xmlns:a16="http://schemas.microsoft.com/office/drawing/2014/main" id="{70DAFCFC-4F9E-4ED4-8458-0C165B66D29D}"/>
                </a:ext>
              </a:extLst>
            </p:cNvPr>
            <p:cNvSpPr/>
            <p:nvPr/>
          </p:nvSpPr>
          <p:spPr>
            <a:xfrm>
              <a:off x="2913878" y="1855087"/>
              <a:ext cx="200494" cy="37219"/>
            </a:xfrm>
            <a:custGeom>
              <a:avLst/>
              <a:gdLst>
                <a:gd name="connsiteX0" fmla="*/ 174811 w 200494"/>
                <a:gd name="connsiteY0" fmla="*/ 0 h 37219"/>
                <a:gd name="connsiteX1" fmla="*/ 25678 w 200494"/>
                <a:gd name="connsiteY1" fmla="*/ 0 h 37219"/>
                <a:gd name="connsiteX2" fmla="*/ 0 w 200494"/>
                <a:gd name="connsiteY2" fmla="*/ 18615 h 37219"/>
                <a:gd name="connsiteX3" fmla="*/ 25678 w 200494"/>
                <a:gd name="connsiteY3" fmla="*/ 37219 h 37219"/>
                <a:gd name="connsiteX4" fmla="*/ 174811 w 200494"/>
                <a:gd name="connsiteY4" fmla="*/ 37219 h 37219"/>
                <a:gd name="connsiteX5" fmla="*/ 200495 w 200494"/>
                <a:gd name="connsiteY5" fmla="*/ 18615 h 37219"/>
                <a:gd name="connsiteX6" fmla="*/ 174811 w 200494"/>
                <a:gd name="connsiteY6" fmla="*/ 0 h 37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494" h="37219">
                  <a:moveTo>
                    <a:pt x="174811" y="0"/>
                  </a:moveTo>
                  <a:lnTo>
                    <a:pt x="25678" y="0"/>
                  </a:lnTo>
                  <a:cubicBezTo>
                    <a:pt x="11507" y="0"/>
                    <a:pt x="0" y="8332"/>
                    <a:pt x="0" y="18615"/>
                  </a:cubicBezTo>
                  <a:cubicBezTo>
                    <a:pt x="0" y="28893"/>
                    <a:pt x="11507" y="37219"/>
                    <a:pt x="25678" y="37219"/>
                  </a:cubicBezTo>
                  <a:lnTo>
                    <a:pt x="174811" y="37219"/>
                  </a:lnTo>
                  <a:cubicBezTo>
                    <a:pt x="188994" y="37219"/>
                    <a:pt x="200495" y="28893"/>
                    <a:pt x="200495" y="18615"/>
                  </a:cubicBezTo>
                  <a:cubicBezTo>
                    <a:pt x="200495" y="8332"/>
                    <a:pt x="188994" y="0"/>
                    <a:pt x="174811" y="0"/>
                  </a:cubicBezTo>
                  <a:close/>
                </a:path>
              </a:pathLst>
            </a:custGeom>
            <a:solidFill>
              <a:srgbClr val="FCFCFB"/>
            </a:solidFill>
            <a:ln w="6019" cap="flat">
              <a:noFill/>
              <a:prstDash val="solid"/>
              <a:miter/>
            </a:ln>
          </p:spPr>
          <p:txBody>
            <a:bodyPr rtlCol="0" anchor="ctr"/>
            <a:lstStyle/>
            <a:p>
              <a:endParaRPr lang="en-US"/>
            </a:p>
          </p:txBody>
        </p:sp>
      </p:grpSp>
      <p:pic>
        <p:nvPicPr>
          <p:cNvPr id="17" name="Graphic 16">
            <a:extLst>
              <a:ext uri="{FF2B5EF4-FFF2-40B4-BE49-F238E27FC236}">
                <a16:creationId xmlns:a16="http://schemas.microsoft.com/office/drawing/2014/main" id="{B8FAC3FF-994F-4E44-B902-F2865E448546}"/>
              </a:ext>
              <a:ext uri="{C183D7F6-B498-43B3-948B-1728B52AA6E4}">
                <adec:decorative xmlns:adec="http://schemas.microsoft.com/office/drawing/2017/decorative" val="1"/>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793568" y="1767937"/>
            <a:ext cx="2079570" cy="3893148"/>
          </a:xfrm>
          <a:prstGeom prst="rect">
            <a:avLst/>
          </a:prstGeom>
        </p:spPr>
      </p:pic>
      <p:grpSp>
        <p:nvGrpSpPr>
          <p:cNvPr id="19" name="Group 18">
            <a:extLst>
              <a:ext uri="{FF2B5EF4-FFF2-40B4-BE49-F238E27FC236}">
                <a16:creationId xmlns:a16="http://schemas.microsoft.com/office/drawing/2014/main" id="{0DEDAA43-D5EA-454B-82F0-DC10AAB0989E}"/>
              </a:ext>
              <a:ext uri="{C183D7F6-B498-43B3-948B-1728B52AA6E4}">
                <adec:decorative xmlns:adec="http://schemas.microsoft.com/office/drawing/2017/decorative" val="1"/>
              </a:ext>
            </a:extLst>
          </p:cNvPr>
          <p:cNvGrpSpPr/>
          <p:nvPr userDrawn="1"/>
        </p:nvGrpSpPr>
        <p:grpSpPr>
          <a:xfrm>
            <a:off x="7614531" y="1767937"/>
            <a:ext cx="2079570" cy="3893148"/>
            <a:chOff x="7345064" y="2185526"/>
            <a:chExt cx="2079570" cy="3893148"/>
          </a:xfrm>
        </p:grpSpPr>
        <p:sp>
          <p:nvSpPr>
            <p:cNvPr id="20" name="Rectangle 19" hidden="1">
              <a:extLst>
                <a:ext uri="{FF2B5EF4-FFF2-40B4-BE49-F238E27FC236}">
                  <a16:creationId xmlns:a16="http://schemas.microsoft.com/office/drawing/2014/main" id="{06A1EAD9-122A-4FCD-BE51-B951F7EFBF06}"/>
                </a:ext>
              </a:extLst>
            </p:cNvPr>
            <p:cNvSpPr/>
            <p:nvPr/>
          </p:nvSpPr>
          <p:spPr>
            <a:xfrm>
              <a:off x="7397614" y="2375340"/>
              <a:ext cx="1977612" cy="3499944"/>
            </a:xfrm>
            <a:prstGeom prst="rect">
              <a:avLst/>
            </a:prstGeom>
            <a:solidFill>
              <a:srgbClr val="FBEC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Graphic 20" hidden="1">
              <a:extLst>
                <a:ext uri="{FF2B5EF4-FFF2-40B4-BE49-F238E27FC236}">
                  <a16:creationId xmlns:a16="http://schemas.microsoft.com/office/drawing/2014/main" id="{100A0ECB-4A80-44AC-8141-8631B01F1FAF}"/>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345064" y="2185526"/>
              <a:ext cx="2079570" cy="3893148"/>
            </a:xfrm>
            <a:prstGeom prst="rect">
              <a:avLst/>
            </a:prstGeom>
          </p:spPr>
        </p:pic>
      </p:grpSp>
      <p:sp>
        <p:nvSpPr>
          <p:cNvPr id="24" name="Picture Placeholder 23">
            <a:extLst>
              <a:ext uri="{FF2B5EF4-FFF2-40B4-BE49-F238E27FC236}">
                <a16:creationId xmlns:a16="http://schemas.microsoft.com/office/drawing/2014/main" id="{6D731F76-7845-4461-9727-94B80D33C955}"/>
              </a:ext>
            </a:extLst>
          </p:cNvPr>
          <p:cNvSpPr>
            <a:spLocks noGrp="1"/>
          </p:cNvSpPr>
          <p:nvPr>
            <p:ph type="pic" sz="quarter" idx="13" hasCustomPrompt="1"/>
          </p:nvPr>
        </p:nvSpPr>
        <p:spPr>
          <a:xfrm>
            <a:off x="2041525" y="1985963"/>
            <a:ext cx="1925638" cy="3429000"/>
          </a:xfrm>
        </p:spPr>
        <p:txBody>
          <a:bodyPr anchor="ctr" anchorCtr="1"/>
          <a:lstStyle>
            <a:lvl1pPr algn="ctr">
              <a:defRPr sz="1200"/>
            </a:lvl1pPr>
          </a:lstStyle>
          <a:p>
            <a:pPr marL="0" marR="0" lvl="0" indent="0" algn="l" defTabSz="914400" rtl="0" eaLnBrk="1" fontAlgn="auto" latinLnBrk="0" hangingPunct="1">
              <a:lnSpc>
                <a:spcPct val="95000"/>
              </a:lnSpc>
              <a:spcBef>
                <a:spcPts val="600"/>
              </a:spcBef>
              <a:spcAft>
                <a:spcPts val="0"/>
              </a:spcAft>
              <a:buClrTx/>
              <a:buSzTx/>
              <a:buFont typeface="System Font Regular"/>
              <a:buNone/>
              <a:tabLst/>
              <a:defRPr/>
            </a:pPr>
            <a:r>
              <a:rPr lang="en-US" dirty="0"/>
              <a:t>Place product image here</a:t>
            </a:r>
          </a:p>
        </p:txBody>
      </p:sp>
      <p:sp>
        <p:nvSpPr>
          <p:cNvPr id="25" name="Freeform: Shape 24">
            <a:extLst>
              <a:ext uri="{FF2B5EF4-FFF2-40B4-BE49-F238E27FC236}">
                <a16:creationId xmlns:a16="http://schemas.microsoft.com/office/drawing/2014/main" id="{E5E62E71-A064-42EC-8795-B49761D8B3B2}"/>
              </a:ext>
              <a:ext uri="{C183D7F6-B498-43B3-948B-1728B52AA6E4}">
                <adec:decorative xmlns:adec="http://schemas.microsoft.com/office/drawing/2017/decorative" val="1"/>
              </a:ext>
            </a:extLst>
          </p:cNvPr>
          <p:cNvSpPr/>
          <p:nvPr userDrawn="1"/>
        </p:nvSpPr>
        <p:spPr>
          <a:xfrm>
            <a:off x="4800600" y="1767937"/>
            <a:ext cx="2079208" cy="3893148"/>
          </a:xfrm>
          <a:custGeom>
            <a:avLst/>
            <a:gdLst>
              <a:gd name="connsiteX0" fmla="*/ 71084 w 2079208"/>
              <a:gd name="connsiteY0" fmla="*/ 3641980 h 3893148"/>
              <a:gd name="connsiteX1" fmla="*/ 1990354 w 2079208"/>
              <a:gd name="connsiteY1" fmla="*/ 3641980 h 3893148"/>
              <a:gd name="connsiteX2" fmla="*/ 1990354 w 2079208"/>
              <a:gd name="connsiteY2" fmla="*/ 215290 h 3893148"/>
              <a:gd name="connsiteX3" fmla="*/ 71084 w 2079208"/>
              <a:gd name="connsiteY3" fmla="*/ 215290 h 3893148"/>
              <a:gd name="connsiteX4" fmla="*/ 71084 w 2079208"/>
              <a:gd name="connsiteY4" fmla="*/ 3641980 h 3893148"/>
              <a:gd name="connsiteX5" fmla="*/ 113049 w 2079208"/>
              <a:gd name="connsiteY5" fmla="*/ 0 h 3893148"/>
              <a:gd name="connsiteX6" fmla="*/ 0 w 2079208"/>
              <a:gd name="connsiteY6" fmla="*/ 114102 h 3893148"/>
              <a:gd name="connsiteX7" fmla="*/ 0 w 2079208"/>
              <a:gd name="connsiteY7" fmla="*/ 3779050 h 3893148"/>
              <a:gd name="connsiteX8" fmla="*/ 113049 w 2079208"/>
              <a:gd name="connsiteY8" fmla="*/ 3893148 h 3893148"/>
              <a:gd name="connsiteX9" fmla="*/ 1966158 w 2079208"/>
              <a:gd name="connsiteY9" fmla="*/ 3893148 h 3893148"/>
              <a:gd name="connsiteX10" fmla="*/ 2079208 w 2079208"/>
              <a:gd name="connsiteY10" fmla="*/ 3779050 h 3893148"/>
              <a:gd name="connsiteX11" fmla="*/ 2079208 w 2079208"/>
              <a:gd name="connsiteY11" fmla="*/ 114102 h 3893148"/>
              <a:gd name="connsiteX12" fmla="*/ 1966158 w 2079208"/>
              <a:gd name="connsiteY12" fmla="*/ 0 h 3893148"/>
              <a:gd name="connsiteX13" fmla="*/ 113049 w 2079208"/>
              <a:gd name="connsiteY13" fmla="*/ 0 h 3893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79208" h="3893148">
                <a:moveTo>
                  <a:pt x="71084" y="3641980"/>
                </a:moveTo>
                <a:lnTo>
                  <a:pt x="1990354" y="3641980"/>
                </a:lnTo>
                <a:lnTo>
                  <a:pt x="1990354" y="215290"/>
                </a:lnTo>
                <a:lnTo>
                  <a:pt x="71084" y="215290"/>
                </a:lnTo>
                <a:lnTo>
                  <a:pt x="71084" y="3641980"/>
                </a:lnTo>
                <a:close/>
                <a:moveTo>
                  <a:pt x="113049" y="0"/>
                </a:moveTo>
                <a:cubicBezTo>
                  <a:pt x="50616" y="0"/>
                  <a:pt x="0" y="51084"/>
                  <a:pt x="0" y="114102"/>
                </a:cubicBezTo>
                <a:lnTo>
                  <a:pt x="0" y="3779050"/>
                </a:lnTo>
                <a:cubicBezTo>
                  <a:pt x="0" y="3842066"/>
                  <a:pt x="50616" y="3893148"/>
                  <a:pt x="113049" y="3893148"/>
                </a:cubicBezTo>
                <a:lnTo>
                  <a:pt x="1966158" y="3893148"/>
                </a:lnTo>
                <a:cubicBezTo>
                  <a:pt x="2028593" y="3893148"/>
                  <a:pt x="2079208" y="3842066"/>
                  <a:pt x="2079208" y="3779050"/>
                </a:cubicBezTo>
                <a:lnTo>
                  <a:pt x="2079208" y="114102"/>
                </a:lnTo>
                <a:cubicBezTo>
                  <a:pt x="2079208" y="51084"/>
                  <a:pt x="2028593" y="0"/>
                  <a:pt x="1966158" y="0"/>
                </a:cubicBezTo>
                <a:lnTo>
                  <a:pt x="113049" y="0"/>
                </a:lnTo>
                <a:close/>
              </a:path>
            </a:pathLst>
          </a:custGeom>
          <a:solidFill>
            <a:srgbClr val="D3CFCA"/>
          </a:solidFill>
          <a:ln w="6019" cap="flat">
            <a:noFill/>
            <a:prstDash val="solid"/>
            <a:miter/>
          </a:ln>
        </p:spPr>
        <p:txBody>
          <a:bodyPr rtlCol="0" anchor="ctr"/>
          <a:lstStyle/>
          <a:p>
            <a:endParaRPr lang="en-US"/>
          </a:p>
        </p:txBody>
      </p:sp>
      <p:grpSp>
        <p:nvGrpSpPr>
          <p:cNvPr id="32" name="Group 31">
            <a:extLst>
              <a:ext uri="{FF2B5EF4-FFF2-40B4-BE49-F238E27FC236}">
                <a16:creationId xmlns:a16="http://schemas.microsoft.com/office/drawing/2014/main" id="{C6FE2DCE-DBB8-4E43-A72A-9DE05557B02C}"/>
              </a:ext>
              <a:ext uri="{C183D7F6-B498-43B3-948B-1728B52AA6E4}">
                <adec:decorative xmlns:adec="http://schemas.microsoft.com/office/drawing/2017/decorative" val="1"/>
              </a:ext>
            </a:extLst>
          </p:cNvPr>
          <p:cNvGrpSpPr/>
          <p:nvPr userDrawn="1"/>
        </p:nvGrpSpPr>
        <p:grpSpPr>
          <a:xfrm>
            <a:off x="4820920" y="1767937"/>
            <a:ext cx="2079208" cy="3893148"/>
            <a:chOff x="1972605" y="1767937"/>
            <a:chExt cx="2079208" cy="3893148"/>
          </a:xfrm>
        </p:grpSpPr>
        <p:sp>
          <p:nvSpPr>
            <p:cNvPr id="33" name="Freeform: Shape 32">
              <a:extLst>
                <a:ext uri="{FF2B5EF4-FFF2-40B4-BE49-F238E27FC236}">
                  <a16:creationId xmlns:a16="http://schemas.microsoft.com/office/drawing/2014/main" id="{C0807BA9-4B68-49AB-8270-B145A2785FF7}"/>
                </a:ext>
              </a:extLst>
            </p:cNvPr>
            <p:cNvSpPr/>
            <p:nvPr/>
          </p:nvSpPr>
          <p:spPr>
            <a:xfrm>
              <a:off x="1972605" y="1767937"/>
              <a:ext cx="2079208" cy="3893148"/>
            </a:xfrm>
            <a:custGeom>
              <a:avLst/>
              <a:gdLst>
                <a:gd name="connsiteX0" fmla="*/ 71084 w 2079208"/>
                <a:gd name="connsiteY0" fmla="*/ 3641980 h 3893148"/>
                <a:gd name="connsiteX1" fmla="*/ 1990354 w 2079208"/>
                <a:gd name="connsiteY1" fmla="*/ 3641980 h 3893148"/>
                <a:gd name="connsiteX2" fmla="*/ 1990354 w 2079208"/>
                <a:gd name="connsiteY2" fmla="*/ 215290 h 3893148"/>
                <a:gd name="connsiteX3" fmla="*/ 71084 w 2079208"/>
                <a:gd name="connsiteY3" fmla="*/ 215290 h 3893148"/>
                <a:gd name="connsiteX4" fmla="*/ 71084 w 2079208"/>
                <a:gd name="connsiteY4" fmla="*/ 3641980 h 3893148"/>
                <a:gd name="connsiteX5" fmla="*/ 113049 w 2079208"/>
                <a:gd name="connsiteY5" fmla="*/ 0 h 3893148"/>
                <a:gd name="connsiteX6" fmla="*/ 0 w 2079208"/>
                <a:gd name="connsiteY6" fmla="*/ 114102 h 3893148"/>
                <a:gd name="connsiteX7" fmla="*/ 0 w 2079208"/>
                <a:gd name="connsiteY7" fmla="*/ 3779050 h 3893148"/>
                <a:gd name="connsiteX8" fmla="*/ 113049 w 2079208"/>
                <a:gd name="connsiteY8" fmla="*/ 3893148 h 3893148"/>
                <a:gd name="connsiteX9" fmla="*/ 1966158 w 2079208"/>
                <a:gd name="connsiteY9" fmla="*/ 3893148 h 3893148"/>
                <a:gd name="connsiteX10" fmla="*/ 2079208 w 2079208"/>
                <a:gd name="connsiteY10" fmla="*/ 3779050 h 3893148"/>
                <a:gd name="connsiteX11" fmla="*/ 2079208 w 2079208"/>
                <a:gd name="connsiteY11" fmla="*/ 114102 h 3893148"/>
                <a:gd name="connsiteX12" fmla="*/ 1966158 w 2079208"/>
                <a:gd name="connsiteY12" fmla="*/ 0 h 3893148"/>
                <a:gd name="connsiteX13" fmla="*/ 113049 w 2079208"/>
                <a:gd name="connsiteY13" fmla="*/ 0 h 3893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79208" h="3893148">
                  <a:moveTo>
                    <a:pt x="71084" y="3641980"/>
                  </a:moveTo>
                  <a:lnTo>
                    <a:pt x="1990354" y="3641980"/>
                  </a:lnTo>
                  <a:lnTo>
                    <a:pt x="1990354" y="215290"/>
                  </a:lnTo>
                  <a:lnTo>
                    <a:pt x="71084" y="215290"/>
                  </a:lnTo>
                  <a:lnTo>
                    <a:pt x="71084" y="3641980"/>
                  </a:lnTo>
                  <a:close/>
                  <a:moveTo>
                    <a:pt x="113049" y="0"/>
                  </a:moveTo>
                  <a:cubicBezTo>
                    <a:pt x="50616" y="0"/>
                    <a:pt x="0" y="51084"/>
                    <a:pt x="0" y="114102"/>
                  </a:cubicBezTo>
                  <a:lnTo>
                    <a:pt x="0" y="3779050"/>
                  </a:lnTo>
                  <a:cubicBezTo>
                    <a:pt x="0" y="3842066"/>
                    <a:pt x="50616" y="3893148"/>
                    <a:pt x="113049" y="3893148"/>
                  </a:cubicBezTo>
                  <a:lnTo>
                    <a:pt x="1966158" y="3893148"/>
                  </a:lnTo>
                  <a:cubicBezTo>
                    <a:pt x="2028593" y="3893148"/>
                    <a:pt x="2079208" y="3842066"/>
                    <a:pt x="2079208" y="3779050"/>
                  </a:cubicBezTo>
                  <a:lnTo>
                    <a:pt x="2079208" y="114102"/>
                  </a:lnTo>
                  <a:cubicBezTo>
                    <a:pt x="2079208" y="51084"/>
                    <a:pt x="2028593" y="0"/>
                    <a:pt x="1966158" y="0"/>
                  </a:cubicBezTo>
                  <a:lnTo>
                    <a:pt x="113049" y="0"/>
                  </a:lnTo>
                  <a:close/>
                </a:path>
              </a:pathLst>
            </a:custGeom>
            <a:solidFill>
              <a:srgbClr val="D3CFCA"/>
            </a:solidFill>
            <a:ln w="6019"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23623A65-B6EC-4808-A9F0-CE19656AC767}"/>
                </a:ext>
              </a:extLst>
            </p:cNvPr>
            <p:cNvSpPr/>
            <p:nvPr/>
          </p:nvSpPr>
          <p:spPr>
            <a:xfrm>
              <a:off x="2913878" y="1855087"/>
              <a:ext cx="200494" cy="37219"/>
            </a:xfrm>
            <a:custGeom>
              <a:avLst/>
              <a:gdLst>
                <a:gd name="connsiteX0" fmla="*/ 174811 w 200494"/>
                <a:gd name="connsiteY0" fmla="*/ 0 h 37219"/>
                <a:gd name="connsiteX1" fmla="*/ 25678 w 200494"/>
                <a:gd name="connsiteY1" fmla="*/ 0 h 37219"/>
                <a:gd name="connsiteX2" fmla="*/ 0 w 200494"/>
                <a:gd name="connsiteY2" fmla="*/ 18615 h 37219"/>
                <a:gd name="connsiteX3" fmla="*/ 25678 w 200494"/>
                <a:gd name="connsiteY3" fmla="*/ 37219 h 37219"/>
                <a:gd name="connsiteX4" fmla="*/ 174811 w 200494"/>
                <a:gd name="connsiteY4" fmla="*/ 37219 h 37219"/>
                <a:gd name="connsiteX5" fmla="*/ 200495 w 200494"/>
                <a:gd name="connsiteY5" fmla="*/ 18615 h 37219"/>
                <a:gd name="connsiteX6" fmla="*/ 174811 w 200494"/>
                <a:gd name="connsiteY6" fmla="*/ 0 h 37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494" h="37219">
                  <a:moveTo>
                    <a:pt x="174811" y="0"/>
                  </a:moveTo>
                  <a:lnTo>
                    <a:pt x="25678" y="0"/>
                  </a:lnTo>
                  <a:cubicBezTo>
                    <a:pt x="11507" y="0"/>
                    <a:pt x="0" y="8332"/>
                    <a:pt x="0" y="18615"/>
                  </a:cubicBezTo>
                  <a:cubicBezTo>
                    <a:pt x="0" y="28893"/>
                    <a:pt x="11507" y="37219"/>
                    <a:pt x="25678" y="37219"/>
                  </a:cubicBezTo>
                  <a:lnTo>
                    <a:pt x="174811" y="37219"/>
                  </a:lnTo>
                  <a:cubicBezTo>
                    <a:pt x="188994" y="37219"/>
                    <a:pt x="200495" y="28893"/>
                    <a:pt x="200495" y="18615"/>
                  </a:cubicBezTo>
                  <a:cubicBezTo>
                    <a:pt x="200495" y="8332"/>
                    <a:pt x="188994" y="0"/>
                    <a:pt x="174811" y="0"/>
                  </a:cubicBezTo>
                  <a:close/>
                </a:path>
              </a:pathLst>
            </a:custGeom>
            <a:solidFill>
              <a:srgbClr val="FCFCFB"/>
            </a:solidFill>
            <a:ln w="6019" cap="flat">
              <a:noFill/>
              <a:prstDash val="solid"/>
              <a:miter/>
            </a:ln>
          </p:spPr>
          <p:txBody>
            <a:bodyPr rtlCol="0" anchor="ctr"/>
            <a:lstStyle/>
            <a:p>
              <a:endParaRPr lang="en-US"/>
            </a:p>
          </p:txBody>
        </p:sp>
      </p:grpSp>
      <p:sp>
        <p:nvSpPr>
          <p:cNvPr id="35" name="Picture Placeholder 23">
            <a:extLst>
              <a:ext uri="{FF2B5EF4-FFF2-40B4-BE49-F238E27FC236}">
                <a16:creationId xmlns:a16="http://schemas.microsoft.com/office/drawing/2014/main" id="{17068FD1-59C6-4922-AF2D-F4A86A2E4FA8}"/>
              </a:ext>
            </a:extLst>
          </p:cNvPr>
          <p:cNvSpPr>
            <a:spLocks noGrp="1"/>
          </p:cNvSpPr>
          <p:nvPr>
            <p:ph type="pic" sz="quarter" idx="14" hasCustomPrompt="1"/>
          </p:nvPr>
        </p:nvSpPr>
        <p:spPr>
          <a:xfrm>
            <a:off x="4889840" y="1985963"/>
            <a:ext cx="1925638" cy="3429000"/>
          </a:xfrm>
        </p:spPr>
        <p:txBody>
          <a:bodyPr anchor="ctr" anchorCtr="1"/>
          <a:lstStyle>
            <a:lvl1pPr algn="ctr">
              <a:defRPr sz="1200"/>
            </a:lvl1pPr>
          </a:lstStyle>
          <a:p>
            <a:pPr marL="0" marR="0" lvl="0" indent="0" algn="l" defTabSz="914400" rtl="0" eaLnBrk="1" fontAlgn="auto" latinLnBrk="0" hangingPunct="1">
              <a:lnSpc>
                <a:spcPct val="95000"/>
              </a:lnSpc>
              <a:spcBef>
                <a:spcPts val="600"/>
              </a:spcBef>
              <a:spcAft>
                <a:spcPts val="0"/>
              </a:spcAft>
              <a:buClrTx/>
              <a:buSzTx/>
              <a:buFont typeface="System Font Regular"/>
              <a:buNone/>
              <a:tabLst/>
              <a:defRPr/>
            </a:pPr>
            <a:r>
              <a:rPr lang="en-US" dirty="0"/>
              <a:t>Place product image here</a:t>
            </a:r>
          </a:p>
        </p:txBody>
      </p:sp>
      <p:grpSp>
        <p:nvGrpSpPr>
          <p:cNvPr id="39" name="Group 38">
            <a:extLst>
              <a:ext uri="{FF2B5EF4-FFF2-40B4-BE49-F238E27FC236}">
                <a16:creationId xmlns:a16="http://schemas.microsoft.com/office/drawing/2014/main" id="{C71B7700-B7FA-49A1-80A7-86EF4276BEC5}"/>
              </a:ext>
              <a:ext uri="{C183D7F6-B498-43B3-948B-1728B52AA6E4}">
                <adec:decorative xmlns:adec="http://schemas.microsoft.com/office/drawing/2017/decorative" val="1"/>
              </a:ext>
            </a:extLst>
          </p:cNvPr>
          <p:cNvGrpSpPr/>
          <p:nvPr userDrawn="1"/>
        </p:nvGrpSpPr>
        <p:grpSpPr>
          <a:xfrm>
            <a:off x="7653541" y="1767937"/>
            <a:ext cx="2079208" cy="3893148"/>
            <a:chOff x="1972605" y="1767937"/>
            <a:chExt cx="2079208" cy="3893148"/>
          </a:xfrm>
        </p:grpSpPr>
        <p:sp>
          <p:nvSpPr>
            <p:cNvPr id="40" name="Freeform: Shape 39">
              <a:extLst>
                <a:ext uri="{FF2B5EF4-FFF2-40B4-BE49-F238E27FC236}">
                  <a16:creationId xmlns:a16="http://schemas.microsoft.com/office/drawing/2014/main" id="{FB80D71F-AB13-4157-B01D-8D5218F0FF21}"/>
                </a:ext>
              </a:extLst>
            </p:cNvPr>
            <p:cNvSpPr/>
            <p:nvPr/>
          </p:nvSpPr>
          <p:spPr>
            <a:xfrm>
              <a:off x="1972605" y="1767937"/>
              <a:ext cx="2079208" cy="3893148"/>
            </a:xfrm>
            <a:custGeom>
              <a:avLst/>
              <a:gdLst>
                <a:gd name="connsiteX0" fmla="*/ 71084 w 2079208"/>
                <a:gd name="connsiteY0" fmla="*/ 3641980 h 3893148"/>
                <a:gd name="connsiteX1" fmla="*/ 1990354 w 2079208"/>
                <a:gd name="connsiteY1" fmla="*/ 3641980 h 3893148"/>
                <a:gd name="connsiteX2" fmla="*/ 1990354 w 2079208"/>
                <a:gd name="connsiteY2" fmla="*/ 215290 h 3893148"/>
                <a:gd name="connsiteX3" fmla="*/ 71084 w 2079208"/>
                <a:gd name="connsiteY3" fmla="*/ 215290 h 3893148"/>
                <a:gd name="connsiteX4" fmla="*/ 71084 w 2079208"/>
                <a:gd name="connsiteY4" fmla="*/ 3641980 h 3893148"/>
                <a:gd name="connsiteX5" fmla="*/ 113049 w 2079208"/>
                <a:gd name="connsiteY5" fmla="*/ 0 h 3893148"/>
                <a:gd name="connsiteX6" fmla="*/ 0 w 2079208"/>
                <a:gd name="connsiteY6" fmla="*/ 114102 h 3893148"/>
                <a:gd name="connsiteX7" fmla="*/ 0 w 2079208"/>
                <a:gd name="connsiteY7" fmla="*/ 3779050 h 3893148"/>
                <a:gd name="connsiteX8" fmla="*/ 113049 w 2079208"/>
                <a:gd name="connsiteY8" fmla="*/ 3893148 h 3893148"/>
                <a:gd name="connsiteX9" fmla="*/ 1966158 w 2079208"/>
                <a:gd name="connsiteY9" fmla="*/ 3893148 h 3893148"/>
                <a:gd name="connsiteX10" fmla="*/ 2079208 w 2079208"/>
                <a:gd name="connsiteY10" fmla="*/ 3779050 h 3893148"/>
                <a:gd name="connsiteX11" fmla="*/ 2079208 w 2079208"/>
                <a:gd name="connsiteY11" fmla="*/ 114102 h 3893148"/>
                <a:gd name="connsiteX12" fmla="*/ 1966158 w 2079208"/>
                <a:gd name="connsiteY12" fmla="*/ 0 h 3893148"/>
                <a:gd name="connsiteX13" fmla="*/ 113049 w 2079208"/>
                <a:gd name="connsiteY13" fmla="*/ 0 h 3893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79208" h="3893148">
                  <a:moveTo>
                    <a:pt x="71084" y="3641980"/>
                  </a:moveTo>
                  <a:lnTo>
                    <a:pt x="1990354" y="3641980"/>
                  </a:lnTo>
                  <a:lnTo>
                    <a:pt x="1990354" y="215290"/>
                  </a:lnTo>
                  <a:lnTo>
                    <a:pt x="71084" y="215290"/>
                  </a:lnTo>
                  <a:lnTo>
                    <a:pt x="71084" y="3641980"/>
                  </a:lnTo>
                  <a:close/>
                  <a:moveTo>
                    <a:pt x="113049" y="0"/>
                  </a:moveTo>
                  <a:cubicBezTo>
                    <a:pt x="50616" y="0"/>
                    <a:pt x="0" y="51084"/>
                    <a:pt x="0" y="114102"/>
                  </a:cubicBezTo>
                  <a:lnTo>
                    <a:pt x="0" y="3779050"/>
                  </a:lnTo>
                  <a:cubicBezTo>
                    <a:pt x="0" y="3842066"/>
                    <a:pt x="50616" y="3893148"/>
                    <a:pt x="113049" y="3893148"/>
                  </a:cubicBezTo>
                  <a:lnTo>
                    <a:pt x="1966158" y="3893148"/>
                  </a:lnTo>
                  <a:cubicBezTo>
                    <a:pt x="2028593" y="3893148"/>
                    <a:pt x="2079208" y="3842066"/>
                    <a:pt x="2079208" y="3779050"/>
                  </a:cubicBezTo>
                  <a:lnTo>
                    <a:pt x="2079208" y="114102"/>
                  </a:lnTo>
                  <a:cubicBezTo>
                    <a:pt x="2079208" y="51084"/>
                    <a:pt x="2028593" y="0"/>
                    <a:pt x="1966158" y="0"/>
                  </a:cubicBezTo>
                  <a:lnTo>
                    <a:pt x="113049" y="0"/>
                  </a:lnTo>
                  <a:close/>
                </a:path>
              </a:pathLst>
            </a:custGeom>
            <a:solidFill>
              <a:srgbClr val="D3CFCA"/>
            </a:solidFill>
            <a:ln w="6019"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EB54F3F6-135D-4861-8902-F5E9A50DA319}"/>
                </a:ext>
              </a:extLst>
            </p:cNvPr>
            <p:cNvSpPr/>
            <p:nvPr/>
          </p:nvSpPr>
          <p:spPr>
            <a:xfrm>
              <a:off x="2913878" y="1855087"/>
              <a:ext cx="200494" cy="37219"/>
            </a:xfrm>
            <a:custGeom>
              <a:avLst/>
              <a:gdLst>
                <a:gd name="connsiteX0" fmla="*/ 174811 w 200494"/>
                <a:gd name="connsiteY0" fmla="*/ 0 h 37219"/>
                <a:gd name="connsiteX1" fmla="*/ 25678 w 200494"/>
                <a:gd name="connsiteY1" fmla="*/ 0 h 37219"/>
                <a:gd name="connsiteX2" fmla="*/ 0 w 200494"/>
                <a:gd name="connsiteY2" fmla="*/ 18615 h 37219"/>
                <a:gd name="connsiteX3" fmla="*/ 25678 w 200494"/>
                <a:gd name="connsiteY3" fmla="*/ 37219 h 37219"/>
                <a:gd name="connsiteX4" fmla="*/ 174811 w 200494"/>
                <a:gd name="connsiteY4" fmla="*/ 37219 h 37219"/>
                <a:gd name="connsiteX5" fmla="*/ 200495 w 200494"/>
                <a:gd name="connsiteY5" fmla="*/ 18615 h 37219"/>
                <a:gd name="connsiteX6" fmla="*/ 174811 w 200494"/>
                <a:gd name="connsiteY6" fmla="*/ 0 h 37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494" h="37219">
                  <a:moveTo>
                    <a:pt x="174811" y="0"/>
                  </a:moveTo>
                  <a:lnTo>
                    <a:pt x="25678" y="0"/>
                  </a:lnTo>
                  <a:cubicBezTo>
                    <a:pt x="11507" y="0"/>
                    <a:pt x="0" y="8332"/>
                    <a:pt x="0" y="18615"/>
                  </a:cubicBezTo>
                  <a:cubicBezTo>
                    <a:pt x="0" y="28893"/>
                    <a:pt x="11507" y="37219"/>
                    <a:pt x="25678" y="37219"/>
                  </a:cubicBezTo>
                  <a:lnTo>
                    <a:pt x="174811" y="37219"/>
                  </a:lnTo>
                  <a:cubicBezTo>
                    <a:pt x="188994" y="37219"/>
                    <a:pt x="200495" y="28893"/>
                    <a:pt x="200495" y="18615"/>
                  </a:cubicBezTo>
                  <a:cubicBezTo>
                    <a:pt x="200495" y="8332"/>
                    <a:pt x="188994" y="0"/>
                    <a:pt x="174811" y="0"/>
                  </a:cubicBezTo>
                  <a:close/>
                </a:path>
              </a:pathLst>
            </a:custGeom>
            <a:solidFill>
              <a:srgbClr val="FCFCFB"/>
            </a:solidFill>
            <a:ln w="6019" cap="flat">
              <a:noFill/>
              <a:prstDash val="solid"/>
              <a:miter/>
            </a:ln>
          </p:spPr>
          <p:txBody>
            <a:bodyPr rtlCol="0" anchor="ctr"/>
            <a:lstStyle/>
            <a:p>
              <a:endParaRPr lang="en-US"/>
            </a:p>
          </p:txBody>
        </p:sp>
      </p:grpSp>
      <p:sp>
        <p:nvSpPr>
          <p:cNvPr id="42" name="Picture Placeholder 23">
            <a:extLst>
              <a:ext uri="{FF2B5EF4-FFF2-40B4-BE49-F238E27FC236}">
                <a16:creationId xmlns:a16="http://schemas.microsoft.com/office/drawing/2014/main" id="{64554F98-8990-4485-BD60-1E5662155979}"/>
              </a:ext>
            </a:extLst>
          </p:cNvPr>
          <p:cNvSpPr>
            <a:spLocks noGrp="1"/>
          </p:cNvSpPr>
          <p:nvPr>
            <p:ph type="pic" sz="quarter" idx="15" hasCustomPrompt="1"/>
          </p:nvPr>
        </p:nvSpPr>
        <p:spPr>
          <a:xfrm>
            <a:off x="7722461" y="1985963"/>
            <a:ext cx="1925638" cy="3429000"/>
          </a:xfrm>
        </p:spPr>
        <p:txBody>
          <a:bodyPr anchor="ctr" anchorCtr="1"/>
          <a:lstStyle>
            <a:lvl1pPr algn="ctr">
              <a:defRPr sz="1200"/>
            </a:lvl1pPr>
          </a:lstStyle>
          <a:p>
            <a:pPr marL="0" marR="0" lvl="0" indent="0" algn="l" defTabSz="914400" rtl="0" eaLnBrk="1" fontAlgn="auto" latinLnBrk="0" hangingPunct="1">
              <a:lnSpc>
                <a:spcPct val="95000"/>
              </a:lnSpc>
              <a:spcBef>
                <a:spcPts val="600"/>
              </a:spcBef>
              <a:spcAft>
                <a:spcPts val="0"/>
              </a:spcAft>
              <a:buClrTx/>
              <a:buSzTx/>
              <a:buFont typeface="System Font Regular"/>
              <a:buNone/>
              <a:tabLst/>
              <a:defRPr/>
            </a:pPr>
            <a:r>
              <a:rPr lang="en-US" dirty="0"/>
              <a:t>Place product image here</a:t>
            </a:r>
          </a:p>
        </p:txBody>
      </p:sp>
      <p:sp>
        <p:nvSpPr>
          <p:cNvPr id="12" name="Slide Number Placeholder 11">
            <a:extLst>
              <a:ext uri="{FF2B5EF4-FFF2-40B4-BE49-F238E27FC236}">
                <a16:creationId xmlns:a16="http://schemas.microsoft.com/office/drawing/2014/main" id="{D924B719-5FF3-47AC-B36F-54999BA79088}"/>
              </a:ext>
            </a:extLst>
          </p:cNvPr>
          <p:cNvSpPr>
            <a:spLocks noGrp="1"/>
          </p:cNvSpPr>
          <p:nvPr>
            <p:ph type="sldNum" sz="quarter" idx="12"/>
          </p:nvPr>
        </p:nvSpPr>
        <p:spPr/>
        <p:txBody>
          <a:bodyPr/>
          <a:lstStyle/>
          <a:p>
            <a:fld id="{345D60D9-5372-5F40-9443-0F9AE5BDC3C8}" type="slidenum">
              <a:rPr lang="en-US" smtClean="0"/>
              <a:pPr/>
              <a:t>‹#›</a:t>
            </a:fld>
            <a:endParaRPr lang="en-US" dirty="0"/>
          </a:p>
        </p:txBody>
      </p:sp>
      <p:sp>
        <p:nvSpPr>
          <p:cNvPr id="7" name="Footer Placeholder 6">
            <a:extLst>
              <a:ext uri="{FF2B5EF4-FFF2-40B4-BE49-F238E27FC236}">
                <a16:creationId xmlns:a16="http://schemas.microsoft.com/office/drawing/2014/main" id="{A956D9E9-7E71-4190-B0EB-741B22870789}"/>
              </a:ext>
            </a:extLst>
          </p:cNvPr>
          <p:cNvSpPr>
            <a:spLocks noGrp="1"/>
          </p:cNvSpPr>
          <p:nvPr>
            <p:ph type="ftr" sz="quarter" idx="11"/>
          </p:nvPr>
        </p:nvSpPr>
        <p:spPr/>
        <p:txBody>
          <a:bodyPr/>
          <a:lstStyle/>
          <a:p>
            <a:r>
              <a:rPr lang="en-US"/>
              <a:t>Copyright © 2022, Oracle and/or its affiliates  |  Confidential: Internal</a:t>
            </a:r>
            <a:endParaRPr lang="en-US" dirty="0"/>
          </a:p>
        </p:txBody>
      </p:sp>
      <p:sp>
        <p:nvSpPr>
          <p:cNvPr id="2" name="Date Placeholder 1">
            <a:extLst>
              <a:ext uri="{FF2B5EF4-FFF2-40B4-BE49-F238E27FC236}">
                <a16:creationId xmlns:a16="http://schemas.microsoft.com/office/drawing/2014/main" id="{D53A59D3-A526-4960-BAE1-8BD82250450A}"/>
              </a:ext>
            </a:extLst>
          </p:cNvPr>
          <p:cNvSpPr>
            <a:spLocks noGrp="1"/>
          </p:cNvSpPr>
          <p:nvPr>
            <p:ph type="dt" sz="half" idx="10"/>
          </p:nvPr>
        </p:nvSpPr>
        <p:spPr/>
        <p:txBody>
          <a:bodyPr/>
          <a:lstStyle/>
          <a:p>
            <a:r>
              <a:rPr lang="en-US"/>
              <a:t>[Date]</a:t>
            </a:r>
            <a:endParaRPr lang="en-US" dirty="0"/>
          </a:p>
        </p:txBody>
      </p:sp>
    </p:spTree>
    <p:extLst>
      <p:ext uri="{BB962C8B-B14F-4D97-AF65-F5344CB8AC3E}">
        <p14:creationId xmlns:p14="http://schemas.microsoft.com/office/powerpoint/2010/main" val="615720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8.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E06EA1-95FE-D25B-AFEB-F6A76E073F3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37EEE2F-DEFF-8295-8138-DC7F008D62D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F8EC22E-BB3E-7AA3-F27E-0246CC81E477}"/>
              </a:ext>
            </a:extLst>
          </p:cNvPr>
          <p:cNvSpPr>
            <a:spLocks noGrp="1"/>
          </p:cNvSpPr>
          <p:nvPr>
            <p:ph type="dt" sz="half" idx="10"/>
          </p:nvPr>
        </p:nvSpPr>
        <p:spPr/>
        <p:txBody>
          <a:bodyPr/>
          <a:lstStyle/>
          <a:p>
            <a:fld id="{C48EFC9B-C9F6-DB48-B6E9-7B9A71DF0404}" type="datetimeFigureOut">
              <a:rPr lang="en-US" smtClean="0"/>
              <a:t>2/28/23</a:t>
            </a:fld>
            <a:endParaRPr lang="en-US"/>
          </a:p>
        </p:txBody>
      </p:sp>
      <p:sp>
        <p:nvSpPr>
          <p:cNvPr id="5" name="Footer Placeholder 4">
            <a:extLst>
              <a:ext uri="{FF2B5EF4-FFF2-40B4-BE49-F238E27FC236}">
                <a16:creationId xmlns:a16="http://schemas.microsoft.com/office/drawing/2014/main" id="{8DC11196-AC06-07C5-47CA-BEB0022AC6E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E413FF8-7D5F-82C0-46ED-FCEF27092D3C}"/>
              </a:ext>
            </a:extLst>
          </p:cNvPr>
          <p:cNvSpPr>
            <a:spLocks noGrp="1"/>
          </p:cNvSpPr>
          <p:nvPr>
            <p:ph type="sldNum" sz="quarter" idx="12"/>
          </p:nvPr>
        </p:nvSpPr>
        <p:spPr/>
        <p:txBody>
          <a:bodyPr/>
          <a:lstStyle/>
          <a:p>
            <a:fld id="{190751B0-1B97-834D-B5BC-47B5BAAC5191}" type="slidenum">
              <a:rPr lang="en-US" smtClean="0"/>
              <a:t>‹#›</a:t>
            </a:fld>
            <a:endParaRPr lang="en-US"/>
          </a:p>
        </p:txBody>
      </p:sp>
    </p:spTree>
    <p:extLst>
      <p:ext uri="{BB962C8B-B14F-4D97-AF65-F5344CB8AC3E}">
        <p14:creationId xmlns:p14="http://schemas.microsoft.com/office/powerpoint/2010/main" val="2239764200"/>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F341D2-8B1D-F73E-E56D-9312CD2EC36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6206224-F71F-0104-7D74-5CD6C0F09A3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B90F32E-AC46-7597-13E8-F58E98901000}"/>
              </a:ext>
            </a:extLst>
          </p:cNvPr>
          <p:cNvSpPr>
            <a:spLocks noGrp="1"/>
          </p:cNvSpPr>
          <p:nvPr>
            <p:ph type="dt" sz="half" idx="10"/>
          </p:nvPr>
        </p:nvSpPr>
        <p:spPr/>
        <p:txBody>
          <a:bodyPr/>
          <a:lstStyle/>
          <a:p>
            <a:fld id="{C48EFC9B-C9F6-DB48-B6E9-7B9A71DF0404}" type="datetimeFigureOut">
              <a:rPr lang="en-US" smtClean="0"/>
              <a:t>2/28/23</a:t>
            </a:fld>
            <a:endParaRPr lang="en-US"/>
          </a:p>
        </p:txBody>
      </p:sp>
      <p:sp>
        <p:nvSpPr>
          <p:cNvPr id="5" name="Footer Placeholder 4">
            <a:extLst>
              <a:ext uri="{FF2B5EF4-FFF2-40B4-BE49-F238E27FC236}">
                <a16:creationId xmlns:a16="http://schemas.microsoft.com/office/drawing/2014/main" id="{5E93ACA6-F5B8-636C-A1FA-824A429FEA2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C2F3C0C-122D-DEC0-42D8-509432FB578A}"/>
              </a:ext>
            </a:extLst>
          </p:cNvPr>
          <p:cNvSpPr>
            <a:spLocks noGrp="1"/>
          </p:cNvSpPr>
          <p:nvPr>
            <p:ph type="sldNum" sz="quarter" idx="12"/>
          </p:nvPr>
        </p:nvSpPr>
        <p:spPr/>
        <p:txBody>
          <a:bodyPr/>
          <a:lstStyle/>
          <a:p>
            <a:fld id="{190751B0-1B97-834D-B5BC-47B5BAAC5191}" type="slidenum">
              <a:rPr lang="en-US" smtClean="0"/>
              <a:t>‹#›</a:t>
            </a:fld>
            <a:endParaRPr lang="en-US"/>
          </a:p>
        </p:txBody>
      </p:sp>
    </p:spTree>
    <p:extLst>
      <p:ext uri="{BB962C8B-B14F-4D97-AF65-F5344CB8AC3E}">
        <p14:creationId xmlns:p14="http://schemas.microsoft.com/office/powerpoint/2010/main" val="243922271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Light - Title/Subtitle 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26210A-4112-4730-8F81-3CAE5C391FDB}"/>
              </a:ext>
            </a:extLst>
          </p:cNvPr>
          <p:cNvSpPr>
            <a:spLocks noGrp="1"/>
          </p:cNvSpPr>
          <p:nvPr>
            <p:ph type="title" hasCustomPrompt="1"/>
          </p:nvPr>
        </p:nvSpPr>
        <p:spPr/>
        <p:txBody>
          <a:bodyPr/>
          <a:lstStyle>
            <a:lvl1pPr>
              <a:defRPr/>
            </a:lvl1pPr>
          </a:lstStyle>
          <a:p>
            <a:r>
              <a:rPr lang="en-US" dirty="0"/>
              <a:t>Title</a:t>
            </a:r>
          </a:p>
        </p:txBody>
      </p:sp>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12" name="Content">
            <a:extLst>
              <a:ext uri="{FF2B5EF4-FFF2-40B4-BE49-F238E27FC236}">
                <a16:creationId xmlns:a16="http://schemas.microsoft.com/office/drawing/2014/main" id="{D107A681-E0B7-4CCC-84F6-8CFA295E793E}"/>
              </a:ext>
            </a:extLst>
          </p:cNvPr>
          <p:cNvSpPr>
            <a:spLocks noGrp="1"/>
          </p:cNvSpPr>
          <p:nvPr>
            <p:ph sz="quarter" idx="20"/>
          </p:nvPr>
        </p:nvSpPr>
        <p:spPr>
          <a:xfrm>
            <a:off x="768875" y="1617785"/>
            <a:ext cx="330098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Column Divider">
            <a:extLst>
              <a:ext uri="{FF2B5EF4-FFF2-40B4-BE49-F238E27FC236}">
                <a16:creationId xmlns:a16="http://schemas.microsoft.com/office/drawing/2014/main" id="{D4BC8E40-B4D4-4E17-840A-6804BB0A5923}"/>
              </a:ext>
              <a:ext uri="{C183D7F6-B498-43B3-948B-1728B52AA6E4}">
                <adec:decorative xmlns:adec="http://schemas.microsoft.com/office/drawing/2017/decorative" val="1"/>
              </a:ext>
            </a:extLst>
          </p:cNvPr>
          <p:cNvCxnSpPr>
            <a:cxnSpLocks/>
          </p:cNvCxnSpPr>
          <p:nvPr userDrawn="1"/>
        </p:nvCxnSpPr>
        <p:spPr>
          <a:xfrm>
            <a:off x="4263415" y="160972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4" name="Content">
            <a:extLst>
              <a:ext uri="{FF2B5EF4-FFF2-40B4-BE49-F238E27FC236}">
                <a16:creationId xmlns:a16="http://schemas.microsoft.com/office/drawing/2014/main" id="{15F60C0A-167B-4E22-B948-2EC3D07E0092}"/>
              </a:ext>
            </a:extLst>
          </p:cNvPr>
          <p:cNvSpPr>
            <a:spLocks noGrp="1"/>
          </p:cNvSpPr>
          <p:nvPr>
            <p:ph sz="quarter" idx="21"/>
          </p:nvPr>
        </p:nvSpPr>
        <p:spPr>
          <a:xfrm>
            <a:off x="4461645" y="1617785"/>
            <a:ext cx="330098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6" name="Column Divider 2">
            <a:extLst>
              <a:ext uri="{FF2B5EF4-FFF2-40B4-BE49-F238E27FC236}">
                <a16:creationId xmlns:a16="http://schemas.microsoft.com/office/drawing/2014/main" id="{25CEC2C5-7FB7-4DD4-9F6C-6CEF6B8EF9F6}"/>
              </a:ext>
              <a:ext uri="{C183D7F6-B498-43B3-948B-1728B52AA6E4}">
                <adec:decorative xmlns:adec="http://schemas.microsoft.com/office/drawing/2017/decorative" val="1"/>
              </a:ext>
            </a:extLst>
          </p:cNvPr>
          <p:cNvCxnSpPr>
            <a:cxnSpLocks/>
          </p:cNvCxnSpPr>
          <p:nvPr userDrawn="1"/>
        </p:nvCxnSpPr>
        <p:spPr>
          <a:xfrm>
            <a:off x="7951511" y="1609725"/>
            <a:ext cx="0" cy="4507992"/>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17" name="Content">
            <a:extLst>
              <a:ext uri="{FF2B5EF4-FFF2-40B4-BE49-F238E27FC236}">
                <a16:creationId xmlns:a16="http://schemas.microsoft.com/office/drawing/2014/main" id="{2B78D964-63F5-4B0B-8754-EDB05AB2D2EC}"/>
              </a:ext>
            </a:extLst>
          </p:cNvPr>
          <p:cNvSpPr>
            <a:spLocks noGrp="1"/>
          </p:cNvSpPr>
          <p:nvPr>
            <p:ph sz="quarter" idx="22"/>
          </p:nvPr>
        </p:nvSpPr>
        <p:spPr>
          <a:xfrm>
            <a:off x="8154414" y="1617785"/>
            <a:ext cx="330098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7">
            <a:extLst>
              <a:ext uri="{FF2B5EF4-FFF2-40B4-BE49-F238E27FC236}">
                <a16:creationId xmlns:a16="http://schemas.microsoft.com/office/drawing/2014/main" id="{F0900B02-4438-4597-85D3-D93A97B15462}"/>
              </a:ext>
            </a:extLst>
          </p:cNvPr>
          <p:cNvSpPr>
            <a:spLocks noGrp="1"/>
          </p:cNvSpPr>
          <p:nvPr>
            <p:ph type="sldNum" sz="quarter" idx="19"/>
          </p:nvPr>
        </p:nvSpPr>
        <p:spPr/>
        <p:txBody>
          <a:bodyPr/>
          <a:lstStyle/>
          <a:p>
            <a:fld id="{345D60D9-5372-5F40-9443-0F9AE5BDC3C8}" type="slidenum">
              <a:rPr lang="en-US" smtClean="0"/>
              <a:pPr/>
              <a:t>‹#›</a:t>
            </a:fld>
            <a:endParaRPr lang="en-US" dirty="0"/>
          </a:p>
        </p:txBody>
      </p:sp>
      <p:sp>
        <p:nvSpPr>
          <p:cNvPr id="7" name="Footer Placeholder 6">
            <a:extLst>
              <a:ext uri="{FF2B5EF4-FFF2-40B4-BE49-F238E27FC236}">
                <a16:creationId xmlns:a16="http://schemas.microsoft.com/office/drawing/2014/main" id="{7D46B54D-91F2-4210-9BEA-3B59824207D9}"/>
              </a:ext>
            </a:extLst>
          </p:cNvPr>
          <p:cNvSpPr>
            <a:spLocks noGrp="1"/>
          </p:cNvSpPr>
          <p:nvPr>
            <p:ph type="ftr" sz="quarter" idx="18"/>
          </p:nvPr>
        </p:nvSpPr>
        <p:spPr/>
        <p:txBody>
          <a:bodyPr/>
          <a:lstStyle/>
          <a:p>
            <a:r>
              <a:rPr lang="en-US"/>
              <a:t>Copyright © 2022, Oracle and/or its affiliates  |  Confidential: Internal</a:t>
            </a:r>
            <a:endParaRPr lang="en-US" dirty="0"/>
          </a:p>
        </p:txBody>
      </p:sp>
      <p:sp>
        <p:nvSpPr>
          <p:cNvPr id="5" name="Date Placeholder 4">
            <a:extLst>
              <a:ext uri="{FF2B5EF4-FFF2-40B4-BE49-F238E27FC236}">
                <a16:creationId xmlns:a16="http://schemas.microsoft.com/office/drawing/2014/main" id="{6CAD3E0A-0143-42FC-B8B6-EBC1FF990000}"/>
              </a:ext>
            </a:extLst>
          </p:cNvPr>
          <p:cNvSpPr>
            <a:spLocks noGrp="1"/>
          </p:cNvSpPr>
          <p:nvPr>
            <p:ph type="dt" sz="half" idx="17"/>
          </p:nvPr>
        </p:nvSpPr>
        <p:spPr/>
        <p:txBody>
          <a:bodyPr/>
          <a:lstStyle/>
          <a:p>
            <a:r>
              <a:rPr lang="en-US"/>
              <a:t>[Date]</a:t>
            </a:r>
            <a:endParaRPr lang="en-US" dirty="0"/>
          </a:p>
        </p:txBody>
      </p:sp>
    </p:spTree>
    <p:extLst>
      <p:ext uri="{BB962C8B-B14F-4D97-AF65-F5344CB8AC3E}">
        <p14:creationId xmlns:p14="http://schemas.microsoft.com/office/powerpoint/2010/main" val="7952974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0.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2/28/23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09260122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ark - Title/Subtitle 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60902A-4CDA-482D-90DF-ECACF1930986}"/>
              </a:ext>
            </a:extLst>
          </p:cNvPr>
          <p:cNvSpPr>
            <a:spLocks noGrp="1"/>
          </p:cNvSpPr>
          <p:nvPr>
            <p:ph type="title" hasCustomPrompt="1"/>
          </p:nvPr>
        </p:nvSpPr>
        <p:spPr/>
        <p:txBody>
          <a:bodyPr/>
          <a:lstStyle>
            <a:lvl1pPr>
              <a:defRPr/>
            </a:lvl1pPr>
          </a:lstStyle>
          <a:p>
            <a:r>
              <a:rPr lang="en-US" dirty="0"/>
              <a:t>Title</a:t>
            </a:r>
          </a:p>
        </p:txBody>
      </p:sp>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12" name="Content">
            <a:extLst>
              <a:ext uri="{FF2B5EF4-FFF2-40B4-BE49-F238E27FC236}">
                <a16:creationId xmlns:a16="http://schemas.microsoft.com/office/drawing/2014/main" id="{975949D7-0369-4804-976B-72C3B01E38EA}"/>
              </a:ext>
            </a:extLst>
          </p:cNvPr>
          <p:cNvSpPr>
            <a:spLocks noGrp="1"/>
          </p:cNvSpPr>
          <p:nvPr>
            <p:ph sz="quarter" idx="20"/>
          </p:nvPr>
        </p:nvSpPr>
        <p:spPr>
          <a:xfrm>
            <a:off x="768875" y="1617785"/>
            <a:ext cx="330098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Column Divider">
            <a:extLst>
              <a:ext uri="{FF2B5EF4-FFF2-40B4-BE49-F238E27FC236}">
                <a16:creationId xmlns:a16="http://schemas.microsoft.com/office/drawing/2014/main" id="{48204496-AFCD-4991-A43B-28410EB9BA2C}"/>
              </a:ext>
              <a:ext uri="{C183D7F6-B498-43B3-948B-1728B52AA6E4}">
                <adec:decorative xmlns:adec="http://schemas.microsoft.com/office/drawing/2017/decorative" val="1"/>
              </a:ext>
            </a:extLst>
          </p:cNvPr>
          <p:cNvCxnSpPr>
            <a:cxnSpLocks/>
          </p:cNvCxnSpPr>
          <p:nvPr userDrawn="1"/>
        </p:nvCxnSpPr>
        <p:spPr>
          <a:xfrm>
            <a:off x="4263415" y="161033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4" name="Content">
            <a:extLst>
              <a:ext uri="{FF2B5EF4-FFF2-40B4-BE49-F238E27FC236}">
                <a16:creationId xmlns:a16="http://schemas.microsoft.com/office/drawing/2014/main" id="{8C7E1D55-B9F2-43A1-ABA4-B3E56FB450AA}"/>
              </a:ext>
            </a:extLst>
          </p:cNvPr>
          <p:cNvSpPr>
            <a:spLocks noGrp="1"/>
          </p:cNvSpPr>
          <p:nvPr>
            <p:ph sz="quarter" idx="21"/>
          </p:nvPr>
        </p:nvSpPr>
        <p:spPr>
          <a:xfrm>
            <a:off x="4461645" y="1617785"/>
            <a:ext cx="330098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6" name="Column Divider 2">
            <a:extLst>
              <a:ext uri="{FF2B5EF4-FFF2-40B4-BE49-F238E27FC236}">
                <a16:creationId xmlns:a16="http://schemas.microsoft.com/office/drawing/2014/main" id="{069F80A0-520E-497F-84E2-0BFEDE5F8970}"/>
              </a:ext>
              <a:ext uri="{C183D7F6-B498-43B3-948B-1728B52AA6E4}">
                <adec:decorative xmlns:adec="http://schemas.microsoft.com/office/drawing/2017/decorative" val="1"/>
              </a:ext>
            </a:extLst>
          </p:cNvPr>
          <p:cNvCxnSpPr>
            <a:cxnSpLocks/>
          </p:cNvCxnSpPr>
          <p:nvPr userDrawn="1"/>
        </p:nvCxnSpPr>
        <p:spPr>
          <a:xfrm>
            <a:off x="7951511" y="1610335"/>
            <a:ext cx="0" cy="4507992"/>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17" name="Content">
            <a:extLst>
              <a:ext uri="{FF2B5EF4-FFF2-40B4-BE49-F238E27FC236}">
                <a16:creationId xmlns:a16="http://schemas.microsoft.com/office/drawing/2014/main" id="{D74A8D9C-1681-442F-A910-641362A11248}"/>
              </a:ext>
            </a:extLst>
          </p:cNvPr>
          <p:cNvSpPr>
            <a:spLocks noGrp="1"/>
          </p:cNvSpPr>
          <p:nvPr>
            <p:ph sz="quarter" idx="22"/>
          </p:nvPr>
        </p:nvSpPr>
        <p:spPr>
          <a:xfrm>
            <a:off x="8154414" y="1617785"/>
            <a:ext cx="330098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7">
            <a:extLst>
              <a:ext uri="{FF2B5EF4-FFF2-40B4-BE49-F238E27FC236}">
                <a16:creationId xmlns:a16="http://schemas.microsoft.com/office/drawing/2014/main" id="{8FC14E1F-DA7F-492C-AFEB-BC17569A9002}"/>
              </a:ext>
            </a:extLst>
          </p:cNvPr>
          <p:cNvSpPr>
            <a:spLocks noGrp="1"/>
          </p:cNvSpPr>
          <p:nvPr>
            <p:ph type="sldNum" sz="quarter" idx="19"/>
          </p:nvPr>
        </p:nvSpPr>
        <p:spPr/>
        <p:txBody>
          <a:bodyPr/>
          <a:lstStyle/>
          <a:p>
            <a:fld id="{345D60D9-5372-5F40-9443-0F9AE5BDC3C8}" type="slidenum">
              <a:rPr lang="en-US" smtClean="0"/>
              <a:pPr/>
              <a:t>‹#›</a:t>
            </a:fld>
            <a:endParaRPr lang="en-US" dirty="0"/>
          </a:p>
        </p:txBody>
      </p:sp>
      <p:sp>
        <p:nvSpPr>
          <p:cNvPr id="7" name="Footer Placeholder 6">
            <a:extLst>
              <a:ext uri="{FF2B5EF4-FFF2-40B4-BE49-F238E27FC236}">
                <a16:creationId xmlns:a16="http://schemas.microsoft.com/office/drawing/2014/main" id="{FF0DBBB3-F562-4D09-B7E5-45C9C98CE1B5}"/>
              </a:ext>
            </a:extLst>
          </p:cNvPr>
          <p:cNvSpPr>
            <a:spLocks noGrp="1"/>
          </p:cNvSpPr>
          <p:nvPr>
            <p:ph type="ftr" sz="quarter" idx="18"/>
          </p:nvPr>
        </p:nvSpPr>
        <p:spPr/>
        <p:txBody>
          <a:bodyPr/>
          <a:lstStyle/>
          <a:p>
            <a:r>
              <a:rPr lang="en-US"/>
              <a:t>Copyright © 2022, Oracle and/or its affiliates  |  Confidential: Internal</a:t>
            </a:r>
            <a:endParaRPr lang="en-US" dirty="0"/>
          </a:p>
        </p:txBody>
      </p:sp>
      <p:sp>
        <p:nvSpPr>
          <p:cNvPr id="5" name="Date Placeholder 4">
            <a:extLst>
              <a:ext uri="{FF2B5EF4-FFF2-40B4-BE49-F238E27FC236}">
                <a16:creationId xmlns:a16="http://schemas.microsoft.com/office/drawing/2014/main" id="{E77E4DB8-9644-4581-BEED-809BCD3EA9C1}"/>
              </a:ext>
            </a:extLst>
          </p:cNvPr>
          <p:cNvSpPr>
            <a:spLocks noGrp="1"/>
          </p:cNvSpPr>
          <p:nvPr>
            <p:ph type="dt" sz="half" idx="17"/>
          </p:nvPr>
        </p:nvSpPr>
        <p:spPr/>
        <p:txBody>
          <a:bodyPr/>
          <a:lstStyle/>
          <a:p>
            <a:r>
              <a:rPr lang="en-US"/>
              <a:t>[Date]</a:t>
            </a:r>
            <a:endParaRPr lang="en-US" dirty="0"/>
          </a:p>
        </p:txBody>
      </p:sp>
    </p:spTree>
    <p:extLst>
      <p:ext uri="{BB962C8B-B14F-4D97-AF65-F5344CB8AC3E}">
        <p14:creationId xmlns:p14="http://schemas.microsoft.com/office/powerpoint/2010/main" val="42764747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Light - Title 4 Column">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665C0AC-7132-4356-88D4-79E4A49B2CE4}"/>
              </a:ext>
            </a:extLst>
          </p:cNvPr>
          <p:cNvSpPr>
            <a:spLocks noGrp="1"/>
          </p:cNvSpPr>
          <p:nvPr>
            <p:ph type="title" hasCustomPrompt="1"/>
          </p:nvPr>
        </p:nvSpPr>
        <p:spPr/>
        <p:txBody>
          <a:bodyPr/>
          <a:lstStyle>
            <a:lvl1pPr>
              <a:defRPr/>
            </a:lvl1pPr>
          </a:lstStyle>
          <a:p>
            <a:r>
              <a:rPr lang="en-US" dirty="0"/>
              <a:t>Title</a:t>
            </a:r>
          </a:p>
        </p:txBody>
      </p:sp>
      <p:sp>
        <p:nvSpPr>
          <p:cNvPr id="14" name="Content">
            <a:extLst>
              <a:ext uri="{FF2B5EF4-FFF2-40B4-BE49-F238E27FC236}">
                <a16:creationId xmlns:a16="http://schemas.microsoft.com/office/drawing/2014/main" id="{E8663D3B-9A53-498F-965E-396982ED4795}"/>
              </a:ext>
            </a:extLst>
          </p:cNvPr>
          <p:cNvSpPr>
            <a:spLocks noGrp="1"/>
          </p:cNvSpPr>
          <p:nvPr>
            <p:ph sz="quarter" idx="21"/>
          </p:nvPr>
        </p:nvSpPr>
        <p:spPr>
          <a:xfrm>
            <a:off x="768875" y="1624695"/>
            <a:ext cx="2478024" cy="44914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Column Divider">
            <a:extLst>
              <a:ext uri="{FF2B5EF4-FFF2-40B4-BE49-F238E27FC236}">
                <a16:creationId xmlns:a16="http://schemas.microsoft.com/office/drawing/2014/main" id="{B228B4F2-5D6F-42F4-B132-F908BB527268}"/>
              </a:ext>
              <a:ext uri="{C183D7F6-B498-43B3-948B-1728B52AA6E4}">
                <adec:decorative xmlns:adec="http://schemas.microsoft.com/office/drawing/2017/decorative" val="1"/>
              </a:ext>
            </a:extLst>
          </p:cNvPr>
          <p:cNvCxnSpPr>
            <a:cxnSpLocks/>
          </p:cNvCxnSpPr>
          <p:nvPr userDrawn="1"/>
        </p:nvCxnSpPr>
        <p:spPr>
          <a:xfrm>
            <a:off x="3374450" y="1590159"/>
            <a:ext cx="0" cy="4525997"/>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6" name="Content">
            <a:extLst>
              <a:ext uri="{FF2B5EF4-FFF2-40B4-BE49-F238E27FC236}">
                <a16:creationId xmlns:a16="http://schemas.microsoft.com/office/drawing/2014/main" id="{C6E514B1-E15D-44A0-9CCE-95C8DA87811F}"/>
              </a:ext>
            </a:extLst>
          </p:cNvPr>
          <p:cNvSpPr>
            <a:spLocks noGrp="1"/>
          </p:cNvSpPr>
          <p:nvPr>
            <p:ph sz="quarter" idx="22"/>
          </p:nvPr>
        </p:nvSpPr>
        <p:spPr>
          <a:xfrm>
            <a:off x="3494491" y="1624695"/>
            <a:ext cx="2478024" cy="44914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2" name="Column Divider 2">
            <a:extLst>
              <a:ext uri="{FF2B5EF4-FFF2-40B4-BE49-F238E27FC236}">
                <a16:creationId xmlns:a16="http://schemas.microsoft.com/office/drawing/2014/main" id="{43000B2C-7C76-4F07-AF50-5F3019C384BC}"/>
              </a:ext>
              <a:ext uri="{C183D7F6-B498-43B3-948B-1728B52AA6E4}">
                <adec:decorative xmlns:adec="http://schemas.microsoft.com/office/drawing/2017/decorative" val="1"/>
              </a:ext>
            </a:extLst>
          </p:cNvPr>
          <p:cNvCxnSpPr>
            <a:cxnSpLocks/>
          </p:cNvCxnSpPr>
          <p:nvPr userDrawn="1"/>
        </p:nvCxnSpPr>
        <p:spPr>
          <a:xfrm>
            <a:off x="6107576" y="1590159"/>
            <a:ext cx="0" cy="4525997"/>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20" name="Content">
            <a:extLst>
              <a:ext uri="{FF2B5EF4-FFF2-40B4-BE49-F238E27FC236}">
                <a16:creationId xmlns:a16="http://schemas.microsoft.com/office/drawing/2014/main" id="{2247B5E8-018D-4771-A953-EF6B364EF65B}"/>
              </a:ext>
            </a:extLst>
          </p:cNvPr>
          <p:cNvSpPr>
            <a:spLocks noGrp="1"/>
          </p:cNvSpPr>
          <p:nvPr>
            <p:ph sz="quarter" idx="23"/>
          </p:nvPr>
        </p:nvSpPr>
        <p:spPr>
          <a:xfrm>
            <a:off x="6237692" y="1624695"/>
            <a:ext cx="2478024" cy="44914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9" name="Column Divider 3">
            <a:extLst>
              <a:ext uri="{FF2B5EF4-FFF2-40B4-BE49-F238E27FC236}">
                <a16:creationId xmlns:a16="http://schemas.microsoft.com/office/drawing/2014/main" id="{0379F816-270D-4D0F-8838-510AA3E97C28}"/>
              </a:ext>
              <a:ext uri="{C183D7F6-B498-43B3-948B-1728B52AA6E4}">
                <adec:decorative xmlns:adec="http://schemas.microsoft.com/office/drawing/2017/decorative" val="1"/>
              </a:ext>
            </a:extLst>
          </p:cNvPr>
          <p:cNvCxnSpPr>
            <a:cxnSpLocks/>
          </p:cNvCxnSpPr>
          <p:nvPr userDrawn="1"/>
        </p:nvCxnSpPr>
        <p:spPr>
          <a:xfrm>
            <a:off x="8840702" y="1590159"/>
            <a:ext cx="0" cy="4525997"/>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21" name="Content">
            <a:extLst>
              <a:ext uri="{FF2B5EF4-FFF2-40B4-BE49-F238E27FC236}">
                <a16:creationId xmlns:a16="http://schemas.microsoft.com/office/drawing/2014/main" id="{5A086AA3-9970-4DBC-8029-443B5C7FA8B1}"/>
              </a:ext>
            </a:extLst>
          </p:cNvPr>
          <p:cNvSpPr>
            <a:spLocks noGrp="1"/>
          </p:cNvSpPr>
          <p:nvPr>
            <p:ph sz="quarter" idx="24"/>
          </p:nvPr>
        </p:nvSpPr>
        <p:spPr>
          <a:xfrm>
            <a:off x="8980892" y="1624695"/>
            <a:ext cx="2478024" cy="44914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a:extLst>
              <a:ext uri="{FF2B5EF4-FFF2-40B4-BE49-F238E27FC236}">
                <a16:creationId xmlns:a16="http://schemas.microsoft.com/office/drawing/2014/main" id="{13064CFB-254B-4876-8556-026D173672E6}"/>
              </a:ext>
            </a:extLst>
          </p:cNvPr>
          <p:cNvSpPr>
            <a:spLocks noGrp="1"/>
          </p:cNvSpPr>
          <p:nvPr>
            <p:ph type="sldNum" sz="quarter" idx="20"/>
          </p:nvPr>
        </p:nvSpPr>
        <p:spPr/>
        <p:txBody>
          <a:bodyPr/>
          <a:lstStyle/>
          <a:p>
            <a:fld id="{345D60D9-5372-5F40-9443-0F9AE5BDC3C8}" type="slidenum">
              <a:rPr lang="en-US" smtClean="0"/>
              <a:pPr/>
              <a:t>‹#›</a:t>
            </a:fld>
            <a:endParaRPr lang="en-US" dirty="0"/>
          </a:p>
        </p:txBody>
      </p:sp>
      <p:sp>
        <p:nvSpPr>
          <p:cNvPr id="5" name="Footer Placeholder 4">
            <a:extLst>
              <a:ext uri="{FF2B5EF4-FFF2-40B4-BE49-F238E27FC236}">
                <a16:creationId xmlns:a16="http://schemas.microsoft.com/office/drawing/2014/main" id="{C8EC9026-CA1C-465B-ADD5-AE1F9B7A0775}"/>
              </a:ext>
            </a:extLst>
          </p:cNvPr>
          <p:cNvSpPr>
            <a:spLocks noGrp="1"/>
          </p:cNvSpPr>
          <p:nvPr>
            <p:ph type="ftr" sz="quarter" idx="19"/>
          </p:nvPr>
        </p:nvSpPr>
        <p:spPr/>
        <p:txBody>
          <a:bodyPr/>
          <a:lstStyle/>
          <a:p>
            <a:r>
              <a:rPr lang="en-US"/>
              <a:t>Copyright © 2022, Oracle and/or its affiliates  |  Confidential: Internal</a:t>
            </a:r>
            <a:endParaRPr lang="en-US" dirty="0"/>
          </a:p>
        </p:txBody>
      </p:sp>
      <p:sp>
        <p:nvSpPr>
          <p:cNvPr id="2" name="Date Placeholder 1">
            <a:extLst>
              <a:ext uri="{FF2B5EF4-FFF2-40B4-BE49-F238E27FC236}">
                <a16:creationId xmlns:a16="http://schemas.microsoft.com/office/drawing/2014/main" id="{1A131A1D-D1FF-4A37-8531-B67D54ED466D}"/>
              </a:ext>
            </a:extLst>
          </p:cNvPr>
          <p:cNvSpPr>
            <a:spLocks noGrp="1"/>
          </p:cNvSpPr>
          <p:nvPr>
            <p:ph type="dt" sz="half" idx="18"/>
          </p:nvPr>
        </p:nvSpPr>
        <p:spPr/>
        <p:txBody>
          <a:bodyPr/>
          <a:lstStyle/>
          <a:p>
            <a:r>
              <a:rPr lang="en-US"/>
              <a:t>[Date]</a:t>
            </a:r>
            <a:endParaRPr lang="en-US" dirty="0"/>
          </a:p>
        </p:txBody>
      </p:sp>
    </p:spTree>
    <p:extLst>
      <p:ext uri="{BB962C8B-B14F-4D97-AF65-F5344CB8AC3E}">
        <p14:creationId xmlns:p14="http://schemas.microsoft.com/office/powerpoint/2010/main" val="2179240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Light - Title 2 Column">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69740FE-E1B8-466B-970A-4E081BCA3143}"/>
              </a:ext>
            </a:extLst>
          </p:cNvPr>
          <p:cNvSpPr>
            <a:spLocks noGrp="1"/>
          </p:cNvSpPr>
          <p:nvPr>
            <p:ph type="title" hasCustomPrompt="1"/>
          </p:nvPr>
        </p:nvSpPr>
        <p:spPr/>
        <p:txBody>
          <a:bodyPr/>
          <a:lstStyle>
            <a:lvl1pPr>
              <a:defRPr/>
            </a:lvl1pPr>
          </a:lstStyle>
          <a:p>
            <a:r>
              <a:rPr lang="en-US" dirty="0"/>
              <a:t>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8875" y="1608575"/>
            <a:ext cx="5084064" cy="4507992"/>
          </a:xfrm>
        </p:spPr>
        <p:txBody>
          <a:bodyPr/>
          <a:lstStyle>
            <a:lvl4pPr>
              <a:defRPr/>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5" name="Column Divider">
            <a:extLst>
              <a:ext uri="{FF2B5EF4-FFF2-40B4-BE49-F238E27FC236}">
                <a16:creationId xmlns:a16="http://schemas.microsoft.com/office/drawing/2014/main" id="{C3377C95-3E35-473F-8E81-1FDFBEBC758A}"/>
              </a:ext>
              <a:ext uri="{C183D7F6-B498-43B3-948B-1728B52AA6E4}">
                <adec:decorative xmlns:adec="http://schemas.microsoft.com/office/drawing/2017/decorative" val="1"/>
              </a:ext>
            </a:extLst>
          </p:cNvPr>
          <p:cNvCxnSpPr>
            <a:cxnSpLocks/>
          </p:cNvCxnSpPr>
          <p:nvPr userDrawn="1"/>
        </p:nvCxnSpPr>
        <p:spPr>
          <a:xfrm>
            <a:off x="6109577" y="160857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6366215" y="1608575"/>
            <a:ext cx="5084064" cy="4507992"/>
          </a:xfrm>
        </p:spPr>
        <p:txBody>
          <a:bodyPr/>
          <a:lstStyle>
            <a:lvl4pPr>
              <a:defRPr/>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Slide Number Placeholder 8">
            <a:extLst>
              <a:ext uri="{FF2B5EF4-FFF2-40B4-BE49-F238E27FC236}">
                <a16:creationId xmlns:a16="http://schemas.microsoft.com/office/drawing/2014/main" id="{424C32FC-D616-45B7-A051-90859CE92D73}"/>
              </a:ext>
            </a:extLst>
          </p:cNvPr>
          <p:cNvSpPr>
            <a:spLocks noGrp="1"/>
          </p:cNvSpPr>
          <p:nvPr>
            <p:ph type="sldNum" sz="quarter" idx="18"/>
          </p:nvPr>
        </p:nvSpPr>
        <p:spPr/>
        <p:txBody>
          <a:bodyPr/>
          <a:lstStyle/>
          <a:p>
            <a:fld id="{345D60D9-5372-5F40-9443-0F9AE5BDC3C8}" type="slidenum">
              <a:rPr lang="en-US" smtClean="0"/>
              <a:pPr/>
              <a:t>‹#›</a:t>
            </a:fld>
            <a:endParaRPr lang="en-US" dirty="0"/>
          </a:p>
        </p:txBody>
      </p:sp>
      <p:sp>
        <p:nvSpPr>
          <p:cNvPr id="8" name="Footer Placeholder 7">
            <a:extLst>
              <a:ext uri="{FF2B5EF4-FFF2-40B4-BE49-F238E27FC236}">
                <a16:creationId xmlns:a16="http://schemas.microsoft.com/office/drawing/2014/main" id="{48F71CDA-982A-476F-ADB7-47031714FD6F}"/>
              </a:ext>
            </a:extLst>
          </p:cNvPr>
          <p:cNvSpPr>
            <a:spLocks noGrp="1"/>
          </p:cNvSpPr>
          <p:nvPr>
            <p:ph type="ftr" sz="quarter" idx="17"/>
          </p:nvPr>
        </p:nvSpPr>
        <p:spPr/>
        <p:txBody>
          <a:bodyPr/>
          <a:lstStyle/>
          <a:p>
            <a:r>
              <a:rPr lang="en-US"/>
              <a:t>Copyright © 2022, Oracle and/or its affiliates  |  Confidential: Internal</a:t>
            </a:r>
            <a:endParaRPr lang="en-US" dirty="0"/>
          </a:p>
        </p:txBody>
      </p:sp>
      <p:sp>
        <p:nvSpPr>
          <p:cNvPr id="4" name="Date Placeholder 3">
            <a:extLst>
              <a:ext uri="{FF2B5EF4-FFF2-40B4-BE49-F238E27FC236}">
                <a16:creationId xmlns:a16="http://schemas.microsoft.com/office/drawing/2014/main" id="{4B5A409C-CB05-4133-9F5F-1D2097DE34E0}"/>
              </a:ext>
            </a:extLst>
          </p:cNvPr>
          <p:cNvSpPr>
            <a:spLocks noGrp="1"/>
          </p:cNvSpPr>
          <p:nvPr>
            <p:ph type="dt" sz="half" idx="16"/>
          </p:nvPr>
        </p:nvSpPr>
        <p:spPr/>
        <p:txBody>
          <a:bodyPr/>
          <a:lstStyle/>
          <a:p>
            <a:r>
              <a:rPr lang="en-US"/>
              <a:t>[Date]</a:t>
            </a:r>
            <a:endParaRPr lang="en-US" dirty="0"/>
          </a:p>
        </p:txBody>
      </p:sp>
      <p:pic>
        <p:nvPicPr>
          <p:cNvPr id="12" name="OTag">
            <a:extLst>
              <a:ext uri="{FF2B5EF4-FFF2-40B4-BE49-F238E27FC236}">
                <a16:creationId xmlns:a16="http://schemas.microsoft.com/office/drawing/2014/main" id="{DDE8776E-BE08-D148-AA47-8308E0EAE40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35327340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ark - Title 4 Column">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AA814CE-3331-469B-8BE8-853F42A03463}"/>
              </a:ext>
            </a:extLst>
          </p:cNvPr>
          <p:cNvSpPr>
            <a:spLocks noGrp="1"/>
          </p:cNvSpPr>
          <p:nvPr>
            <p:ph type="title" hasCustomPrompt="1"/>
          </p:nvPr>
        </p:nvSpPr>
        <p:spPr/>
        <p:txBody>
          <a:bodyPr/>
          <a:lstStyle>
            <a:lvl1pPr>
              <a:defRPr/>
            </a:lvl1pPr>
          </a:lstStyle>
          <a:p>
            <a:r>
              <a:rPr lang="en-US" dirty="0"/>
              <a:t>Title</a:t>
            </a:r>
          </a:p>
        </p:txBody>
      </p:sp>
      <p:sp>
        <p:nvSpPr>
          <p:cNvPr id="14" name="Content">
            <a:extLst>
              <a:ext uri="{FF2B5EF4-FFF2-40B4-BE49-F238E27FC236}">
                <a16:creationId xmlns:a16="http://schemas.microsoft.com/office/drawing/2014/main" id="{82A8B763-D3CB-47EE-8BD1-DD75A96CD83D}"/>
              </a:ext>
            </a:extLst>
          </p:cNvPr>
          <p:cNvSpPr>
            <a:spLocks noGrp="1"/>
          </p:cNvSpPr>
          <p:nvPr>
            <p:ph sz="quarter" idx="21"/>
          </p:nvPr>
        </p:nvSpPr>
        <p:spPr>
          <a:xfrm>
            <a:off x="768875" y="1624695"/>
            <a:ext cx="2478024" cy="44914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6" name="Column Divider">
            <a:extLst>
              <a:ext uri="{FF2B5EF4-FFF2-40B4-BE49-F238E27FC236}">
                <a16:creationId xmlns:a16="http://schemas.microsoft.com/office/drawing/2014/main" id="{83E8D5C8-7C67-4431-B8FF-21967A7DD1BC}"/>
              </a:ext>
              <a:ext uri="{C183D7F6-B498-43B3-948B-1728B52AA6E4}">
                <adec:decorative xmlns:adec="http://schemas.microsoft.com/office/drawing/2017/decorative" val="1"/>
              </a:ext>
            </a:extLst>
          </p:cNvPr>
          <p:cNvCxnSpPr>
            <a:cxnSpLocks/>
          </p:cNvCxnSpPr>
          <p:nvPr userDrawn="1"/>
        </p:nvCxnSpPr>
        <p:spPr>
          <a:xfrm>
            <a:off x="3374450" y="1590159"/>
            <a:ext cx="0" cy="4525997"/>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20" name="Content">
            <a:extLst>
              <a:ext uri="{FF2B5EF4-FFF2-40B4-BE49-F238E27FC236}">
                <a16:creationId xmlns:a16="http://schemas.microsoft.com/office/drawing/2014/main" id="{CE0DD220-0D51-46D3-9FE7-75084488FD07}"/>
              </a:ext>
            </a:extLst>
          </p:cNvPr>
          <p:cNvSpPr>
            <a:spLocks noGrp="1"/>
          </p:cNvSpPr>
          <p:nvPr>
            <p:ph sz="quarter" idx="22"/>
          </p:nvPr>
        </p:nvSpPr>
        <p:spPr>
          <a:xfrm>
            <a:off x="3494491" y="1624695"/>
            <a:ext cx="2478024" cy="44914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21" name="Column Divider 2">
            <a:extLst>
              <a:ext uri="{FF2B5EF4-FFF2-40B4-BE49-F238E27FC236}">
                <a16:creationId xmlns:a16="http://schemas.microsoft.com/office/drawing/2014/main" id="{036DDD68-EB72-4EF9-9D5E-1785019830D4}"/>
              </a:ext>
              <a:ext uri="{C183D7F6-B498-43B3-948B-1728B52AA6E4}">
                <adec:decorative xmlns:adec="http://schemas.microsoft.com/office/drawing/2017/decorative" val="1"/>
              </a:ext>
            </a:extLst>
          </p:cNvPr>
          <p:cNvCxnSpPr>
            <a:cxnSpLocks/>
          </p:cNvCxnSpPr>
          <p:nvPr userDrawn="1"/>
        </p:nvCxnSpPr>
        <p:spPr>
          <a:xfrm>
            <a:off x="6107576" y="1590159"/>
            <a:ext cx="0" cy="4525997"/>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22" name="Content">
            <a:extLst>
              <a:ext uri="{FF2B5EF4-FFF2-40B4-BE49-F238E27FC236}">
                <a16:creationId xmlns:a16="http://schemas.microsoft.com/office/drawing/2014/main" id="{D9610AB7-43C7-4DDE-834C-C536479FBAFD}"/>
              </a:ext>
            </a:extLst>
          </p:cNvPr>
          <p:cNvSpPr>
            <a:spLocks noGrp="1"/>
          </p:cNvSpPr>
          <p:nvPr>
            <p:ph sz="quarter" idx="23"/>
          </p:nvPr>
        </p:nvSpPr>
        <p:spPr>
          <a:xfrm>
            <a:off x="6237692" y="1624695"/>
            <a:ext cx="2478024" cy="44914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23" name="Column Divider 3">
            <a:extLst>
              <a:ext uri="{FF2B5EF4-FFF2-40B4-BE49-F238E27FC236}">
                <a16:creationId xmlns:a16="http://schemas.microsoft.com/office/drawing/2014/main" id="{A737D27B-5EBA-47DB-BB98-49B8B10474B6}"/>
              </a:ext>
              <a:ext uri="{C183D7F6-B498-43B3-948B-1728B52AA6E4}">
                <adec:decorative xmlns:adec="http://schemas.microsoft.com/office/drawing/2017/decorative" val="1"/>
              </a:ext>
            </a:extLst>
          </p:cNvPr>
          <p:cNvCxnSpPr>
            <a:cxnSpLocks/>
          </p:cNvCxnSpPr>
          <p:nvPr userDrawn="1"/>
        </p:nvCxnSpPr>
        <p:spPr>
          <a:xfrm>
            <a:off x="8840702" y="1590159"/>
            <a:ext cx="0" cy="4525997"/>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24" name="Content">
            <a:extLst>
              <a:ext uri="{FF2B5EF4-FFF2-40B4-BE49-F238E27FC236}">
                <a16:creationId xmlns:a16="http://schemas.microsoft.com/office/drawing/2014/main" id="{C9C70F35-CC3C-44C2-A81A-763137C9E659}"/>
              </a:ext>
            </a:extLst>
          </p:cNvPr>
          <p:cNvSpPr>
            <a:spLocks noGrp="1"/>
          </p:cNvSpPr>
          <p:nvPr>
            <p:ph sz="quarter" idx="24"/>
          </p:nvPr>
        </p:nvSpPr>
        <p:spPr>
          <a:xfrm>
            <a:off x="8980892" y="1624695"/>
            <a:ext cx="2478024" cy="44914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a:extLst>
              <a:ext uri="{FF2B5EF4-FFF2-40B4-BE49-F238E27FC236}">
                <a16:creationId xmlns:a16="http://schemas.microsoft.com/office/drawing/2014/main" id="{856EBA4F-FCB4-4B89-BEA0-1B33D86D6DE8}"/>
              </a:ext>
            </a:extLst>
          </p:cNvPr>
          <p:cNvSpPr>
            <a:spLocks noGrp="1"/>
          </p:cNvSpPr>
          <p:nvPr>
            <p:ph type="sldNum" sz="quarter" idx="20"/>
          </p:nvPr>
        </p:nvSpPr>
        <p:spPr/>
        <p:txBody>
          <a:bodyPr/>
          <a:lstStyle/>
          <a:p>
            <a:fld id="{345D60D9-5372-5F40-9443-0F9AE5BDC3C8}" type="slidenum">
              <a:rPr lang="en-US" smtClean="0"/>
              <a:pPr/>
              <a:t>‹#›</a:t>
            </a:fld>
            <a:endParaRPr lang="en-US" dirty="0"/>
          </a:p>
        </p:txBody>
      </p:sp>
      <p:sp>
        <p:nvSpPr>
          <p:cNvPr id="5" name="Footer Placeholder 4">
            <a:extLst>
              <a:ext uri="{FF2B5EF4-FFF2-40B4-BE49-F238E27FC236}">
                <a16:creationId xmlns:a16="http://schemas.microsoft.com/office/drawing/2014/main" id="{D15A8344-82CB-496F-8690-72CF339725D6}"/>
              </a:ext>
            </a:extLst>
          </p:cNvPr>
          <p:cNvSpPr>
            <a:spLocks noGrp="1"/>
          </p:cNvSpPr>
          <p:nvPr>
            <p:ph type="ftr" sz="quarter" idx="19"/>
          </p:nvPr>
        </p:nvSpPr>
        <p:spPr/>
        <p:txBody>
          <a:bodyPr/>
          <a:lstStyle/>
          <a:p>
            <a:r>
              <a:rPr lang="en-US"/>
              <a:t>Copyright © 2022, Oracle and/or its affiliates  |  Confidential: Internal</a:t>
            </a:r>
            <a:endParaRPr lang="en-US" dirty="0"/>
          </a:p>
        </p:txBody>
      </p:sp>
      <p:sp>
        <p:nvSpPr>
          <p:cNvPr id="2" name="Date Placeholder 1">
            <a:extLst>
              <a:ext uri="{FF2B5EF4-FFF2-40B4-BE49-F238E27FC236}">
                <a16:creationId xmlns:a16="http://schemas.microsoft.com/office/drawing/2014/main" id="{52F26386-047A-407D-BEE4-BF9BC2C4C09F}"/>
              </a:ext>
            </a:extLst>
          </p:cNvPr>
          <p:cNvSpPr>
            <a:spLocks noGrp="1"/>
          </p:cNvSpPr>
          <p:nvPr>
            <p:ph type="dt" sz="half" idx="18"/>
          </p:nvPr>
        </p:nvSpPr>
        <p:spPr/>
        <p:txBody>
          <a:bodyPr/>
          <a:lstStyle/>
          <a:p>
            <a:r>
              <a:rPr lang="en-US"/>
              <a:t>[Date]</a:t>
            </a:r>
            <a:endParaRPr lang="en-US" dirty="0"/>
          </a:p>
        </p:txBody>
      </p:sp>
    </p:spTree>
    <p:extLst>
      <p:ext uri="{BB962C8B-B14F-4D97-AF65-F5344CB8AC3E}">
        <p14:creationId xmlns:p14="http://schemas.microsoft.com/office/powerpoint/2010/main" val="19077560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Light - Title/Subtitle 4 Column">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2191157-EC2D-4417-9959-2EA7D1DAFF57}"/>
              </a:ext>
            </a:extLst>
          </p:cNvPr>
          <p:cNvSpPr>
            <a:spLocks noGrp="1"/>
          </p:cNvSpPr>
          <p:nvPr>
            <p:ph type="title" hasCustomPrompt="1"/>
          </p:nvPr>
        </p:nvSpPr>
        <p:spPr/>
        <p:txBody>
          <a:bodyPr/>
          <a:lstStyle>
            <a:lvl1pPr>
              <a:defRPr/>
            </a:lvl1pPr>
          </a:lstStyle>
          <a:p>
            <a:r>
              <a:rPr lang="en-US" dirty="0"/>
              <a:t>Title</a:t>
            </a:r>
          </a:p>
        </p:txBody>
      </p:sp>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14" name="Content">
            <a:extLst>
              <a:ext uri="{FF2B5EF4-FFF2-40B4-BE49-F238E27FC236}">
                <a16:creationId xmlns:a16="http://schemas.microsoft.com/office/drawing/2014/main" id="{6BF5D6F2-6C6B-4DA4-AC0C-00E6A19878CE}"/>
              </a:ext>
            </a:extLst>
          </p:cNvPr>
          <p:cNvSpPr>
            <a:spLocks noGrp="1"/>
          </p:cNvSpPr>
          <p:nvPr>
            <p:ph sz="quarter" idx="21"/>
          </p:nvPr>
        </p:nvSpPr>
        <p:spPr>
          <a:xfrm>
            <a:off x="768875" y="1624695"/>
            <a:ext cx="2478024" cy="44914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6" name="Column Divider">
            <a:extLst>
              <a:ext uri="{FF2B5EF4-FFF2-40B4-BE49-F238E27FC236}">
                <a16:creationId xmlns:a16="http://schemas.microsoft.com/office/drawing/2014/main" id="{0F3461D4-649E-40E4-87F7-441B5AAD9F4E}"/>
              </a:ext>
              <a:ext uri="{C183D7F6-B498-43B3-948B-1728B52AA6E4}">
                <adec:decorative xmlns:adec="http://schemas.microsoft.com/office/drawing/2017/decorative" val="1"/>
              </a:ext>
            </a:extLst>
          </p:cNvPr>
          <p:cNvCxnSpPr>
            <a:cxnSpLocks/>
          </p:cNvCxnSpPr>
          <p:nvPr userDrawn="1"/>
        </p:nvCxnSpPr>
        <p:spPr>
          <a:xfrm>
            <a:off x="3374450" y="1590159"/>
            <a:ext cx="0" cy="4525997"/>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Content">
            <a:extLst>
              <a:ext uri="{FF2B5EF4-FFF2-40B4-BE49-F238E27FC236}">
                <a16:creationId xmlns:a16="http://schemas.microsoft.com/office/drawing/2014/main" id="{E5CE6DCB-8E0A-4B53-B64C-7BDFACF00EB2}"/>
              </a:ext>
            </a:extLst>
          </p:cNvPr>
          <p:cNvSpPr>
            <a:spLocks noGrp="1"/>
          </p:cNvSpPr>
          <p:nvPr>
            <p:ph sz="quarter" idx="22"/>
          </p:nvPr>
        </p:nvSpPr>
        <p:spPr>
          <a:xfrm>
            <a:off x="3494491" y="1624695"/>
            <a:ext cx="2478024" cy="44914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9" name="Column Divider 2">
            <a:extLst>
              <a:ext uri="{FF2B5EF4-FFF2-40B4-BE49-F238E27FC236}">
                <a16:creationId xmlns:a16="http://schemas.microsoft.com/office/drawing/2014/main" id="{E064F13D-89AB-46BC-A0F8-2756D43C729F}"/>
              </a:ext>
              <a:ext uri="{C183D7F6-B498-43B3-948B-1728B52AA6E4}">
                <adec:decorative xmlns:adec="http://schemas.microsoft.com/office/drawing/2017/decorative" val="1"/>
              </a:ext>
            </a:extLst>
          </p:cNvPr>
          <p:cNvCxnSpPr>
            <a:cxnSpLocks/>
          </p:cNvCxnSpPr>
          <p:nvPr userDrawn="1"/>
        </p:nvCxnSpPr>
        <p:spPr>
          <a:xfrm>
            <a:off x="6107576" y="1590159"/>
            <a:ext cx="0" cy="4525997"/>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20" name="Content">
            <a:extLst>
              <a:ext uri="{FF2B5EF4-FFF2-40B4-BE49-F238E27FC236}">
                <a16:creationId xmlns:a16="http://schemas.microsoft.com/office/drawing/2014/main" id="{F5D5DEA3-2814-41A5-B682-5701E98CEDF1}"/>
              </a:ext>
            </a:extLst>
          </p:cNvPr>
          <p:cNvSpPr>
            <a:spLocks noGrp="1"/>
          </p:cNvSpPr>
          <p:nvPr>
            <p:ph sz="quarter" idx="23"/>
          </p:nvPr>
        </p:nvSpPr>
        <p:spPr>
          <a:xfrm>
            <a:off x="6237692" y="1624695"/>
            <a:ext cx="2478024" cy="44914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22" name="Column Divider 3">
            <a:extLst>
              <a:ext uri="{FF2B5EF4-FFF2-40B4-BE49-F238E27FC236}">
                <a16:creationId xmlns:a16="http://schemas.microsoft.com/office/drawing/2014/main" id="{84710BBB-C09A-40C7-9EBC-25ADD5DA9E49}"/>
              </a:ext>
              <a:ext uri="{C183D7F6-B498-43B3-948B-1728B52AA6E4}">
                <adec:decorative xmlns:adec="http://schemas.microsoft.com/office/drawing/2017/decorative" val="1"/>
              </a:ext>
            </a:extLst>
          </p:cNvPr>
          <p:cNvCxnSpPr>
            <a:cxnSpLocks/>
          </p:cNvCxnSpPr>
          <p:nvPr userDrawn="1"/>
        </p:nvCxnSpPr>
        <p:spPr>
          <a:xfrm>
            <a:off x="8840702" y="1590159"/>
            <a:ext cx="0" cy="4525997"/>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26" name="Content">
            <a:extLst>
              <a:ext uri="{FF2B5EF4-FFF2-40B4-BE49-F238E27FC236}">
                <a16:creationId xmlns:a16="http://schemas.microsoft.com/office/drawing/2014/main" id="{1C9BA945-2582-4E81-8214-CB38E96D1DD0}"/>
              </a:ext>
            </a:extLst>
          </p:cNvPr>
          <p:cNvSpPr>
            <a:spLocks noGrp="1"/>
          </p:cNvSpPr>
          <p:nvPr>
            <p:ph sz="quarter" idx="24"/>
          </p:nvPr>
        </p:nvSpPr>
        <p:spPr>
          <a:xfrm>
            <a:off x="8980892" y="1624695"/>
            <a:ext cx="2478024" cy="44914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7">
            <a:extLst>
              <a:ext uri="{FF2B5EF4-FFF2-40B4-BE49-F238E27FC236}">
                <a16:creationId xmlns:a16="http://schemas.microsoft.com/office/drawing/2014/main" id="{589360B9-A253-468B-B3D3-70CC43B07468}"/>
              </a:ext>
            </a:extLst>
          </p:cNvPr>
          <p:cNvSpPr>
            <a:spLocks noGrp="1"/>
          </p:cNvSpPr>
          <p:nvPr>
            <p:ph type="sldNum" sz="quarter" idx="20"/>
          </p:nvPr>
        </p:nvSpPr>
        <p:spPr/>
        <p:txBody>
          <a:bodyPr/>
          <a:lstStyle/>
          <a:p>
            <a:fld id="{345D60D9-5372-5F40-9443-0F9AE5BDC3C8}" type="slidenum">
              <a:rPr lang="en-US" smtClean="0"/>
              <a:pPr/>
              <a:t>‹#›</a:t>
            </a:fld>
            <a:endParaRPr lang="en-US" dirty="0"/>
          </a:p>
        </p:txBody>
      </p:sp>
      <p:sp>
        <p:nvSpPr>
          <p:cNvPr id="7" name="Footer Placeholder 6">
            <a:extLst>
              <a:ext uri="{FF2B5EF4-FFF2-40B4-BE49-F238E27FC236}">
                <a16:creationId xmlns:a16="http://schemas.microsoft.com/office/drawing/2014/main" id="{3CE56F53-8C5C-4F85-9969-353868B64B25}"/>
              </a:ext>
            </a:extLst>
          </p:cNvPr>
          <p:cNvSpPr>
            <a:spLocks noGrp="1"/>
          </p:cNvSpPr>
          <p:nvPr>
            <p:ph type="ftr" sz="quarter" idx="19"/>
          </p:nvPr>
        </p:nvSpPr>
        <p:spPr/>
        <p:txBody>
          <a:bodyPr/>
          <a:lstStyle/>
          <a:p>
            <a:r>
              <a:rPr lang="en-US"/>
              <a:t>Copyright © 2022, Oracle and/or its affiliates  |  Confidential: Internal</a:t>
            </a:r>
            <a:endParaRPr lang="en-US" dirty="0"/>
          </a:p>
        </p:txBody>
      </p:sp>
      <p:sp>
        <p:nvSpPr>
          <p:cNvPr id="2" name="Date Placeholder 1">
            <a:extLst>
              <a:ext uri="{FF2B5EF4-FFF2-40B4-BE49-F238E27FC236}">
                <a16:creationId xmlns:a16="http://schemas.microsoft.com/office/drawing/2014/main" id="{C2388CBD-B05C-4885-A081-172C87DCAD84}"/>
              </a:ext>
            </a:extLst>
          </p:cNvPr>
          <p:cNvSpPr>
            <a:spLocks noGrp="1"/>
          </p:cNvSpPr>
          <p:nvPr>
            <p:ph type="dt" sz="half" idx="18"/>
          </p:nvPr>
        </p:nvSpPr>
        <p:spPr/>
        <p:txBody>
          <a:bodyPr/>
          <a:lstStyle/>
          <a:p>
            <a:r>
              <a:rPr lang="en-US"/>
              <a:t>[Date]</a:t>
            </a:r>
            <a:endParaRPr lang="en-US" dirty="0"/>
          </a:p>
        </p:txBody>
      </p:sp>
    </p:spTree>
    <p:extLst>
      <p:ext uri="{BB962C8B-B14F-4D97-AF65-F5344CB8AC3E}">
        <p14:creationId xmlns:p14="http://schemas.microsoft.com/office/powerpoint/2010/main" val="1110362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ark - Title/Subtitle 4 Column">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467A894-8EF4-484B-BF49-DF2E9F970DE5}"/>
              </a:ext>
            </a:extLst>
          </p:cNvPr>
          <p:cNvSpPr>
            <a:spLocks noGrp="1"/>
          </p:cNvSpPr>
          <p:nvPr>
            <p:ph type="title" hasCustomPrompt="1"/>
          </p:nvPr>
        </p:nvSpPr>
        <p:spPr/>
        <p:txBody>
          <a:bodyPr/>
          <a:lstStyle>
            <a:lvl1pPr>
              <a:defRPr/>
            </a:lvl1pPr>
          </a:lstStyle>
          <a:p>
            <a:r>
              <a:rPr lang="en-US" dirty="0"/>
              <a:t>Title</a:t>
            </a:r>
          </a:p>
        </p:txBody>
      </p:sp>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14" name="Content">
            <a:extLst>
              <a:ext uri="{FF2B5EF4-FFF2-40B4-BE49-F238E27FC236}">
                <a16:creationId xmlns:a16="http://schemas.microsoft.com/office/drawing/2014/main" id="{C330FEAA-018A-4B73-A6A3-9DBB64AF073E}"/>
              </a:ext>
            </a:extLst>
          </p:cNvPr>
          <p:cNvSpPr>
            <a:spLocks noGrp="1"/>
          </p:cNvSpPr>
          <p:nvPr>
            <p:ph sz="quarter" idx="21"/>
          </p:nvPr>
        </p:nvSpPr>
        <p:spPr>
          <a:xfrm>
            <a:off x="768875" y="1624695"/>
            <a:ext cx="2478024" cy="44914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6" name="Column Divider">
            <a:extLst>
              <a:ext uri="{FF2B5EF4-FFF2-40B4-BE49-F238E27FC236}">
                <a16:creationId xmlns:a16="http://schemas.microsoft.com/office/drawing/2014/main" id="{51659369-B5D7-48B1-A506-035B070297F1}"/>
              </a:ext>
              <a:ext uri="{C183D7F6-B498-43B3-948B-1728B52AA6E4}">
                <adec:decorative xmlns:adec="http://schemas.microsoft.com/office/drawing/2017/decorative" val="1"/>
              </a:ext>
            </a:extLst>
          </p:cNvPr>
          <p:cNvCxnSpPr>
            <a:cxnSpLocks/>
          </p:cNvCxnSpPr>
          <p:nvPr userDrawn="1"/>
        </p:nvCxnSpPr>
        <p:spPr>
          <a:xfrm>
            <a:off x="3374450" y="1590159"/>
            <a:ext cx="0" cy="4525997"/>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Content">
            <a:extLst>
              <a:ext uri="{FF2B5EF4-FFF2-40B4-BE49-F238E27FC236}">
                <a16:creationId xmlns:a16="http://schemas.microsoft.com/office/drawing/2014/main" id="{CA1B72CF-1603-4A52-A424-2710D8594306}"/>
              </a:ext>
            </a:extLst>
          </p:cNvPr>
          <p:cNvSpPr>
            <a:spLocks noGrp="1"/>
          </p:cNvSpPr>
          <p:nvPr>
            <p:ph sz="quarter" idx="22"/>
          </p:nvPr>
        </p:nvSpPr>
        <p:spPr>
          <a:xfrm>
            <a:off x="3494491" y="1624695"/>
            <a:ext cx="2478024" cy="44914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9" name="Column Divider 2">
            <a:extLst>
              <a:ext uri="{FF2B5EF4-FFF2-40B4-BE49-F238E27FC236}">
                <a16:creationId xmlns:a16="http://schemas.microsoft.com/office/drawing/2014/main" id="{FBDF28D4-128D-4ED3-8F64-B16A9737E899}"/>
              </a:ext>
              <a:ext uri="{C183D7F6-B498-43B3-948B-1728B52AA6E4}">
                <adec:decorative xmlns:adec="http://schemas.microsoft.com/office/drawing/2017/decorative" val="1"/>
              </a:ext>
            </a:extLst>
          </p:cNvPr>
          <p:cNvCxnSpPr>
            <a:cxnSpLocks/>
          </p:cNvCxnSpPr>
          <p:nvPr userDrawn="1"/>
        </p:nvCxnSpPr>
        <p:spPr>
          <a:xfrm>
            <a:off x="6107576" y="1590159"/>
            <a:ext cx="0" cy="4525997"/>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20" name="Content">
            <a:extLst>
              <a:ext uri="{FF2B5EF4-FFF2-40B4-BE49-F238E27FC236}">
                <a16:creationId xmlns:a16="http://schemas.microsoft.com/office/drawing/2014/main" id="{69BF33AE-67CC-4B4A-BFAF-E911B921F376}"/>
              </a:ext>
            </a:extLst>
          </p:cNvPr>
          <p:cNvSpPr>
            <a:spLocks noGrp="1"/>
          </p:cNvSpPr>
          <p:nvPr>
            <p:ph sz="quarter" idx="23"/>
          </p:nvPr>
        </p:nvSpPr>
        <p:spPr>
          <a:xfrm>
            <a:off x="6237692" y="1624695"/>
            <a:ext cx="2478024" cy="44914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22" name="Column Divider 3">
            <a:extLst>
              <a:ext uri="{FF2B5EF4-FFF2-40B4-BE49-F238E27FC236}">
                <a16:creationId xmlns:a16="http://schemas.microsoft.com/office/drawing/2014/main" id="{719F7455-5A24-4ED2-9520-87CBD06EDEAC}"/>
              </a:ext>
              <a:ext uri="{C183D7F6-B498-43B3-948B-1728B52AA6E4}">
                <adec:decorative xmlns:adec="http://schemas.microsoft.com/office/drawing/2017/decorative" val="1"/>
              </a:ext>
            </a:extLst>
          </p:cNvPr>
          <p:cNvCxnSpPr>
            <a:cxnSpLocks/>
          </p:cNvCxnSpPr>
          <p:nvPr userDrawn="1"/>
        </p:nvCxnSpPr>
        <p:spPr>
          <a:xfrm>
            <a:off x="8840702" y="1590159"/>
            <a:ext cx="0" cy="4525997"/>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26" name="Content">
            <a:extLst>
              <a:ext uri="{FF2B5EF4-FFF2-40B4-BE49-F238E27FC236}">
                <a16:creationId xmlns:a16="http://schemas.microsoft.com/office/drawing/2014/main" id="{30FDF213-4D85-4564-9330-0900714C55E6}"/>
              </a:ext>
            </a:extLst>
          </p:cNvPr>
          <p:cNvSpPr>
            <a:spLocks noGrp="1"/>
          </p:cNvSpPr>
          <p:nvPr>
            <p:ph sz="quarter" idx="24"/>
          </p:nvPr>
        </p:nvSpPr>
        <p:spPr>
          <a:xfrm>
            <a:off x="8980892" y="1624695"/>
            <a:ext cx="2478024" cy="44914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7">
            <a:extLst>
              <a:ext uri="{FF2B5EF4-FFF2-40B4-BE49-F238E27FC236}">
                <a16:creationId xmlns:a16="http://schemas.microsoft.com/office/drawing/2014/main" id="{FD33CF2B-9E35-4547-8232-5DE4CC57C302}"/>
              </a:ext>
            </a:extLst>
          </p:cNvPr>
          <p:cNvSpPr>
            <a:spLocks noGrp="1"/>
          </p:cNvSpPr>
          <p:nvPr>
            <p:ph type="sldNum" sz="quarter" idx="20"/>
          </p:nvPr>
        </p:nvSpPr>
        <p:spPr/>
        <p:txBody>
          <a:bodyPr/>
          <a:lstStyle/>
          <a:p>
            <a:fld id="{345D60D9-5372-5F40-9443-0F9AE5BDC3C8}" type="slidenum">
              <a:rPr lang="en-US" smtClean="0"/>
              <a:pPr/>
              <a:t>‹#›</a:t>
            </a:fld>
            <a:endParaRPr lang="en-US" dirty="0"/>
          </a:p>
        </p:txBody>
      </p:sp>
      <p:sp>
        <p:nvSpPr>
          <p:cNvPr id="7" name="Footer Placeholder 6">
            <a:extLst>
              <a:ext uri="{FF2B5EF4-FFF2-40B4-BE49-F238E27FC236}">
                <a16:creationId xmlns:a16="http://schemas.microsoft.com/office/drawing/2014/main" id="{7550E71C-CB99-4BD4-8252-ED7D062329F5}"/>
              </a:ext>
            </a:extLst>
          </p:cNvPr>
          <p:cNvSpPr>
            <a:spLocks noGrp="1"/>
          </p:cNvSpPr>
          <p:nvPr>
            <p:ph type="ftr" sz="quarter" idx="19"/>
          </p:nvPr>
        </p:nvSpPr>
        <p:spPr/>
        <p:txBody>
          <a:bodyPr/>
          <a:lstStyle/>
          <a:p>
            <a:r>
              <a:rPr lang="en-US"/>
              <a:t>Copyright © 2022, Oracle and/or its affiliates  |  Confidential: Internal</a:t>
            </a:r>
            <a:endParaRPr lang="en-US" dirty="0"/>
          </a:p>
        </p:txBody>
      </p:sp>
      <p:sp>
        <p:nvSpPr>
          <p:cNvPr id="2" name="Date Placeholder 1">
            <a:extLst>
              <a:ext uri="{FF2B5EF4-FFF2-40B4-BE49-F238E27FC236}">
                <a16:creationId xmlns:a16="http://schemas.microsoft.com/office/drawing/2014/main" id="{CE422C40-A387-420C-B07A-9F6BE08313A1}"/>
              </a:ext>
            </a:extLst>
          </p:cNvPr>
          <p:cNvSpPr>
            <a:spLocks noGrp="1"/>
          </p:cNvSpPr>
          <p:nvPr>
            <p:ph type="dt" sz="half" idx="18"/>
          </p:nvPr>
        </p:nvSpPr>
        <p:spPr/>
        <p:txBody>
          <a:bodyPr/>
          <a:lstStyle/>
          <a:p>
            <a:r>
              <a:rPr lang="en-US"/>
              <a:t>[Date]</a:t>
            </a:r>
            <a:endParaRPr lang="en-US" dirty="0"/>
          </a:p>
        </p:txBody>
      </p:sp>
    </p:spTree>
    <p:extLst>
      <p:ext uri="{BB962C8B-B14F-4D97-AF65-F5344CB8AC3E}">
        <p14:creationId xmlns:p14="http://schemas.microsoft.com/office/powerpoint/2010/main" val="20994271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Light - Title_Pillar">
    <p:spTree>
      <p:nvGrpSpPr>
        <p:cNvPr id="1" name=""/>
        <p:cNvGrpSpPr/>
        <p:nvPr/>
      </p:nvGrpSpPr>
      <p:grpSpPr>
        <a:xfrm>
          <a:off x="0" y="0"/>
          <a:ext cx="0" cy="0"/>
          <a:chOff x="0" y="0"/>
          <a:chExt cx="0" cy="0"/>
        </a:xfrm>
      </p:grpSpPr>
      <p:pic>
        <p:nvPicPr>
          <p:cNvPr id="12" name="Oracle Logo" descr="Oracle Logo">
            <a:extLst>
              <a:ext uri="{FF2B5EF4-FFF2-40B4-BE49-F238E27FC236}">
                <a16:creationId xmlns:a16="http://schemas.microsoft.com/office/drawing/2014/main" id="{37E7F181-1615-4A41-B1E8-B9FF5CDED018}"/>
              </a:ext>
              <a:ext uri="{C183D7F6-B498-43B3-948B-1728B52AA6E4}">
                <adec:decorative xmlns:adec="http://schemas.microsoft.com/office/drawing/2017/decorative" val="0"/>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944949" y="1132368"/>
            <a:ext cx="1524893" cy="320040"/>
          </a:xfrm>
          <a:prstGeom prst="rect">
            <a:avLst/>
          </a:prstGeom>
        </p:spPr>
      </p:pic>
      <p:sp>
        <p:nvSpPr>
          <p:cNvPr id="24" name="Title">
            <a:extLst>
              <a:ext uri="{FF2B5EF4-FFF2-40B4-BE49-F238E27FC236}">
                <a16:creationId xmlns:a16="http://schemas.microsoft.com/office/drawing/2014/main" id="{461BB5F1-8825-7944-96EB-8445317513F5}"/>
              </a:ext>
            </a:extLst>
          </p:cNvPr>
          <p:cNvSpPr>
            <a:spLocks noGrp="1"/>
          </p:cNvSpPr>
          <p:nvPr>
            <p:ph type="ctrTitle" hasCustomPrompt="1"/>
          </p:nvPr>
        </p:nvSpPr>
        <p:spPr>
          <a:xfrm>
            <a:off x="1018030" y="2148840"/>
            <a:ext cx="10158984" cy="1280160"/>
          </a:xfrm>
          <a:noFill/>
        </p:spPr>
        <p:txBody>
          <a:bodyPr vert="horz" wrap="square" lIns="0" tIns="0" rIns="0" bIns="91440" rtlCol="0" anchor="b">
            <a:noAutofit/>
          </a:bodyPr>
          <a:lstStyle>
            <a:lvl1pPr>
              <a:defRPr lang="en-US" sz="4000" b="0" dirty="0">
                <a:latin typeface="+mj-lt"/>
              </a:defRPr>
            </a:lvl1pPr>
          </a:lstStyle>
          <a:p>
            <a:pPr lvl="0">
              <a:lnSpc>
                <a:spcPct val="100000"/>
              </a:lnSpc>
            </a:pPr>
            <a:r>
              <a:rPr lang="en-US" dirty="0"/>
              <a:t>Title (up to two lines) </a:t>
            </a:r>
            <a:br>
              <a:rPr lang="en-US" dirty="0"/>
            </a:br>
            <a:r>
              <a:rPr lang="en-US" dirty="0"/>
              <a:t>Georgia Regular 40pt</a:t>
            </a:r>
          </a:p>
        </p:txBody>
      </p:sp>
      <p:sp>
        <p:nvSpPr>
          <p:cNvPr id="25" name="Subhead">
            <a:extLst>
              <a:ext uri="{FF2B5EF4-FFF2-40B4-BE49-F238E27FC236}">
                <a16:creationId xmlns:a16="http://schemas.microsoft.com/office/drawing/2014/main" id="{DE85AE1C-733D-7244-A6DA-C3ADBC76ED0C}"/>
              </a:ext>
            </a:extLst>
          </p:cNvPr>
          <p:cNvSpPr>
            <a:spLocks noGrp="1"/>
          </p:cNvSpPr>
          <p:nvPr>
            <p:ph type="body" sz="quarter" idx="33" hasCustomPrompt="1"/>
          </p:nvPr>
        </p:nvSpPr>
        <p:spPr>
          <a:xfrm>
            <a:off x="1018030" y="3519553"/>
            <a:ext cx="10158984" cy="341247"/>
          </a:xfrm>
          <a:prstGeom prst="rect">
            <a:avLst/>
          </a:prstGeom>
          <a:noFill/>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chemeClr val="accent6"/>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11" name="Text Field">
            <a:extLst>
              <a:ext uri="{FF2B5EF4-FFF2-40B4-BE49-F238E27FC236}">
                <a16:creationId xmlns:a16="http://schemas.microsoft.com/office/drawing/2014/main" id="{5096A149-B6C9-A04E-A2B0-54CCFAA42526}"/>
              </a:ext>
            </a:extLst>
          </p:cNvPr>
          <p:cNvSpPr>
            <a:spLocks noGrp="1"/>
          </p:cNvSpPr>
          <p:nvPr>
            <p:ph type="body" sz="quarter" idx="35" hasCustomPrompt="1"/>
          </p:nvPr>
        </p:nvSpPr>
        <p:spPr>
          <a:xfrm>
            <a:off x="1018030" y="4544568"/>
            <a:ext cx="5077970" cy="266291"/>
          </a:xfrm>
          <a:prstGeom prst="rect">
            <a:avLst/>
          </a:prstGeom>
          <a:noFill/>
        </p:spPr>
        <p:txBody>
          <a:bodyPr>
            <a:noAutofit/>
          </a:bodyPr>
          <a:lstStyle>
            <a:lvl1pPr>
              <a:defRPr b="1"/>
            </a:lvl1pPr>
          </a:lstStyle>
          <a:p>
            <a:pPr lvl="0"/>
            <a:r>
              <a:rPr lang="en-US" dirty="0"/>
              <a:t>Name</a:t>
            </a:r>
          </a:p>
        </p:txBody>
      </p:sp>
      <p:sp>
        <p:nvSpPr>
          <p:cNvPr id="10" name="Text Field 2">
            <a:extLst>
              <a:ext uri="{FF2B5EF4-FFF2-40B4-BE49-F238E27FC236}">
                <a16:creationId xmlns:a16="http://schemas.microsoft.com/office/drawing/2014/main" id="{A57492F9-1AD2-9346-9BB6-C0CF36DEF5ED}"/>
              </a:ext>
            </a:extLst>
          </p:cNvPr>
          <p:cNvSpPr>
            <a:spLocks noGrp="1"/>
          </p:cNvSpPr>
          <p:nvPr>
            <p:ph type="body" sz="quarter" idx="34" hasCustomPrompt="1"/>
          </p:nvPr>
        </p:nvSpPr>
        <p:spPr>
          <a:xfrm>
            <a:off x="1018030" y="4882896"/>
            <a:ext cx="5077970" cy="895181"/>
          </a:xfrm>
          <a:prstGeom prst="rect">
            <a:avLst/>
          </a:prstGeom>
          <a:noFill/>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2022</a:t>
            </a:r>
          </a:p>
        </p:txBody>
      </p:sp>
      <p:pic>
        <p:nvPicPr>
          <p:cNvPr id="13" name="Picture 12">
            <a:extLst>
              <a:ext uri="{FF2B5EF4-FFF2-40B4-BE49-F238E27FC236}">
                <a16:creationId xmlns:a16="http://schemas.microsoft.com/office/drawing/2014/main" id="{B63FBFA0-AD13-4C12-A92F-20A558F85DA8}"/>
              </a:ext>
              <a:ext uri="{C183D7F6-B498-43B3-948B-1728B52AA6E4}">
                <adec:decorative xmlns:adec="http://schemas.microsoft.com/office/drawing/2017/decorative" val="1"/>
              </a:ext>
            </a:extLst>
          </p:cNvPr>
          <p:cNvPicPr preferRelativeResize="0">
            <a:picLocks/>
          </p:cNvPicPr>
          <p:nvPr userDrawn="1"/>
        </p:nvPicPr>
        <p:blipFill>
          <a:blip r:embed="rId4">
            <a:extLst>
              <a:ext uri="{28A0092B-C50C-407E-A947-70E740481C1C}">
                <a14:useLocalDpi xmlns:a14="http://schemas.microsoft.com/office/drawing/2010/main"/>
              </a:ext>
            </a:extLst>
          </a:blip>
          <a:srcRect/>
          <a:stretch/>
        </p:blipFill>
        <p:spPr>
          <a:xfrm>
            <a:off x="0" y="0"/>
            <a:ext cx="192024" cy="6858000"/>
          </a:xfrm>
          <a:prstGeom prst="rect">
            <a:avLst/>
          </a:prstGeom>
        </p:spPr>
      </p:pic>
    </p:spTree>
    <p:extLst>
      <p:ext uri="{BB962C8B-B14F-4D97-AF65-F5344CB8AC3E}">
        <p14:creationId xmlns:p14="http://schemas.microsoft.com/office/powerpoint/2010/main" val="4289334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ark - Title_Pillar">
    <p:spTree>
      <p:nvGrpSpPr>
        <p:cNvPr id="1" name=""/>
        <p:cNvGrpSpPr/>
        <p:nvPr/>
      </p:nvGrpSpPr>
      <p:grpSpPr>
        <a:xfrm>
          <a:off x="0" y="0"/>
          <a:ext cx="0" cy="0"/>
          <a:chOff x="0" y="0"/>
          <a:chExt cx="0" cy="0"/>
        </a:xfrm>
      </p:grpSpPr>
      <p:pic>
        <p:nvPicPr>
          <p:cNvPr id="14" name="Oracle Logo" descr="Oracle Logo">
            <a:extLst>
              <a:ext uri="{FF2B5EF4-FFF2-40B4-BE49-F238E27FC236}">
                <a16:creationId xmlns:a16="http://schemas.microsoft.com/office/drawing/2014/main" id="{90869BEA-7CC8-4176-A565-8203484F77D7}"/>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invGray">
          <a:xfrm>
            <a:off x="944949" y="1132368"/>
            <a:ext cx="1524893" cy="320039"/>
          </a:xfrm>
          <a:prstGeom prst="rect">
            <a:avLst/>
          </a:prstGeom>
        </p:spPr>
      </p:pic>
      <p:sp>
        <p:nvSpPr>
          <p:cNvPr id="24" name="Title">
            <a:extLst>
              <a:ext uri="{FF2B5EF4-FFF2-40B4-BE49-F238E27FC236}">
                <a16:creationId xmlns:a16="http://schemas.microsoft.com/office/drawing/2014/main" id="{461BB5F1-8825-7944-96EB-8445317513F5}"/>
              </a:ext>
            </a:extLst>
          </p:cNvPr>
          <p:cNvSpPr>
            <a:spLocks noGrp="1"/>
          </p:cNvSpPr>
          <p:nvPr>
            <p:ph type="ctrTitle" hasCustomPrompt="1"/>
          </p:nvPr>
        </p:nvSpPr>
        <p:spPr>
          <a:xfrm>
            <a:off x="1018030" y="2148840"/>
            <a:ext cx="10158984" cy="1280160"/>
          </a:xfrm>
          <a:noFill/>
        </p:spPr>
        <p:txBody>
          <a:bodyPr vert="horz" wrap="square" lIns="0" tIns="0" rIns="0" bIns="91440" rtlCol="0" anchor="b">
            <a:noAutofit/>
          </a:bodyPr>
          <a:lstStyle>
            <a:lvl1pPr>
              <a:defRPr lang="en-US" sz="4000" b="0" dirty="0">
                <a:latin typeface="+mj-lt"/>
              </a:defRPr>
            </a:lvl1pPr>
          </a:lstStyle>
          <a:p>
            <a:pPr lvl="0">
              <a:lnSpc>
                <a:spcPct val="100000"/>
              </a:lnSpc>
            </a:pPr>
            <a:r>
              <a:rPr lang="en-US" dirty="0"/>
              <a:t>Title (up to two lines) </a:t>
            </a:r>
            <a:br>
              <a:rPr lang="en-US" dirty="0"/>
            </a:br>
            <a:r>
              <a:rPr lang="en-US" dirty="0"/>
              <a:t>Georgia Regular 40pt</a:t>
            </a:r>
          </a:p>
        </p:txBody>
      </p:sp>
      <p:sp>
        <p:nvSpPr>
          <p:cNvPr id="25" name="Subhead">
            <a:extLst>
              <a:ext uri="{FF2B5EF4-FFF2-40B4-BE49-F238E27FC236}">
                <a16:creationId xmlns:a16="http://schemas.microsoft.com/office/drawing/2014/main" id="{DE85AE1C-733D-7244-A6DA-C3ADBC76ED0C}"/>
              </a:ext>
            </a:extLst>
          </p:cNvPr>
          <p:cNvSpPr>
            <a:spLocks noGrp="1"/>
          </p:cNvSpPr>
          <p:nvPr>
            <p:ph type="body" sz="quarter" idx="33" hasCustomPrompt="1"/>
          </p:nvPr>
        </p:nvSpPr>
        <p:spPr>
          <a:xfrm>
            <a:off x="1018030" y="3519553"/>
            <a:ext cx="10158984" cy="341247"/>
          </a:xfrm>
          <a:prstGeom prst="rect">
            <a:avLst/>
          </a:prstGeom>
          <a:noFill/>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chemeClr val="accent3"/>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11" name="Text Field">
            <a:extLst>
              <a:ext uri="{FF2B5EF4-FFF2-40B4-BE49-F238E27FC236}">
                <a16:creationId xmlns:a16="http://schemas.microsoft.com/office/drawing/2014/main" id="{5096A149-B6C9-A04E-A2B0-54CCFAA42526}"/>
              </a:ext>
            </a:extLst>
          </p:cNvPr>
          <p:cNvSpPr>
            <a:spLocks noGrp="1"/>
          </p:cNvSpPr>
          <p:nvPr>
            <p:ph type="body" sz="quarter" idx="35" hasCustomPrompt="1"/>
          </p:nvPr>
        </p:nvSpPr>
        <p:spPr>
          <a:xfrm>
            <a:off x="1018030" y="4544568"/>
            <a:ext cx="5077970" cy="266291"/>
          </a:xfrm>
          <a:prstGeom prst="rect">
            <a:avLst/>
          </a:prstGeom>
          <a:noFill/>
        </p:spPr>
        <p:txBody>
          <a:bodyPr>
            <a:noAutofit/>
          </a:bodyPr>
          <a:lstStyle>
            <a:lvl1pPr>
              <a:defRPr b="1"/>
            </a:lvl1pPr>
          </a:lstStyle>
          <a:p>
            <a:pPr lvl="0"/>
            <a:r>
              <a:rPr lang="en-US" dirty="0"/>
              <a:t>Name</a:t>
            </a:r>
          </a:p>
        </p:txBody>
      </p:sp>
      <p:sp>
        <p:nvSpPr>
          <p:cNvPr id="10" name="Text Field 2">
            <a:extLst>
              <a:ext uri="{FF2B5EF4-FFF2-40B4-BE49-F238E27FC236}">
                <a16:creationId xmlns:a16="http://schemas.microsoft.com/office/drawing/2014/main" id="{A57492F9-1AD2-9346-9BB6-C0CF36DEF5ED}"/>
              </a:ext>
            </a:extLst>
          </p:cNvPr>
          <p:cNvSpPr>
            <a:spLocks noGrp="1"/>
          </p:cNvSpPr>
          <p:nvPr>
            <p:ph type="body" sz="quarter" idx="34" hasCustomPrompt="1"/>
          </p:nvPr>
        </p:nvSpPr>
        <p:spPr>
          <a:xfrm>
            <a:off x="1018030" y="4882896"/>
            <a:ext cx="5077970" cy="895181"/>
          </a:xfrm>
          <a:prstGeom prst="rect">
            <a:avLst/>
          </a:prstGeom>
          <a:noFill/>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2022</a:t>
            </a:r>
          </a:p>
        </p:txBody>
      </p:sp>
      <p:pic>
        <p:nvPicPr>
          <p:cNvPr id="12" name="Picture 11">
            <a:extLst>
              <a:ext uri="{FF2B5EF4-FFF2-40B4-BE49-F238E27FC236}">
                <a16:creationId xmlns:a16="http://schemas.microsoft.com/office/drawing/2014/main" id="{3CE04FA9-4396-4CBF-B26F-3AB639C77302}"/>
              </a:ext>
              <a:ext uri="{C183D7F6-B498-43B3-948B-1728B52AA6E4}">
                <adec:decorative xmlns:adec="http://schemas.microsoft.com/office/drawing/2017/decorative" val="1"/>
              </a:ext>
            </a:extLst>
          </p:cNvPr>
          <p:cNvPicPr preferRelativeResize="0">
            <a:picLocks/>
          </p:cNvPicPr>
          <p:nvPr userDrawn="1"/>
        </p:nvPicPr>
        <p:blipFill>
          <a:blip r:embed="rId4">
            <a:extLst>
              <a:ext uri="{28A0092B-C50C-407E-A947-70E740481C1C}">
                <a14:useLocalDpi xmlns:a14="http://schemas.microsoft.com/office/drawing/2010/main"/>
              </a:ext>
            </a:extLst>
          </a:blip>
          <a:srcRect/>
          <a:stretch/>
        </p:blipFill>
        <p:spPr>
          <a:xfrm>
            <a:off x="0" y="0"/>
            <a:ext cx="192024" cy="6858000"/>
          </a:xfrm>
          <a:prstGeom prst="rect">
            <a:avLst/>
          </a:prstGeom>
        </p:spPr>
      </p:pic>
    </p:spTree>
    <p:extLst>
      <p:ext uri="{BB962C8B-B14F-4D97-AF65-F5344CB8AC3E}">
        <p14:creationId xmlns:p14="http://schemas.microsoft.com/office/powerpoint/2010/main" val="41949920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ntent + Illustration_Bark">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id="{BB55E146-CDC2-714E-AEDA-21D37E508E28}"/>
              </a:ext>
            </a:extLst>
          </p:cNvPr>
          <p:cNvSpPr>
            <a:spLocks noGrp="1"/>
          </p:cNvSpPr>
          <p:nvPr>
            <p:ph type="pic" sz="quarter" idx="11" hasCustomPrompt="1"/>
          </p:nvPr>
        </p:nvSpPr>
        <p:spPr>
          <a:xfrm>
            <a:off x="6096000" y="0"/>
            <a:ext cx="6096000" cy="6858000"/>
          </a:xfrm>
          <a:solidFill>
            <a:schemeClr val="tx1">
              <a:lumMod val="10000"/>
              <a:lumOff val="90000"/>
            </a:schemeClr>
          </a:solidFill>
        </p:spPr>
        <p:txBody>
          <a:bodyPr lIns="72000" tIns="72000" rIns="0"/>
          <a:lstStyle>
            <a:lvl1pPr>
              <a:defRPr sz="1400" b="0" i="0">
                <a:solidFill>
                  <a:srgbClr val="36293C"/>
                </a:solidFill>
                <a:latin typeface="Oracle Sans Light" panose="020B0403020204020204" pitchFamily="34" charset="0"/>
                <a:cs typeface="Oracle Sans Light" panose="020B0403020204020204" pitchFamily="34" charset="0"/>
              </a:defRPr>
            </a:lvl1pPr>
          </a:lstStyle>
          <a:p>
            <a:r>
              <a:rPr lang="en-US" dirty="0"/>
              <a:t>Click icon to add illustration</a:t>
            </a:r>
          </a:p>
        </p:txBody>
      </p:sp>
      <p:pic>
        <p:nvPicPr>
          <p:cNvPr id="19" name="Picture 18">
            <a:extLst>
              <a:ext uri="{FF2B5EF4-FFF2-40B4-BE49-F238E27FC236}">
                <a16:creationId xmlns:a16="http://schemas.microsoft.com/office/drawing/2014/main" id="{DACCF8B2-841F-D148-9834-7B1827F1FEA7}"/>
              </a:ext>
              <a:ext uri="{C183D7F6-B498-43B3-948B-1728B52AA6E4}">
                <adec:decorative xmlns:adec="http://schemas.microsoft.com/office/drawing/2017/decorative" val="1"/>
              </a:ext>
            </a:extLst>
          </p:cNvPr>
          <p:cNvPicPr>
            <a:picLocks noChangeAspect="1"/>
          </p:cNvPicPr>
          <p:nvPr userDrawn="1"/>
        </p:nvPicPr>
        <p:blipFill>
          <a:blip r:embed="rId2">
            <a:alphaModFix amt="4000"/>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23" name="Title 1">
            <a:extLst>
              <a:ext uri="{FF2B5EF4-FFF2-40B4-BE49-F238E27FC236}">
                <a16:creationId xmlns:a16="http://schemas.microsoft.com/office/drawing/2014/main" id="{8A0A7166-96D6-457B-8CE6-21491B0153C5}"/>
              </a:ext>
            </a:extLst>
          </p:cNvPr>
          <p:cNvSpPr>
            <a:spLocks noGrp="1"/>
          </p:cNvSpPr>
          <p:nvPr>
            <p:ph type="title" hasCustomPrompt="1"/>
          </p:nvPr>
        </p:nvSpPr>
        <p:spPr>
          <a:xfrm>
            <a:off x="768875" y="182403"/>
            <a:ext cx="4758468" cy="822960"/>
          </a:xfrm>
        </p:spPr>
        <p:txBody>
          <a:bodyPr/>
          <a:lstStyle/>
          <a:p>
            <a:r>
              <a:rPr lang="en-US" dirty="0"/>
              <a:t>Title</a:t>
            </a:r>
          </a:p>
        </p:txBody>
      </p:sp>
      <p:sp>
        <p:nvSpPr>
          <p:cNvPr id="20" name="Text Placeholder 21">
            <a:extLst>
              <a:ext uri="{FF2B5EF4-FFF2-40B4-BE49-F238E27FC236}">
                <a16:creationId xmlns:a16="http://schemas.microsoft.com/office/drawing/2014/main" id="{5FFA19F3-F0DE-904F-A1EB-1E14E01C018F}"/>
              </a:ext>
            </a:extLst>
          </p:cNvPr>
          <p:cNvSpPr>
            <a:spLocks noGrp="1"/>
          </p:cNvSpPr>
          <p:nvPr>
            <p:ph type="body" sz="quarter" idx="35" hasCustomPrompt="1"/>
          </p:nvPr>
        </p:nvSpPr>
        <p:spPr>
          <a:xfrm>
            <a:off x="738121" y="1737360"/>
            <a:ext cx="4762530" cy="720907"/>
          </a:xfrm>
          <a:prstGeom prst="rect">
            <a:avLst/>
          </a:prstGeom>
        </p:spPr>
        <p:txBody>
          <a:bodyPr lIns="0" tIns="0" rIns="0" bIns="0"/>
          <a:lstStyle>
            <a:lvl1pPr algn="l">
              <a:lnSpc>
                <a:spcPts val="1880"/>
              </a:lnSpc>
              <a:defRPr sz="1400" b="1" i="0">
                <a:solidFill>
                  <a:schemeClr val="tx1"/>
                </a:solidFill>
                <a:latin typeface="Oracle Sans" panose="020B0503020204020204" pitchFamily="34" charset="0"/>
                <a:cs typeface="Oracle Sans" panose="020B05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26" name="Text Placeholder 21">
            <a:extLst>
              <a:ext uri="{FF2B5EF4-FFF2-40B4-BE49-F238E27FC236}">
                <a16:creationId xmlns:a16="http://schemas.microsoft.com/office/drawing/2014/main" id="{57757A24-B32C-B04D-9BA0-AD7C02A73754}"/>
              </a:ext>
            </a:extLst>
          </p:cNvPr>
          <p:cNvSpPr>
            <a:spLocks noGrp="1"/>
          </p:cNvSpPr>
          <p:nvPr>
            <p:ph type="body" sz="quarter" idx="32" hasCustomPrompt="1"/>
          </p:nvPr>
        </p:nvSpPr>
        <p:spPr>
          <a:xfrm>
            <a:off x="738120" y="2690711"/>
            <a:ext cx="4762532" cy="162478"/>
          </a:xfrm>
          <a:prstGeom prst="rect">
            <a:avLst/>
          </a:prstGeom>
        </p:spPr>
        <p:txBody>
          <a:bodyPr lIns="0" tIns="0" rIns="0" bIns="0"/>
          <a:lstStyle>
            <a:lvl1pPr marL="180975" indent="-180975" algn="l">
              <a:spcAft>
                <a:spcPts val="600"/>
              </a:spcAft>
              <a:buClr>
                <a:srgbClr val="FACD62"/>
              </a:buClr>
              <a:buFont typeface="Arial" panose="020B0604020202020204" pitchFamily="34" charset="0"/>
              <a:buChar char="•"/>
              <a:tabLst/>
              <a:defRPr sz="1400" b="1" i="0">
                <a:solidFill>
                  <a:srgbClr val="FACD62"/>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22" name="Text Placeholder 21">
            <a:extLst>
              <a:ext uri="{FF2B5EF4-FFF2-40B4-BE49-F238E27FC236}">
                <a16:creationId xmlns:a16="http://schemas.microsoft.com/office/drawing/2014/main" id="{DBAD9E94-7A74-A34C-A552-EE0B94D10A1D}"/>
              </a:ext>
            </a:extLst>
          </p:cNvPr>
          <p:cNvSpPr>
            <a:spLocks noGrp="1"/>
          </p:cNvSpPr>
          <p:nvPr>
            <p:ph type="body" sz="quarter" idx="31" hasCustomPrompt="1"/>
          </p:nvPr>
        </p:nvSpPr>
        <p:spPr>
          <a:xfrm>
            <a:off x="738121" y="2932643"/>
            <a:ext cx="4762530" cy="606635"/>
          </a:xfrm>
          <a:prstGeom prst="rect">
            <a:avLst/>
          </a:prstGeom>
        </p:spPr>
        <p:txBody>
          <a:bodyPr lIns="180000" tIns="0" rIns="0" bIns="0"/>
          <a:lstStyle>
            <a:lvl1pPr algn="l">
              <a:lnSpc>
                <a:spcPts val="1680"/>
              </a:lnSpc>
              <a:defRPr sz="1200" b="0" i="0">
                <a:solidFill>
                  <a:schemeClr val="tx1"/>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27" name="Text Placeholder 21">
            <a:extLst>
              <a:ext uri="{FF2B5EF4-FFF2-40B4-BE49-F238E27FC236}">
                <a16:creationId xmlns:a16="http://schemas.microsoft.com/office/drawing/2014/main" id="{5E18D9EF-730F-E743-A97F-C6E404C510BC}"/>
              </a:ext>
            </a:extLst>
          </p:cNvPr>
          <p:cNvSpPr>
            <a:spLocks noGrp="1"/>
          </p:cNvSpPr>
          <p:nvPr>
            <p:ph type="body" sz="quarter" idx="38" hasCustomPrompt="1"/>
          </p:nvPr>
        </p:nvSpPr>
        <p:spPr>
          <a:xfrm>
            <a:off x="738120" y="3801890"/>
            <a:ext cx="4762532" cy="162478"/>
          </a:xfrm>
          <a:prstGeom prst="rect">
            <a:avLst/>
          </a:prstGeom>
        </p:spPr>
        <p:txBody>
          <a:bodyPr lIns="0" tIns="0" rIns="0" bIns="0"/>
          <a:lstStyle>
            <a:lvl1pPr marL="180975" indent="-180975" algn="l">
              <a:spcAft>
                <a:spcPts val="600"/>
              </a:spcAft>
              <a:buClr>
                <a:srgbClr val="FACD62"/>
              </a:buClr>
              <a:buFont typeface="Arial" panose="020B0604020202020204" pitchFamily="34" charset="0"/>
              <a:buChar char="•"/>
              <a:tabLst/>
              <a:defRPr sz="1400" b="1" i="0">
                <a:solidFill>
                  <a:srgbClr val="FACD62"/>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24" name="Text Placeholder 21">
            <a:extLst>
              <a:ext uri="{FF2B5EF4-FFF2-40B4-BE49-F238E27FC236}">
                <a16:creationId xmlns:a16="http://schemas.microsoft.com/office/drawing/2014/main" id="{9C359B9B-D2DA-FB4B-AAAD-6CFFD8E46CFA}"/>
              </a:ext>
            </a:extLst>
          </p:cNvPr>
          <p:cNvSpPr>
            <a:spLocks noGrp="1"/>
          </p:cNvSpPr>
          <p:nvPr>
            <p:ph type="body" sz="quarter" idx="36" hasCustomPrompt="1"/>
          </p:nvPr>
        </p:nvSpPr>
        <p:spPr>
          <a:xfrm>
            <a:off x="738121" y="4041610"/>
            <a:ext cx="4762530" cy="606635"/>
          </a:xfrm>
          <a:prstGeom prst="rect">
            <a:avLst/>
          </a:prstGeom>
        </p:spPr>
        <p:txBody>
          <a:bodyPr lIns="180000" tIns="0" rIns="0" bIns="0"/>
          <a:lstStyle>
            <a:lvl1pPr algn="l">
              <a:lnSpc>
                <a:spcPts val="1680"/>
              </a:lnSpc>
              <a:defRPr sz="1200" b="0" i="0">
                <a:solidFill>
                  <a:schemeClr val="tx1"/>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28" name="Text Placeholder 21">
            <a:extLst>
              <a:ext uri="{FF2B5EF4-FFF2-40B4-BE49-F238E27FC236}">
                <a16:creationId xmlns:a16="http://schemas.microsoft.com/office/drawing/2014/main" id="{705E9678-4AE2-9B4E-BFE6-764DF0EF5D48}"/>
              </a:ext>
            </a:extLst>
          </p:cNvPr>
          <p:cNvSpPr>
            <a:spLocks noGrp="1"/>
          </p:cNvSpPr>
          <p:nvPr>
            <p:ph type="body" sz="quarter" idx="39" hasCustomPrompt="1"/>
          </p:nvPr>
        </p:nvSpPr>
        <p:spPr>
          <a:xfrm>
            <a:off x="738120" y="4856833"/>
            <a:ext cx="4762532" cy="162478"/>
          </a:xfrm>
          <a:prstGeom prst="rect">
            <a:avLst/>
          </a:prstGeom>
        </p:spPr>
        <p:txBody>
          <a:bodyPr lIns="0" tIns="0" rIns="0" bIns="0"/>
          <a:lstStyle>
            <a:lvl1pPr marL="180975" indent="-180975" algn="l">
              <a:spcAft>
                <a:spcPts val="600"/>
              </a:spcAft>
              <a:buClr>
                <a:srgbClr val="FACD62"/>
              </a:buClr>
              <a:buFont typeface="Arial" panose="020B0604020202020204" pitchFamily="34" charset="0"/>
              <a:buChar char="•"/>
              <a:tabLst/>
              <a:defRPr sz="1400" b="1" i="0">
                <a:solidFill>
                  <a:srgbClr val="FACD62"/>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25" name="Text Placeholder 21">
            <a:extLst>
              <a:ext uri="{FF2B5EF4-FFF2-40B4-BE49-F238E27FC236}">
                <a16:creationId xmlns:a16="http://schemas.microsoft.com/office/drawing/2014/main" id="{7AAF4629-1659-1848-BBE3-0D9BF0259D97}"/>
              </a:ext>
            </a:extLst>
          </p:cNvPr>
          <p:cNvSpPr>
            <a:spLocks noGrp="1"/>
          </p:cNvSpPr>
          <p:nvPr>
            <p:ph type="body" sz="quarter" idx="37" hasCustomPrompt="1"/>
          </p:nvPr>
        </p:nvSpPr>
        <p:spPr>
          <a:xfrm>
            <a:off x="738121" y="5096553"/>
            <a:ext cx="4762530" cy="606635"/>
          </a:xfrm>
          <a:prstGeom prst="rect">
            <a:avLst/>
          </a:prstGeom>
        </p:spPr>
        <p:txBody>
          <a:bodyPr lIns="180000" tIns="0" rIns="0" bIns="0"/>
          <a:lstStyle>
            <a:lvl1pPr algn="l">
              <a:lnSpc>
                <a:spcPts val="1680"/>
              </a:lnSpc>
              <a:defRPr sz="1200" b="0" i="0">
                <a:solidFill>
                  <a:schemeClr val="tx1"/>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11" name="Date Placeholder 2">
            <a:extLst>
              <a:ext uri="{FF2B5EF4-FFF2-40B4-BE49-F238E27FC236}">
                <a16:creationId xmlns:a16="http://schemas.microsoft.com/office/drawing/2014/main" id="{02FE86E8-3569-AB4A-8466-3E28B967F19F}"/>
              </a:ext>
            </a:extLst>
          </p:cNvPr>
          <p:cNvSpPr>
            <a:spLocks noGrp="1"/>
          </p:cNvSpPr>
          <p:nvPr>
            <p:ph type="dt" sz="half" idx="10"/>
          </p:nvPr>
        </p:nvSpPr>
        <p:spPr>
          <a:xfrm>
            <a:off x="6873138" y="6425604"/>
            <a:ext cx="2743200" cy="363500"/>
          </a:xfrm>
        </p:spPr>
        <p:txBody>
          <a:bodyPr/>
          <a:lstStyle/>
          <a:p>
            <a:r>
              <a:rPr lang="en-US"/>
              <a:t>[Date]</a:t>
            </a:r>
            <a:endParaRPr lang="en-US" dirty="0"/>
          </a:p>
        </p:txBody>
      </p:sp>
      <p:sp>
        <p:nvSpPr>
          <p:cNvPr id="12" name="Footer Placeholder 3">
            <a:extLst>
              <a:ext uri="{FF2B5EF4-FFF2-40B4-BE49-F238E27FC236}">
                <a16:creationId xmlns:a16="http://schemas.microsoft.com/office/drawing/2014/main" id="{16D85CB2-6462-FA46-B7E7-A716A17CA5ED}"/>
              </a:ext>
            </a:extLst>
          </p:cNvPr>
          <p:cNvSpPr>
            <a:spLocks noGrp="1"/>
          </p:cNvSpPr>
          <p:nvPr>
            <p:ph type="ftr" sz="quarter" idx="33"/>
          </p:nvPr>
        </p:nvSpPr>
        <p:spPr>
          <a:xfrm>
            <a:off x="1127759" y="6423978"/>
            <a:ext cx="5745379" cy="365125"/>
          </a:xfrm>
        </p:spPr>
        <p:txBody>
          <a:bodyPr/>
          <a:lstStyle/>
          <a:p>
            <a:r>
              <a:rPr lang="en-US"/>
              <a:t>Copyright © 2022, Oracle and/or its affiliates  |  Confidential: Internal</a:t>
            </a:r>
            <a:endParaRPr lang="en-US" dirty="0"/>
          </a:p>
        </p:txBody>
      </p:sp>
      <p:sp>
        <p:nvSpPr>
          <p:cNvPr id="14" name="Slide Number Placeholder 4">
            <a:extLst>
              <a:ext uri="{FF2B5EF4-FFF2-40B4-BE49-F238E27FC236}">
                <a16:creationId xmlns:a16="http://schemas.microsoft.com/office/drawing/2014/main" id="{D70612A1-6FD4-6543-83A4-906E6368AF38}"/>
              </a:ext>
            </a:extLst>
          </p:cNvPr>
          <p:cNvSpPr>
            <a:spLocks noGrp="1"/>
          </p:cNvSpPr>
          <p:nvPr>
            <p:ph type="sldNum" sz="quarter" idx="12"/>
          </p:nvPr>
        </p:nvSpPr>
        <p:spPr>
          <a:xfrm>
            <a:off x="762000" y="6423660"/>
            <a:ext cx="365760" cy="365760"/>
          </a:xfrm>
        </p:spPr>
        <p:txBody>
          <a:bodyPr/>
          <a:lstStyle/>
          <a:p>
            <a:fld id="{345D60D9-5372-5F40-9443-0F9AE5BDC3C8}" type="slidenum">
              <a:rPr lang="en-US" smtClean="0"/>
              <a:pPr/>
              <a:t>‹#›</a:t>
            </a:fld>
            <a:endParaRPr lang="en-US" dirty="0"/>
          </a:p>
        </p:txBody>
      </p:sp>
      <p:pic>
        <p:nvPicPr>
          <p:cNvPr id="16" name="OTag">
            <a:extLst>
              <a:ext uri="{FF2B5EF4-FFF2-40B4-BE49-F238E27FC236}">
                <a16:creationId xmlns:a16="http://schemas.microsoft.com/office/drawing/2014/main" id="{715A603A-E7E3-4E90-8854-DB93AB9E921E}"/>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32578403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_Content + Illustration_Pillar">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C86AD7DE-9953-F146-909D-4367E4A9F388}"/>
              </a:ext>
              <a:ext uri="{C183D7F6-B498-43B3-948B-1728B52AA6E4}">
                <adec:decorative xmlns:adec="http://schemas.microsoft.com/office/drawing/2017/decorative" val="1"/>
              </a:ext>
            </a:extLst>
          </p:cNvPr>
          <p:cNvSpPr/>
          <p:nvPr userDrawn="1"/>
        </p:nvSpPr>
        <p:spPr>
          <a:xfrm>
            <a:off x="0" y="0"/>
            <a:ext cx="12192000" cy="6858000"/>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Picture Placeholder 17">
            <a:extLst>
              <a:ext uri="{FF2B5EF4-FFF2-40B4-BE49-F238E27FC236}">
                <a16:creationId xmlns:a16="http://schemas.microsoft.com/office/drawing/2014/main" id="{BB55E146-CDC2-714E-AEDA-21D37E508E28}"/>
              </a:ext>
            </a:extLst>
          </p:cNvPr>
          <p:cNvSpPr>
            <a:spLocks noGrp="1"/>
          </p:cNvSpPr>
          <p:nvPr>
            <p:ph type="pic" sz="quarter" idx="11" hasCustomPrompt="1"/>
          </p:nvPr>
        </p:nvSpPr>
        <p:spPr>
          <a:xfrm>
            <a:off x="6096000" y="0"/>
            <a:ext cx="6096000" cy="6858000"/>
          </a:xfrm>
          <a:solidFill>
            <a:schemeClr val="tx1">
              <a:lumMod val="10000"/>
              <a:lumOff val="90000"/>
            </a:schemeClr>
          </a:solidFill>
        </p:spPr>
        <p:txBody>
          <a:bodyPr lIns="72000" tIns="72000" rIns="0"/>
          <a:lstStyle>
            <a:lvl1pPr>
              <a:defRPr sz="1400" b="0" i="0">
                <a:solidFill>
                  <a:srgbClr val="36293C"/>
                </a:solidFill>
                <a:latin typeface="Oracle Sans Light" panose="020B0403020204020204" pitchFamily="34" charset="0"/>
                <a:cs typeface="Oracle Sans Light" panose="020B0403020204020204" pitchFamily="34" charset="0"/>
              </a:defRPr>
            </a:lvl1pPr>
          </a:lstStyle>
          <a:p>
            <a:r>
              <a:rPr lang="en-US" dirty="0"/>
              <a:t>Click icon to add illustration</a:t>
            </a:r>
          </a:p>
        </p:txBody>
      </p:sp>
      <p:sp>
        <p:nvSpPr>
          <p:cNvPr id="21" name="Title 1">
            <a:extLst>
              <a:ext uri="{FF2B5EF4-FFF2-40B4-BE49-F238E27FC236}">
                <a16:creationId xmlns:a16="http://schemas.microsoft.com/office/drawing/2014/main" id="{7F5D93DA-53FE-41D1-9CF1-621D44CB602D}"/>
              </a:ext>
            </a:extLst>
          </p:cNvPr>
          <p:cNvSpPr>
            <a:spLocks noGrp="1"/>
          </p:cNvSpPr>
          <p:nvPr>
            <p:ph type="title" hasCustomPrompt="1"/>
          </p:nvPr>
        </p:nvSpPr>
        <p:spPr>
          <a:xfrm>
            <a:off x="768875" y="182403"/>
            <a:ext cx="4758468" cy="822960"/>
          </a:xfrm>
        </p:spPr>
        <p:txBody>
          <a:bodyPr/>
          <a:lstStyle/>
          <a:p>
            <a:r>
              <a:rPr lang="en-US" dirty="0"/>
              <a:t>Title</a:t>
            </a:r>
          </a:p>
        </p:txBody>
      </p:sp>
      <p:sp>
        <p:nvSpPr>
          <p:cNvPr id="20" name="Text Placeholder 21">
            <a:extLst>
              <a:ext uri="{FF2B5EF4-FFF2-40B4-BE49-F238E27FC236}">
                <a16:creationId xmlns:a16="http://schemas.microsoft.com/office/drawing/2014/main" id="{5FFA19F3-F0DE-904F-A1EB-1E14E01C018F}"/>
              </a:ext>
            </a:extLst>
          </p:cNvPr>
          <p:cNvSpPr>
            <a:spLocks noGrp="1"/>
          </p:cNvSpPr>
          <p:nvPr>
            <p:ph type="body" sz="quarter" idx="35" hasCustomPrompt="1"/>
          </p:nvPr>
        </p:nvSpPr>
        <p:spPr>
          <a:xfrm>
            <a:off x="738121" y="1737874"/>
            <a:ext cx="4762530" cy="720907"/>
          </a:xfrm>
          <a:prstGeom prst="rect">
            <a:avLst/>
          </a:prstGeom>
        </p:spPr>
        <p:txBody>
          <a:bodyPr lIns="0" tIns="0" rIns="0" bIns="0"/>
          <a:lstStyle>
            <a:lvl1pPr algn="l">
              <a:lnSpc>
                <a:spcPts val="1880"/>
              </a:lnSpc>
              <a:defRPr sz="1400" b="1" i="0">
                <a:solidFill>
                  <a:schemeClr val="tx1"/>
                </a:solidFill>
                <a:latin typeface="Oracle Sans" panose="020B0503020204020204" pitchFamily="34" charset="0"/>
                <a:cs typeface="Oracle Sans" panose="020B05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26" name="Text Placeholder 21">
            <a:extLst>
              <a:ext uri="{FF2B5EF4-FFF2-40B4-BE49-F238E27FC236}">
                <a16:creationId xmlns:a16="http://schemas.microsoft.com/office/drawing/2014/main" id="{57757A24-B32C-B04D-9BA0-AD7C02A73754}"/>
              </a:ext>
            </a:extLst>
          </p:cNvPr>
          <p:cNvSpPr>
            <a:spLocks noGrp="1"/>
          </p:cNvSpPr>
          <p:nvPr>
            <p:ph type="body" sz="quarter" idx="32" hasCustomPrompt="1"/>
          </p:nvPr>
        </p:nvSpPr>
        <p:spPr>
          <a:xfrm>
            <a:off x="738120" y="2690711"/>
            <a:ext cx="4762532" cy="162478"/>
          </a:xfrm>
          <a:prstGeom prst="rect">
            <a:avLst/>
          </a:prstGeom>
        </p:spPr>
        <p:txBody>
          <a:bodyPr lIns="0" tIns="0" rIns="0" bIns="0"/>
          <a:lstStyle>
            <a:lvl1pPr marL="180975" indent="-180975" algn="l">
              <a:spcAft>
                <a:spcPts val="600"/>
              </a:spcAft>
              <a:buClr>
                <a:schemeClr val="accent2"/>
              </a:buClr>
              <a:buFont typeface="Arial" panose="020B0604020202020204" pitchFamily="34" charset="0"/>
              <a:buChar char="•"/>
              <a:tabLst/>
              <a:defRPr sz="1400" b="1" i="0">
                <a:solidFill>
                  <a:schemeClr val="accent2"/>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22" name="Text Placeholder 21">
            <a:extLst>
              <a:ext uri="{FF2B5EF4-FFF2-40B4-BE49-F238E27FC236}">
                <a16:creationId xmlns:a16="http://schemas.microsoft.com/office/drawing/2014/main" id="{DBAD9E94-7A74-A34C-A552-EE0B94D10A1D}"/>
              </a:ext>
            </a:extLst>
          </p:cNvPr>
          <p:cNvSpPr>
            <a:spLocks noGrp="1"/>
          </p:cNvSpPr>
          <p:nvPr>
            <p:ph type="body" sz="quarter" idx="31" hasCustomPrompt="1"/>
          </p:nvPr>
        </p:nvSpPr>
        <p:spPr>
          <a:xfrm>
            <a:off x="738121" y="2932643"/>
            <a:ext cx="4762530" cy="606635"/>
          </a:xfrm>
          <a:prstGeom prst="rect">
            <a:avLst/>
          </a:prstGeom>
        </p:spPr>
        <p:txBody>
          <a:bodyPr lIns="180000" tIns="0" rIns="0" bIns="0"/>
          <a:lstStyle>
            <a:lvl1pPr algn="l">
              <a:lnSpc>
                <a:spcPts val="1680"/>
              </a:lnSpc>
              <a:defRPr sz="1200" b="0" i="0">
                <a:solidFill>
                  <a:schemeClr val="tx1"/>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27" name="Text Placeholder 21">
            <a:extLst>
              <a:ext uri="{FF2B5EF4-FFF2-40B4-BE49-F238E27FC236}">
                <a16:creationId xmlns:a16="http://schemas.microsoft.com/office/drawing/2014/main" id="{5E18D9EF-730F-E743-A97F-C6E404C510BC}"/>
              </a:ext>
            </a:extLst>
          </p:cNvPr>
          <p:cNvSpPr>
            <a:spLocks noGrp="1"/>
          </p:cNvSpPr>
          <p:nvPr>
            <p:ph type="body" sz="quarter" idx="38" hasCustomPrompt="1"/>
          </p:nvPr>
        </p:nvSpPr>
        <p:spPr>
          <a:xfrm>
            <a:off x="738120" y="3801890"/>
            <a:ext cx="4762532" cy="162478"/>
          </a:xfrm>
          <a:prstGeom prst="rect">
            <a:avLst/>
          </a:prstGeom>
        </p:spPr>
        <p:txBody>
          <a:bodyPr lIns="0" tIns="0" rIns="0" bIns="0"/>
          <a:lstStyle>
            <a:lvl1pPr marL="180975" indent="-180975" algn="l">
              <a:spcAft>
                <a:spcPts val="600"/>
              </a:spcAft>
              <a:buClr>
                <a:schemeClr val="accent2"/>
              </a:buClr>
              <a:buFont typeface="Arial" panose="020B0604020202020204" pitchFamily="34" charset="0"/>
              <a:buChar char="•"/>
              <a:tabLst/>
              <a:defRPr sz="1400" b="1" i="0">
                <a:solidFill>
                  <a:schemeClr val="accent2"/>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24" name="Text Placeholder 21">
            <a:extLst>
              <a:ext uri="{FF2B5EF4-FFF2-40B4-BE49-F238E27FC236}">
                <a16:creationId xmlns:a16="http://schemas.microsoft.com/office/drawing/2014/main" id="{9C359B9B-D2DA-FB4B-AAAD-6CFFD8E46CFA}"/>
              </a:ext>
            </a:extLst>
          </p:cNvPr>
          <p:cNvSpPr>
            <a:spLocks noGrp="1"/>
          </p:cNvSpPr>
          <p:nvPr>
            <p:ph type="body" sz="quarter" idx="36" hasCustomPrompt="1"/>
          </p:nvPr>
        </p:nvSpPr>
        <p:spPr>
          <a:xfrm>
            <a:off x="738121" y="4041610"/>
            <a:ext cx="4762530" cy="606635"/>
          </a:xfrm>
          <a:prstGeom prst="rect">
            <a:avLst/>
          </a:prstGeom>
        </p:spPr>
        <p:txBody>
          <a:bodyPr lIns="180000" tIns="0" rIns="0" bIns="0"/>
          <a:lstStyle>
            <a:lvl1pPr algn="l">
              <a:lnSpc>
                <a:spcPts val="1680"/>
              </a:lnSpc>
              <a:defRPr sz="1200" b="0" i="0">
                <a:solidFill>
                  <a:schemeClr val="tx1"/>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28" name="Text Placeholder 21">
            <a:extLst>
              <a:ext uri="{FF2B5EF4-FFF2-40B4-BE49-F238E27FC236}">
                <a16:creationId xmlns:a16="http://schemas.microsoft.com/office/drawing/2014/main" id="{705E9678-4AE2-9B4E-BFE6-764DF0EF5D48}"/>
              </a:ext>
            </a:extLst>
          </p:cNvPr>
          <p:cNvSpPr>
            <a:spLocks noGrp="1"/>
          </p:cNvSpPr>
          <p:nvPr>
            <p:ph type="body" sz="quarter" idx="39" hasCustomPrompt="1"/>
          </p:nvPr>
        </p:nvSpPr>
        <p:spPr>
          <a:xfrm>
            <a:off x="738120" y="4856833"/>
            <a:ext cx="4762532" cy="162478"/>
          </a:xfrm>
          <a:prstGeom prst="rect">
            <a:avLst/>
          </a:prstGeom>
        </p:spPr>
        <p:txBody>
          <a:bodyPr lIns="0" tIns="0" rIns="0" bIns="0"/>
          <a:lstStyle>
            <a:lvl1pPr marL="180975" indent="-180975" algn="l">
              <a:spcAft>
                <a:spcPts val="600"/>
              </a:spcAft>
              <a:buClr>
                <a:schemeClr val="accent2"/>
              </a:buClr>
              <a:buFont typeface="Arial" panose="020B0604020202020204" pitchFamily="34" charset="0"/>
              <a:buChar char="•"/>
              <a:tabLst/>
              <a:defRPr sz="1400" b="1" i="0">
                <a:solidFill>
                  <a:schemeClr val="accent2"/>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25" name="Text Placeholder 21">
            <a:extLst>
              <a:ext uri="{FF2B5EF4-FFF2-40B4-BE49-F238E27FC236}">
                <a16:creationId xmlns:a16="http://schemas.microsoft.com/office/drawing/2014/main" id="{7AAF4629-1659-1848-BBE3-0D9BF0259D97}"/>
              </a:ext>
            </a:extLst>
          </p:cNvPr>
          <p:cNvSpPr>
            <a:spLocks noGrp="1"/>
          </p:cNvSpPr>
          <p:nvPr>
            <p:ph type="body" sz="quarter" idx="37" hasCustomPrompt="1"/>
          </p:nvPr>
        </p:nvSpPr>
        <p:spPr>
          <a:xfrm>
            <a:off x="738121" y="5096553"/>
            <a:ext cx="4762530" cy="606635"/>
          </a:xfrm>
          <a:prstGeom prst="rect">
            <a:avLst/>
          </a:prstGeom>
        </p:spPr>
        <p:txBody>
          <a:bodyPr lIns="180000" tIns="0" rIns="0" bIns="0"/>
          <a:lstStyle>
            <a:lvl1pPr algn="l">
              <a:lnSpc>
                <a:spcPts val="1680"/>
              </a:lnSpc>
              <a:defRPr sz="1200" b="0" i="0">
                <a:solidFill>
                  <a:schemeClr val="tx1"/>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2" name="Date Placeholder 1">
            <a:extLst>
              <a:ext uri="{FF2B5EF4-FFF2-40B4-BE49-F238E27FC236}">
                <a16:creationId xmlns:a16="http://schemas.microsoft.com/office/drawing/2014/main" id="{3DD6FB6A-6616-434C-BAD3-9D49E30CC98C}"/>
              </a:ext>
            </a:extLst>
          </p:cNvPr>
          <p:cNvSpPr>
            <a:spLocks noGrp="1"/>
          </p:cNvSpPr>
          <p:nvPr>
            <p:ph type="dt" sz="half" idx="40"/>
          </p:nvPr>
        </p:nvSpPr>
        <p:spPr/>
        <p:txBody>
          <a:bodyPr/>
          <a:lstStyle/>
          <a:p>
            <a:r>
              <a:rPr lang="en-US"/>
              <a:t>[Date]</a:t>
            </a:r>
            <a:endParaRPr lang="en-US" dirty="0"/>
          </a:p>
        </p:txBody>
      </p:sp>
      <p:sp>
        <p:nvSpPr>
          <p:cNvPr id="3" name="Footer Placeholder 2">
            <a:extLst>
              <a:ext uri="{FF2B5EF4-FFF2-40B4-BE49-F238E27FC236}">
                <a16:creationId xmlns:a16="http://schemas.microsoft.com/office/drawing/2014/main" id="{91327715-B0E3-44BB-9B7A-7DD8136B5A9B}"/>
              </a:ext>
            </a:extLst>
          </p:cNvPr>
          <p:cNvSpPr>
            <a:spLocks noGrp="1"/>
          </p:cNvSpPr>
          <p:nvPr>
            <p:ph type="ftr" sz="quarter" idx="41"/>
          </p:nvPr>
        </p:nvSpPr>
        <p:spPr/>
        <p:txBody>
          <a:bodyPr/>
          <a:lstStyle/>
          <a:p>
            <a:r>
              <a:rPr lang="en-US"/>
              <a:t>Copyright © 2022, Oracle and/or its affiliates  |  Confidential: Internal</a:t>
            </a:r>
            <a:endParaRPr lang="en-US" dirty="0"/>
          </a:p>
        </p:txBody>
      </p:sp>
      <p:sp>
        <p:nvSpPr>
          <p:cNvPr id="4" name="Slide Number Placeholder 3">
            <a:extLst>
              <a:ext uri="{FF2B5EF4-FFF2-40B4-BE49-F238E27FC236}">
                <a16:creationId xmlns:a16="http://schemas.microsoft.com/office/drawing/2014/main" id="{9F3D87A6-764F-4EDB-8065-4B92104A575D}"/>
              </a:ext>
            </a:extLst>
          </p:cNvPr>
          <p:cNvSpPr>
            <a:spLocks noGrp="1"/>
          </p:cNvSpPr>
          <p:nvPr>
            <p:ph type="sldNum" sz="quarter" idx="42"/>
          </p:nvPr>
        </p:nvSpPr>
        <p:spPr/>
        <p:txBody>
          <a:bodyPr/>
          <a:lstStyle/>
          <a:p>
            <a:fld id="{345D60D9-5372-5F40-9443-0F9AE5BDC3C8}" type="slidenum">
              <a:rPr lang="en-US" smtClean="0"/>
              <a:pPr/>
              <a:t>‹#›</a:t>
            </a:fld>
            <a:endParaRPr lang="en-US" dirty="0"/>
          </a:p>
        </p:txBody>
      </p:sp>
      <p:pic>
        <p:nvPicPr>
          <p:cNvPr id="16" name="OTag">
            <a:extLst>
              <a:ext uri="{FF2B5EF4-FFF2-40B4-BE49-F238E27FC236}">
                <a16:creationId xmlns:a16="http://schemas.microsoft.com/office/drawing/2014/main" id="{33309198-C8AF-446F-B801-3E427A2080F1}"/>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1734843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ntent + Illustration_Light_Pillar">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84E07130-BA5A-0341-998E-00FA00EECD54}"/>
              </a:ext>
              <a:ext uri="{C183D7F6-B498-43B3-948B-1728B52AA6E4}">
                <adec:decorative xmlns:adec="http://schemas.microsoft.com/office/drawing/2017/decorative" val="1"/>
              </a:ext>
            </a:extLst>
          </p:cNvPr>
          <p:cNvSpPr/>
          <p:nvPr userDrawn="1"/>
        </p:nvSpPr>
        <p:spPr>
          <a:xfrm>
            <a:off x="0" y="6178"/>
            <a:ext cx="12192000" cy="6858000"/>
          </a:xfrm>
          <a:prstGeom prst="rect">
            <a:avLst/>
          </a:prstGeom>
          <a:blipFill dpi="0" rotWithShape="1">
            <a:blip r:embed="rId2" cstate="screen">
              <a:alphaModFix amt="4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itle 1">
            <a:extLst>
              <a:ext uri="{FF2B5EF4-FFF2-40B4-BE49-F238E27FC236}">
                <a16:creationId xmlns:a16="http://schemas.microsoft.com/office/drawing/2014/main" id="{C0384889-0D44-4623-9E36-973C30CA8FFC}"/>
              </a:ext>
            </a:extLst>
          </p:cNvPr>
          <p:cNvSpPr>
            <a:spLocks noGrp="1"/>
          </p:cNvSpPr>
          <p:nvPr>
            <p:ph type="title" hasCustomPrompt="1"/>
          </p:nvPr>
        </p:nvSpPr>
        <p:spPr>
          <a:xfrm>
            <a:off x="768875" y="182403"/>
            <a:ext cx="4758468" cy="822960"/>
          </a:xfrm>
        </p:spPr>
        <p:txBody>
          <a:bodyPr/>
          <a:lstStyle/>
          <a:p>
            <a:r>
              <a:rPr lang="en-US" dirty="0"/>
              <a:t>Title</a:t>
            </a:r>
          </a:p>
        </p:txBody>
      </p:sp>
      <p:sp>
        <p:nvSpPr>
          <p:cNvPr id="20" name="Text Placeholder 21">
            <a:extLst>
              <a:ext uri="{FF2B5EF4-FFF2-40B4-BE49-F238E27FC236}">
                <a16:creationId xmlns:a16="http://schemas.microsoft.com/office/drawing/2014/main" id="{5FFA19F3-F0DE-904F-A1EB-1E14E01C018F}"/>
              </a:ext>
            </a:extLst>
          </p:cNvPr>
          <p:cNvSpPr>
            <a:spLocks noGrp="1"/>
          </p:cNvSpPr>
          <p:nvPr>
            <p:ph type="body" sz="quarter" idx="35" hasCustomPrompt="1"/>
          </p:nvPr>
        </p:nvSpPr>
        <p:spPr>
          <a:xfrm>
            <a:off x="738121" y="1737874"/>
            <a:ext cx="4762530" cy="720907"/>
          </a:xfrm>
          <a:prstGeom prst="rect">
            <a:avLst/>
          </a:prstGeom>
        </p:spPr>
        <p:txBody>
          <a:bodyPr lIns="0" tIns="0" rIns="0" bIns="0"/>
          <a:lstStyle>
            <a:lvl1pPr algn="l">
              <a:lnSpc>
                <a:spcPts val="1880"/>
              </a:lnSpc>
              <a:defRPr sz="1400" b="1" i="0">
                <a:solidFill>
                  <a:srgbClr val="36293C"/>
                </a:solidFill>
                <a:latin typeface="Oracle Sans" panose="020B0503020204020204" pitchFamily="34" charset="0"/>
                <a:cs typeface="Oracle Sans" panose="020B05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26" name="Text Placeholder 21">
            <a:extLst>
              <a:ext uri="{FF2B5EF4-FFF2-40B4-BE49-F238E27FC236}">
                <a16:creationId xmlns:a16="http://schemas.microsoft.com/office/drawing/2014/main" id="{57757A24-B32C-B04D-9BA0-AD7C02A73754}"/>
              </a:ext>
            </a:extLst>
          </p:cNvPr>
          <p:cNvSpPr>
            <a:spLocks noGrp="1"/>
          </p:cNvSpPr>
          <p:nvPr>
            <p:ph type="body" sz="quarter" idx="32" hasCustomPrompt="1"/>
          </p:nvPr>
        </p:nvSpPr>
        <p:spPr>
          <a:xfrm>
            <a:off x="738120" y="2690711"/>
            <a:ext cx="4762532" cy="162478"/>
          </a:xfrm>
          <a:prstGeom prst="rect">
            <a:avLst/>
          </a:prstGeom>
        </p:spPr>
        <p:txBody>
          <a:bodyPr lIns="0" tIns="0" rIns="0" bIns="0"/>
          <a:lstStyle>
            <a:lvl1pPr marL="180975" indent="-180975" algn="l">
              <a:spcAft>
                <a:spcPts val="600"/>
              </a:spcAft>
              <a:buClr>
                <a:schemeClr val="accent5"/>
              </a:buClr>
              <a:buFont typeface="Arial" panose="020B0604020202020204" pitchFamily="34" charset="0"/>
              <a:buChar char="•"/>
              <a:tabLst/>
              <a:defRPr sz="1400" b="1" i="0">
                <a:solidFill>
                  <a:schemeClr val="accent5"/>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22" name="Text Placeholder 21">
            <a:extLst>
              <a:ext uri="{FF2B5EF4-FFF2-40B4-BE49-F238E27FC236}">
                <a16:creationId xmlns:a16="http://schemas.microsoft.com/office/drawing/2014/main" id="{DBAD9E94-7A74-A34C-A552-EE0B94D10A1D}"/>
              </a:ext>
            </a:extLst>
          </p:cNvPr>
          <p:cNvSpPr>
            <a:spLocks noGrp="1"/>
          </p:cNvSpPr>
          <p:nvPr>
            <p:ph type="body" sz="quarter" idx="31" hasCustomPrompt="1"/>
          </p:nvPr>
        </p:nvSpPr>
        <p:spPr>
          <a:xfrm>
            <a:off x="738121" y="2932643"/>
            <a:ext cx="4762530" cy="606635"/>
          </a:xfrm>
          <a:prstGeom prst="rect">
            <a:avLst/>
          </a:prstGeom>
        </p:spPr>
        <p:txBody>
          <a:bodyPr lIns="180000" tIns="0" rIns="0" bIns="0"/>
          <a:lstStyle>
            <a:lvl1pPr algn="l">
              <a:lnSpc>
                <a:spcPts val="1680"/>
              </a:lnSpc>
              <a:defRPr sz="1200" b="0" i="0">
                <a:solidFill>
                  <a:srgbClr val="36293C"/>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27" name="Text Placeholder 21">
            <a:extLst>
              <a:ext uri="{FF2B5EF4-FFF2-40B4-BE49-F238E27FC236}">
                <a16:creationId xmlns:a16="http://schemas.microsoft.com/office/drawing/2014/main" id="{5E18D9EF-730F-E743-A97F-C6E404C510BC}"/>
              </a:ext>
            </a:extLst>
          </p:cNvPr>
          <p:cNvSpPr>
            <a:spLocks noGrp="1"/>
          </p:cNvSpPr>
          <p:nvPr>
            <p:ph type="body" sz="quarter" idx="38" hasCustomPrompt="1"/>
          </p:nvPr>
        </p:nvSpPr>
        <p:spPr>
          <a:xfrm>
            <a:off x="738120" y="3801890"/>
            <a:ext cx="4762532" cy="162478"/>
          </a:xfrm>
          <a:prstGeom prst="rect">
            <a:avLst/>
          </a:prstGeom>
        </p:spPr>
        <p:txBody>
          <a:bodyPr lIns="0" tIns="0" rIns="0" bIns="0"/>
          <a:lstStyle>
            <a:lvl1pPr marL="180975" indent="-180975" algn="l">
              <a:spcAft>
                <a:spcPts val="600"/>
              </a:spcAft>
              <a:buClr>
                <a:schemeClr val="accent5"/>
              </a:buClr>
              <a:buFont typeface="Arial" panose="020B0604020202020204" pitchFamily="34" charset="0"/>
              <a:buChar char="•"/>
              <a:tabLst/>
              <a:defRPr sz="1400" b="1" i="0">
                <a:solidFill>
                  <a:schemeClr val="accent5"/>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24" name="Text Placeholder 21">
            <a:extLst>
              <a:ext uri="{FF2B5EF4-FFF2-40B4-BE49-F238E27FC236}">
                <a16:creationId xmlns:a16="http://schemas.microsoft.com/office/drawing/2014/main" id="{9C359B9B-D2DA-FB4B-AAAD-6CFFD8E46CFA}"/>
              </a:ext>
            </a:extLst>
          </p:cNvPr>
          <p:cNvSpPr>
            <a:spLocks noGrp="1"/>
          </p:cNvSpPr>
          <p:nvPr>
            <p:ph type="body" sz="quarter" idx="36" hasCustomPrompt="1"/>
          </p:nvPr>
        </p:nvSpPr>
        <p:spPr>
          <a:xfrm>
            <a:off x="738121" y="4041610"/>
            <a:ext cx="4762530" cy="606635"/>
          </a:xfrm>
          <a:prstGeom prst="rect">
            <a:avLst/>
          </a:prstGeom>
        </p:spPr>
        <p:txBody>
          <a:bodyPr lIns="180000" tIns="0" rIns="0" bIns="0"/>
          <a:lstStyle>
            <a:lvl1pPr algn="l">
              <a:lnSpc>
                <a:spcPts val="1680"/>
              </a:lnSpc>
              <a:defRPr sz="1200" b="0" i="0">
                <a:solidFill>
                  <a:srgbClr val="36293C"/>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28" name="Text Placeholder 21">
            <a:extLst>
              <a:ext uri="{FF2B5EF4-FFF2-40B4-BE49-F238E27FC236}">
                <a16:creationId xmlns:a16="http://schemas.microsoft.com/office/drawing/2014/main" id="{705E9678-4AE2-9B4E-BFE6-764DF0EF5D48}"/>
              </a:ext>
            </a:extLst>
          </p:cNvPr>
          <p:cNvSpPr>
            <a:spLocks noGrp="1"/>
          </p:cNvSpPr>
          <p:nvPr>
            <p:ph type="body" sz="quarter" idx="39" hasCustomPrompt="1"/>
          </p:nvPr>
        </p:nvSpPr>
        <p:spPr>
          <a:xfrm>
            <a:off x="738120" y="4856833"/>
            <a:ext cx="4762532" cy="162478"/>
          </a:xfrm>
          <a:prstGeom prst="rect">
            <a:avLst/>
          </a:prstGeom>
        </p:spPr>
        <p:txBody>
          <a:bodyPr lIns="0" tIns="0" rIns="0" bIns="0"/>
          <a:lstStyle>
            <a:lvl1pPr marL="180975" indent="-180975" algn="l">
              <a:spcAft>
                <a:spcPts val="600"/>
              </a:spcAft>
              <a:buClr>
                <a:schemeClr val="accent5"/>
              </a:buClr>
              <a:buFont typeface="Arial" panose="020B0604020202020204" pitchFamily="34" charset="0"/>
              <a:buChar char="•"/>
              <a:tabLst/>
              <a:defRPr sz="1400" b="1" i="0">
                <a:solidFill>
                  <a:schemeClr val="accent5"/>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25" name="Text Placeholder 21">
            <a:extLst>
              <a:ext uri="{FF2B5EF4-FFF2-40B4-BE49-F238E27FC236}">
                <a16:creationId xmlns:a16="http://schemas.microsoft.com/office/drawing/2014/main" id="{7AAF4629-1659-1848-BBE3-0D9BF0259D97}"/>
              </a:ext>
            </a:extLst>
          </p:cNvPr>
          <p:cNvSpPr>
            <a:spLocks noGrp="1"/>
          </p:cNvSpPr>
          <p:nvPr>
            <p:ph type="body" sz="quarter" idx="37" hasCustomPrompt="1"/>
          </p:nvPr>
        </p:nvSpPr>
        <p:spPr>
          <a:xfrm>
            <a:off x="738121" y="5096553"/>
            <a:ext cx="4762530" cy="606635"/>
          </a:xfrm>
          <a:prstGeom prst="rect">
            <a:avLst/>
          </a:prstGeom>
        </p:spPr>
        <p:txBody>
          <a:bodyPr lIns="180000" tIns="0" rIns="0" bIns="0"/>
          <a:lstStyle>
            <a:lvl1pPr algn="l">
              <a:lnSpc>
                <a:spcPts val="1680"/>
              </a:lnSpc>
              <a:defRPr sz="1200" b="0" i="0">
                <a:solidFill>
                  <a:srgbClr val="36293C"/>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18" name="Picture Placeholder 17">
            <a:extLst>
              <a:ext uri="{FF2B5EF4-FFF2-40B4-BE49-F238E27FC236}">
                <a16:creationId xmlns:a16="http://schemas.microsoft.com/office/drawing/2014/main" id="{BB55E146-CDC2-714E-AEDA-21D37E508E28}"/>
              </a:ext>
            </a:extLst>
          </p:cNvPr>
          <p:cNvSpPr>
            <a:spLocks noGrp="1"/>
          </p:cNvSpPr>
          <p:nvPr>
            <p:ph type="pic" sz="quarter" idx="11" hasCustomPrompt="1"/>
          </p:nvPr>
        </p:nvSpPr>
        <p:spPr>
          <a:xfrm>
            <a:off x="6096000" y="0"/>
            <a:ext cx="6096000" cy="6858000"/>
          </a:xfrm>
          <a:solidFill>
            <a:schemeClr val="tx1">
              <a:lumMod val="10000"/>
              <a:lumOff val="90000"/>
            </a:schemeClr>
          </a:solidFill>
        </p:spPr>
        <p:txBody>
          <a:bodyPr lIns="72000" tIns="72000" rIns="0"/>
          <a:lstStyle>
            <a:lvl1pPr>
              <a:defRPr sz="1400" b="0" i="0">
                <a:solidFill>
                  <a:srgbClr val="36293C"/>
                </a:solidFill>
                <a:latin typeface="Oracle Sans Light" panose="020B0403020204020204" pitchFamily="34" charset="0"/>
                <a:cs typeface="Oracle Sans Light" panose="020B0403020204020204" pitchFamily="34" charset="0"/>
              </a:defRPr>
            </a:lvl1pPr>
          </a:lstStyle>
          <a:p>
            <a:r>
              <a:rPr lang="en-US" dirty="0"/>
              <a:t>Click icon to add illustration</a:t>
            </a:r>
          </a:p>
        </p:txBody>
      </p:sp>
      <p:sp>
        <p:nvSpPr>
          <p:cNvPr id="11" name="Date Placeholder 2">
            <a:extLst>
              <a:ext uri="{FF2B5EF4-FFF2-40B4-BE49-F238E27FC236}">
                <a16:creationId xmlns:a16="http://schemas.microsoft.com/office/drawing/2014/main" id="{02FE86E8-3569-AB4A-8466-3E28B967F19F}"/>
              </a:ext>
            </a:extLst>
          </p:cNvPr>
          <p:cNvSpPr>
            <a:spLocks noGrp="1"/>
          </p:cNvSpPr>
          <p:nvPr>
            <p:ph type="dt" sz="half" idx="10"/>
          </p:nvPr>
        </p:nvSpPr>
        <p:spPr>
          <a:xfrm>
            <a:off x="6873138" y="6425604"/>
            <a:ext cx="2743200" cy="363500"/>
          </a:xfrm>
        </p:spPr>
        <p:txBody>
          <a:bodyPr/>
          <a:lstStyle/>
          <a:p>
            <a:r>
              <a:rPr lang="en-US"/>
              <a:t>[Date]</a:t>
            </a:r>
            <a:endParaRPr lang="en-US" dirty="0"/>
          </a:p>
        </p:txBody>
      </p:sp>
      <p:sp>
        <p:nvSpPr>
          <p:cNvPr id="12" name="Footer Placeholder 3">
            <a:extLst>
              <a:ext uri="{FF2B5EF4-FFF2-40B4-BE49-F238E27FC236}">
                <a16:creationId xmlns:a16="http://schemas.microsoft.com/office/drawing/2014/main" id="{16D85CB2-6462-FA46-B7E7-A716A17CA5ED}"/>
              </a:ext>
            </a:extLst>
          </p:cNvPr>
          <p:cNvSpPr>
            <a:spLocks noGrp="1"/>
          </p:cNvSpPr>
          <p:nvPr>
            <p:ph type="ftr" sz="quarter" idx="33"/>
          </p:nvPr>
        </p:nvSpPr>
        <p:spPr>
          <a:xfrm>
            <a:off x="1127759" y="6423978"/>
            <a:ext cx="5745379" cy="365125"/>
          </a:xfrm>
        </p:spPr>
        <p:txBody>
          <a:bodyPr/>
          <a:lstStyle/>
          <a:p>
            <a:r>
              <a:rPr lang="en-US"/>
              <a:t>Copyright © 2022, Oracle and/or its affiliates  |  Confidential: Internal</a:t>
            </a:r>
            <a:endParaRPr lang="en-US" dirty="0"/>
          </a:p>
        </p:txBody>
      </p:sp>
      <p:sp>
        <p:nvSpPr>
          <p:cNvPr id="14" name="Slide Number Placeholder 4">
            <a:extLst>
              <a:ext uri="{FF2B5EF4-FFF2-40B4-BE49-F238E27FC236}">
                <a16:creationId xmlns:a16="http://schemas.microsoft.com/office/drawing/2014/main" id="{D70612A1-6FD4-6543-83A4-906E6368AF38}"/>
              </a:ext>
            </a:extLst>
          </p:cNvPr>
          <p:cNvSpPr>
            <a:spLocks noGrp="1"/>
          </p:cNvSpPr>
          <p:nvPr>
            <p:ph type="sldNum" sz="quarter" idx="12"/>
          </p:nvPr>
        </p:nvSpPr>
        <p:spPr>
          <a:xfrm>
            <a:off x="762000" y="6423660"/>
            <a:ext cx="365760" cy="365760"/>
          </a:xfrm>
        </p:spPr>
        <p:txBody>
          <a:bodyPr/>
          <a:lstStyle/>
          <a:p>
            <a:fld id="{345D60D9-5372-5F40-9443-0F9AE5BDC3C8}" type="slidenum">
              <a:rPr lang="en-US" smtClean="0"/>
              <a:pPr/>
              <a:t>‹#›</a:t>
            </a:fld>
            <a:endParaRPr lang="en-US" dirty="0"/>
          </a:p>
        </p:txBody>
      </p:sp>
      <p:pic>
        <p:nvPicPr>
          <p:cNvPr id="16" name="OTag">
            <a:extLst>
              <a:ext uri="{FF2B5EF4-FFF2-40B4-BE49-F238E27FC236}">
                <a16:creationId xmlns:a16="http://schemas.microsoft.com/office/drawing/2014/main" id="{05CE54E3-7A14-438F-A3D2-0293606168A4}"/>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4090114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ontent + Illustration_Sand_Pillar">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84E07130-BA5A-0341-998E-00FA00EECD54}"/>
              </a:ext>
              <a:ext uri="{C183D7F6-B498-43B3-948B-1728B52AA6E4}">
                <adec:decorative xmlns:adec="http://schemas.microsoft.com/office/drawing/2017/decorative" val="1"/>
              </a:ext>
            </a:extLst>
          </p:cNvPr>
          <p:cNvSpPr/>
          <p:nvPr userDrawn="1"/>
        </p:nvSpPr>
        <p:spPr>
          <a:xfrm>
            <a:off x="0" y="6178"/>
            <a:ext cx="12192000" cy="6858000"/>
          </a:xfrm>
          <a:prstGeom prst="rect">
            <a:avLst/>
          </a:prstGeom>
          <a:blipFill dpi="0" rotWithShape="1">
            <a:blip r:embed="rId2" cstate="screen">
              <a:alphaModFix amt="4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5">
            <a:extLst>
              <a:ext uri="{FF2B5EF4-FFF2-40B4-BE49-F238E27FC236}">
                <a16:creationId xmlns:a16="http://schemas.microsoft.com/office/drawing/2014/main" id="{86DA14D8-8886-466F-A126-44BD33D32D28}"/>
              </a:ext>
            </a:extLst>
          </p:cNvPr>
          <p:cNvSpPr>
            <a:spLocks noGrp="1"/>
          </p:cNvSpPr>
          <p:nvPr>
            <p:ph type="title" hasCustomPrompt="1"/>
          </p:nvPr>
        </p:nvSpPr>
        <p:spPr>
          <a:xfrm>
            <a:off x="768875" y="182403"/>
            <a:ext cx="4754880" cy="822960"/>
          </a:xfrm>
        </p:spPr>
        <p:txBody>
          <a:bodyPr/>
          <a:lstStyle/>
          <a:p>
            <a:r>
              <a:rPr lang="en-US" dirty="0"/>
              <a:t>Title</a:t>
            </a:r>
          </a:p>
        </p:txBody>
      </p:sp>
      <p:sp>
        <p:nvSpPr>
          <p:cNvPr id="17" name="Text Placeholder 21">
            <a:extLst>
              <a:ext uri="{FF2B5EF4-FFF2-40B4-BE49-F238E27FC236}">
                <a16:creationId xmlns:a16="http://schemas.microsoft.com/office/drawing/2014/main" id="{700BE0E1-FCB2-4EBC-A617-7AF944A41F93}"/>
              </a:ext>
            </a:extLst>
          </p:cNvPr>
          <p:cNvSpPr>
            <a:spLocks noGrp="1"/>
          </p:cNvSpPr>
          <p:nvPr>
            <p:ph type="body" sz="quarter" idx="35" hasCustomPrompt="1"/>
          </p:nvPr>
        </p:nvSpPr>
        <p:spPr>
          <a:xfrm>
            <a:off x="738121" y="1737874"/>
            <a:ext cx="4762530" cy="720907"/>
          </a:xfrm>
          <a:prstGeom prst="rect">
            <a:avLst/>
          </a:prstGeom>
        </p:spPr>
        <p:txBody>
          <a:bodyPr lIns="0" tIns="0" rIns="0" bIns="0"/>
          <a:lstStyle>
            <a:lvl1pPr algn="l">
              <a:lnSpc>
                <a:spcPts val="1880"/>
              </a:lnSpc>
              <a:defRPr sz="1400" b="1" i="0">
                <a:solidFill>
                  <a:srgbClr val="36293C"/>
                </a:solidFill>
                <a:latin typeface="Oracle Sans" panose="020B0503020204020204" pitchFamily="34" charset="0"/>
                <a:cs typeface="Oracle Sans" panose="020B05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21" name="Text Placeholder 21">
            <a:extLst>
              <a:ext uri="{FF2B5EF4-FFF2-40B4-BE49-F238E27FC236}">
                <a16:creationId xmlns:a16="http://schemas.microsoft.com/office/drawing/2014/main" id="{05F7CEA1-5DB5-4488-80B0-A495CE4EC85F}"/>
              </a:ext>
            </a:extLst>
          </p:cNvPr>
          <p:cNvSpPr>
            <a:spLocks noGrp="1"/>
          </p:cNvSpPr>
          <p:nvPr>
            <p:ph type="body" sz="quarter" idx="32" hasCustomPrompt="1"/>
          </p:nvPr>
        </p:nvSpPr>
        <p:spPr>
          <a:xfrm>
            <a:off x="738120" y="2690711"/>
            <a:ext cx="4762532" cy="162478"/>
          </a:xfrm>
          <a:prstGeom prst="rect">
            <a:avLst/>
          </a:prstGeom>
        </p:spPr>
        <p:txBody>
          <a:bodyPr lIns="0" tIns="0" rIns="0" bIns="0"/>
          <a:lstStyle>
            <a:lvl1pPr marL="180975" indent="-180975" algn="l">
              <a:spcAft>
                <a:spcPts val="600"/>
              </a:spcAft>
              <a:buClr>
                <a:schemeClr val="accent5"/>
              </a:buClr>
              <a:buFont typeface="Arial" panose="020B0604020202020204" pitchFamily="34" charset="0"/>
              <a:buChar char="•"/>
              <a:tabLst/>
              <a:defRPr sz="1400" b="1" i="0">
                <a:solidFill>
                  <a:schemeClr val="accent5"/>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29" name="Text Placeholder 21">
            <a:extLst>
              <a:ext uri="{FF2B5EF4-FFF2-40B4-BE49-F238E27FC236}">
                <a16:creationId xmlns:a16="http://schemas.microsoft.com/office/drawing/2014/main" id="{30DF23AD-4408-48D8-98D9-5F720A413746}"/>
              </a:ext>
            </a:extLst>
          </p:cNvPr>
          <p:cNvSpPr>
            <a:spLocks noGrp="1"/>
          </p:cNvSpPr>
          <p:nvPr>
            <p:ph type="body" sz="quarter" idx="31" hasCustomPrompt="1"/>
          </p:nvPr>
        </p:nvSpPr>
        <p:spPr>
          <a:xfrm>
            <a:off x="738121" y="2932643"/>
            <a:ext cx="4762530" cy="606635"/>
          </a:xfrm>
          <a:prstGeom prst="rect">
            <a:avLst/>
          </a:prstGeom>
        </p:spPr>
        <p:txBody>
          <a:bodyPr lIns="180000" tIns="0" rIns="0" bIns="0"/>
          <a:lstStyle>
            <a:lvl1pPr algn="l">
              <a:lnSpc>
                <a:spcPts val="1680"/>
              </a:lnSpc>
              <a:defRPr sz="1200" b="0" i="0">
                <a:solidFill>
                  <a:srgbClr val="36293C"/>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30" name="Text Placeholder 21">
            <a:extLst>
              <a:ext uri="{FF2B5EF4-FFF2-40B4-BE49-F238E27FC236}">
                <a16:creationId xmlns:a16="http://schemas.microsoft.com/office/drawing/2014/main" id="{47EFD576-DF8E-455B-ABFE-232DE50D92D3}"/>
              </a:ext>
            </a:extLst>
          </p:cNvPr>
          <p:cNvSpPr>
            <a:spLocks noGrp="1"/>
          </p:cNvSpPr>
          <p:nvPr>
            <p:ph type="body" sz="quarter" idx="38" hasCustomPrompt="1"/>
          </p:nvPr>
        </p:nvSpPr>
        <p:spPr>
          <a:xfrm>
            <a:off x="738120" y="3801890"/>
            <a:ext cx="4762532" cy="162478"/>
          </a:xfrm>
          <a:prstGeom prst="rect">
            <a:avLst/>
          </a:prstGeom>
        </p:spPr>
        <p:txBody>
          <a:bodyPr lIns="0" tIns="0" rIns="0" bIns="0"/>
          <a:lstStyle>
            <a:lvl1pPr marL="180975" indent="-180975" algn="l">
              <a:spcAft>
                <a:spcPts val="600"/>
              </a:spcAft>
              <a:buClr>
                <a:schemeClr val="accent5"/>
              </a:buClr>
              <a:buFont typeface="Arial" panose="020B0604020202020204" pitchFamily="34" charset="0"/>
              <a:buChar char="•"/>
              <a:tabLst/>
              <a:defRPr sz="1400" b="1" i="0">
                <a:solidFill>
                  <a:schemeClr val="accent5"/>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31" name="Text Placeholder 21">
            <a:extLst>
              <a:ext uri="{FF2B5EF4-FFF2-40B4-BE49-F238E27FC236}">
                <a16:creationId xmlns:a16="http://schemas.microsoft.com/office/drawing/2014/main" id="{C37A55FA-D3F7-4E59-86E7-63DAF590E250}"/>
              </a:ext>
            </a:extLst>
          </p:cNvPr>
          <p:cNvSpPr>
            <a:spLocks noGrp="1"/>
          </p:cNvSpPr>
          <p:nvPr>
            <p:ph type="body" sz="quarter" idx="36" hasCustomPrompt="1"/>
          </p:nvPr>
        </p:nvSpPr>
        <p:spPr>
          <a:xfrm>
            <a:off x="738121" y="4041610"/>
            <a:ext cx="4762530" cy="606635"/>
          </a:xfrm>
          <a:prstGeom prst="rect">
            <a:avLst/>
          </a:prstGeom>
        </p:spPr>
        <p:txBody>
          <a:bodyPr lIns="180000" tIns="0" rIns="0" bIns="0"/>
          <a:lstStyle>
            <a:lvl1pPr algn="l">
              <a:lnSpc>
                <a:spcPts val="1680"/>
              </a:lnSpc>
              <a:defRPr sz="1200" b="0" i="0">
                <a:solidFill>
                  <a:srgbClr val="36293C"/>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32" name="Text Placeholder 21">
            <a:extLst>
              <a:ext uri="{FF2B5EF4-FFF2-40B4-BE49-F238E27FC236}">
                <a16:creationId xmlns:a16="http://schemas.microsoft.com/office/drawing/2014/main" id="{05BD3C40-2094-4AF0-BAFA-C801AD375138}"/>
              </a:ext>
            </a:extLst>
          </p:cNvPr>
          <p:cNvSpPr>
            <a:spLocks noGrp="1"/>
          </p:cNvSpPr>
          <p:nvPr>
            <p:ph type="body" sz="quarter" idx="39" hasCustomPrompt="1"/>
          </p:nvPr>
        </p:nvSpPr>
        <p:spPr>
          <a:xfrm>
            <a:off x="738120" y="4856833"/>
            <a:ext cx="4762532" cy="162478"/>
          </a:xfrm>
          <a:prstGeom prst="rect">
            <a:avLst/>
          </a:prstGeom>
        </p:spPr>
        <p:txBody>
          <a:bodyPr lIns="0" tIns="0" rIns="0" bIns="0"/>
          <a:lstStyle>
            <a:lvl1pPr marL="180975" indent="-180975" algn="l">
              <a:spcAft>
                <a:spcPts val="600"/>
              </a:spcAft>
              <a:buClr>
                <a:schemeClr val="accent5"/>
              </a:buClr>
              <a:buFont typeface="Arial" panose="020B0604020202020204" pitchFamily="34" charset="0"/>
              <a:buChar char="•"/>
              <a:tabLst/>
              <a:defRPr sz="1400" b="1" i="0">
                <a:solidFill>
                  <a:schemeClr val="accent5"/>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33" name="Text Placeholder 21">
            <a:extLst>
              <a:ext uri="{FF2B5EF4-FFF2-40B4-BE49-F238E27FC236}">
                <a16:creationId xmlns:a16="http://schemas.microsoft.com/office/drawing/2014/main" id="{AA17B67A-480C-40FB-8129-938053310D3F}"/>
              </a:ext>
            </a:extLst>
          </p:cNvPr>
          <p:cNvSpPr>
            <a:spLocks noGrp="1"/>
          </p:cNvSpPr>
          <p:nvPr>
            <p:ph type="body" sz="quarter" idx="37" hasCustomPrompt="1"/>
          </p:nvPr>
        </p:nvSpPr>
        <p:spPr>
          <a:xfrm>
            <a:off x="738121" y="5096553"/>
            <a:ext cx="4762530" cy="606635"/>
          </a:xfrm>
          <a:prstGeom prst="rect">
            <a:avLst/>
          </a:prstGeom>
        </p:spPr>
        <p:txBody>
          <a:bodyPr lIns="180000" tIns="0" rIns="0" bIns="0"/>
          <a:lstStyle>
            <a:lvl1pPr algn="l">
              <a:lnSpc>
                <a:spcPts val="1680"/>
              </a:lnSpc>
              <a:defRPr sz="1200" b="0" i="0">
                <a:solidFill>
                  <a:srgbClr val="36293C"/>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18" name="Picture Placeholder 17">
            <a:extLst>
              <a:ext uri="{FF2B5EF4-FFF2-40B4-BE49-F238E27FC236}">
                <a16:creationId xmlns:a16="http://schemas.microsoft.com/office/drawing/2014/main" id="{BB55E146-CDC2-714E-AEDA-21D37E508E28}"/>
              </a:ext>
            </a:extLst>
          </p:cNvPr>
          <p:cNvSpPr>
            <a:spLocks noGrp="1"/>
          </p:cNvSpPr>
          <p:nvPr>
            <p:ph type="pic" sz="quarter" idx="11" hasCustomPrompt="1"/>
          </p:nvPr>
        </p:nvSpPr>
        <p:spPr>
          <a:xfrm>
            <a:off x="6096000" y="0"/>
            <a:ext cx="6096000" cy="6858000"/>
          </a:xfrm>
          <a:solidFill>
            <a:schemeClr val="tx1">
              <a:lumMod val="10000"/>
              <a:lumOff val="90000"/>
            </a:schemeClr>
          </a:solidFill>
        </p:spPr>
        <p:txBody>
          <a:bodyPr lIns="72000" tIns="72000" rIns="0"/>
          <a:lstStyle>
            <a:lvl1pPr>
              <a:defRPr sz="1400" b="0" i="0">
                <a:solidFill>
                  <a:srgbClr val="36293C"/>
                </a:solidFill>
                <a:latin typeface="Oracle Sans Light" panose="020B0403020204020204" pitchFamily="34" charset="0"/>
                <a:cs typeface="Oracle Sans Light" panose="020B0403020204020204" pitchFamily="34" charset="0"/>
              </a:defRPr>
            </a:lvl1pPr>
          </a:lstStyle>
          <a:p>
            <a:r>
              <a:rPr lang="en-US" dirty="0"/>
              <a:t>Click icon to add illustration</a:t>
            </a:r>
          </a:p>
        </p:txBody>
      </p:sp>
      <p:sp>
        <p:nvSpPr>
          <p:cNvPr id="3" name="Date Placeholder 2">
            <a:extLst>
              <a:ext uri="{FF2B5EF4-FFF2-40B4-BE49-F238E27FC236}">
                <a16:creationId xmlns:a16="http://schemas.microsoft.com/office/drawing/2014/main" id="{1B9540A5-BEDB-42F0-90B5-D5D9FCCFB8B7}"/>
              </a:ext>
            </a:extLst>
          </p:cNvPr>
          <p:cNvSpPr>
            <a:spLocks noGrp="1"/>
          </p:cNvSpPr>
          <p:nvPr>
            <p:ph type="dt" sz="half" idx="40"/>
          </p:nvPr>
        </p:nvSpPr>
        <p:spPr/>
        <p:txBody>
          <a:bodyPr/>
          <a:lstStyle/>
          <a:p>
            <a:r>
              <a:rPr lang="en-US"/>
              <a:t>[Date]</a:t>
            </a:r>
            <a:endParaRPr lang="en-US" dirty="0"/>
          </a:p>
        </p:txBody>
      </p:sp>
      <p:sp>
        <p:nvSpPr>
          <p:cNvPr id="4" name="Footer Placeholder 3">
            <a:extLst>
              <a:ext uri="{FF2B5EF4-FFF2-40B4-BE49-F238E27FC236}">
                <a16:creationId xmlns:a16="http://schemas.microsoft.com/office/drawing/2014/main" id="{FCF6538D-DF00-45C6-8BF8-B920E21EA134}"/>
              </a:ext>
            </a:extLst>
          </p:cNvPr>
          <p:cNvSpPr>
            <a:spLocks noGrp="1"/>
          </p:cNvSpPr>
          <p:nvPr>
            <p:ph type="ftr" sz="quarter" idx="41"/>
          </p:nvPr>
        </p:nvSpPr>
        <p:spPr/>
        <p:txBody>
          <a:bodyPr/>
          <a:lstStyle/>
          <a:p>
            <a:r>
              <a:rPr lang="en-US"/>
              <a:t>Copyright © 2022, Oracle and/or its affiliates  |  Confidential: Internal</a:t>
            </a:r>
            <a:endParaRPr lang="en-US" dirty="0"/>
          </a:p>
        </p:txBody>
      </p:sp>
      <p:sp>
        <p:nvSpPr>
          <p:cNvPr id="5" name="Slide Number Placeholder 4">
            <a:extLst>
              <a:ext uri="{FF2B5EF4-FFF2-40B4-BE49-F238E27FC236}">
                <a16:creationId xmlns:a16="http://schemas.microsoft.com/office/drawing/2014/main" id="{1AA207B3-527C-4E48-B59F-DF9DC32C326A}"/>
              </a:ext>
            </a:extLst>
          </p:cNvPr>
          <p:cNvSpPr>
            <a:spLocks noGrp="1"/>
          </p:cNvSpPr>
          <p:nvPr>
            <p:ph type="sldNum" sz="quarter" idx="42"/>
          </p:nvPr>
        </p:nvSpPr>
        <p:spPr/>
        <p:txBody>
          <a:bodyPr/>
          <a:lstStyle/>
          <a:p>
            <a:fld id="{345D60D9-5372-5F40-9443-0F9AE5BDC3C8}" type="slidenum">
              <a:rPr lang="en-US" smtClean="0"/>
              <a:pPr/>
              <a:t>‹#›</a:t>
            </a:fld>
            <a:endParaRPr lang="en-US" dirty="0"/>
          </a:p>
        </p:txBody>
      </p:sp>
      <p:pic>
        <p:nvPicPr>
          <p:cNvPr id="16" name="OTag">
            <a:extLst>
              <a:ext uri="{FF2B5EF4-FFF2-40B4-BE49-F238E27FC236}">
                <a16:creationId xmlns:a16="http://schemas.microsoft.com/office/drawing/2014/main" id="{C257FB68-0EC2-49ED-8F95-D6056D4CD5D8}"/>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21298677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ontent + Illustration_White_Pillar">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84E07130-BA5A-0341-998E-00FA00EECD54}"/>
              </a:ext>
              <a:ext uri="{C183D7F6-B498-43B3-948B-1728B52AA6E4}">
                <adec:decorative xmlns:adec="http://schemas.microsoft.com/office/drawing/2017/decorative" val="1"/>
              </a:ext>
            </a:extLst>
          </p:cNvPr>
          <p:cNvSpPr/>
          <p:nvPr userDrawn="1"/>
        </p:nvSpPr>
        <p:spPr>
          <a:xfrm>
            <a:off x="0" y="6178"/>
            <a:ext cx="12192000" cy="6858000"/>
          </a:xfrm>
          <a:prstGeom prst="rect">
            <a:avLst/>
          </a:prstGeom>
          <a:blipFill dpi="0" rotWithShape="1">
            <a:blip r:embed="rId2" cstate="screen">
              <a:alphaModFix amt="4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itle 1">
            <a:extLst>
              <a:ext uri="{FF2B5EF4-FFF2-40B4-BE49-F238E27FC236}">
                <a16:creationId xmlns:a16="http://schemas.microsoft.com/office/drawing/2014/main" id="{C0384889-0D44-4623-9E36-973C30CA8FFC}"/>
              </a:ext>
            </a:extLst>
          </p:cNvPr>
          <p:cNvSpPr>
            <a:spLocks noGrp="1"/>
          </p:cNvSpPr>
          <p:nvPr>
            <p:ph type="title" hasCustomPrompt="1"/>
          </p:nvPr>
        </p:nvSpPr>
        <p:spPr>
          <a:xfrm>
            <a:off x="768875" y="182403"/>
            <a:ext cx="4758468" cy="822960"/>
          </a:xfrm>
        </p:spPr>
        <p:txBody>
          <a:bodyPr/>
          <a:lstStyle/>
          <a:p>
            <a:r>
              <a:rPr lang="en-US" dirty="0"/>
              <a:t>Title</a:t>
            </a:r>
          </a:p>
        </p:txBody>
      </p:sp>
      <p:sp>
        <p:nvSpPr>
          <p:cNvPr id="16" name="Text Placeholder 21">
            <a:extLst>
              <a:ext uri="{FF2B5EF4-FFF2-40B4-BE49-F238E27FC236}">
                <a16:creationId xmlns:a16="http://schemas.microsoft.com/office/drawing/2014/main" id="{85C5BD28-65D6-441F-A7C6-A29C3A6247FB}"/>
              </a:ext>
            </a:extLst>
          </p:cNvPr>
          <p:cNvSpPr>
            <a:spLocks noGrp="1"/>
          </p:cNvSpPr>
          <p:nvPr>
            <p:ph type="body" sz="quarter" idx="35" hasCustomPrompt="1"/>
          </p:nvPr>
        </p:nvSpPr>
        <p:spPr>
          <a:xfrm>
            <a:off x="738121" y="1737874"/>
            <a:ext cx="4762530" cy="720907"/>
          </a:xfrm>
          <a:prstGeom prst="rect">
            <a:avLst/>
          </a:prstGeom>
        </p:spPr>
        <p:txBody>
          <a:bodyPr lIns="0" tIns="0" rIns="0" bIns="0"/>
          <a:lstStyle>
            <a:lvl1pPr algn="l">
              <a:lnSpc>
                <a:spcPts val="1880"/>
              </a:lnSpc>
              <a:defRPr sz="1400" b="1" i="0">
                <a:solidFill>
                  <a:srgbClr val="36293C"/>
                </a:solidFill>
                <a:latin typeface="Oracle Sans" panose="020B0503020204020204" pitchFamily="34" charset="0"/>
                <a:cs typeface="Oracle Sans" panose="020B05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17" name="Text Placeholder 21">
            <a:extLst>
              <a:ext uri="{FF2B5EF4-FFF2-40B4-BE49-F238E27FC236}">
                <a16:creationId xmlns:a16="http://schemas.microsoft.com/office/drawing/2014/main" id="{3F8759D8-28A6-4CD3-81BB-8201A198EBEB}"/>
              </a:ext>
            </a:extLst>
          </p:cNvPr>
          <p:cNvSpPr>
            <a:spLocks noGrp="1"/>
          </p:cNvSpPr>
          <p:nvPr>
            <p:ph type="body" sz="quarter" idx="32" hasCustomPrompt="1"/>
          </p:nvPr>
        </p:nvSpPr>
        <p:spPr>
          <a:xfrm>
            <a:off x="738120" y="2690711"/>
            <a:ext cx="4762532" cy="162478"/>
          </a:xfrm>
          <a:prstGeom prst="rect">
            <a:avLst/>
          </a:prstGeom>
        </p:spPr>
        <p:txBody>
          <a:bodyPr lIns="0" tIns="0" rIns="0" bIns="0"/>
          <a:lstStyle>
            <a:lvl1pPr marL="180975" indent="-180975" algn="l">
              <a:spcAft>
                <a:spcPts val="600"/>
              </a:spcAft>
              <a:buClr>
                <a:schemeClr val="accent5"/>
              </a:buClr>
              <a:buFont typeface="Arial" panose="020B0604020202020204" pitchFamily="34" charset="0"/>
              <a:buChar char="•"/>
              <a:tabLst/>
              <a:defRPr sz="1400" b="1" i="0">
                <a:solidFill>
                  <a:schemeClr val="accent5"/>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21" name="Text Placeholder 21">
            <a:extLst>
              <a:ext uri="{FF2B5EF4-FFF2-40B4-BE49-F238E27FC236}">
                <a16:creationId xmlns:a16="http://schemas.microsoft.com/office/drawing/2014/main" id="{A204C608-3C87-42DB-BE36-F75BA930E1C4}"/>
              </a:ext>
            </a:extLst>
          </p:cNvPr>
          <p:cNvSpPr>
            <a:spLocks noGrp="1"/>
          </p:cNvSpPr>
          <p:nvPr>
            <p:ph type="body" sz="quarter" idx="31" hasCustomPrompt="1"/>
          </p:nvPr>
        </p:nvSpPr>
        <p:spPr>
          <a:xfrm>
            <a:off x="738121" y="2932643"/>
            <a:ext cx="4762530" cy="606635"/>
          </a:xfrm>
          <a:prstGeom prst="rect">
            <a:avLst/>
          </a:prstGeom>
        </p:spPr>
        <p:txBody>
          <a:bodyPr lIns="180000" tIns="0" rIns="0" bIns="0"/>
          <a:lstStyle>
            <a:lvl1pPr algn="l">
              <a:lnSpc>
                <a:spcPts val="1680"/>
              </a:lnSpc>
              <a:defRPr sz="1200" b="0" i="0">
                <a:solidFill>
                  <a:srgbClr val="36293C"/>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29" name="Text Placeholder 21">
            <a:extLst>
              <a:ext uri="{FF2B5EF4-FFF2-40B4-BE49-F238E27FC236}">
                <a16:creationId xmlns:a16="http://schemas.microsoft.com/office/drawing/2014/main" id="{25689E3B-E3A3-46DA-B1CF-30282679C576}"/>
              </a:ext>
            </a:extLst>
          </p:cNvPr>
          <p:cNvSpPr>
            <a:spLocks noGrp="1"/>
          </p:cNvSpPr>
          <p:nvPr>
            <p:ph type="body" sz="quarter" idx="38" hasCustomPrompt="1"/>
          </p:nvPr>
        </p:nvSpPr>
        <p:spPr>
          <a:xfrm>
            <a:off x="738120" y="3801890"/>
            <a:ext cx="4762532" cy="162478"/>
          </a:xfrm>
          <a:prstGeom prst="rect">
            <a:avLst/>
          </a:prstGeom>
        </p:spPr>
        <p:txBody>
          <a:bodyPr lIns="0" tIns="0" rIns="0" bIns="0"/>
          <a:lstStyle>
            <a:lvl1pPr marL="180975" indent="-180975" algn="l">
              <a:spcAft>
                <a:spcPts val="600"/>
              </a:spcAft>
              <a:buClr>
                <a:schemeClr val="accent5"/>
              </a:buClr>
              <a:buFont typeface="Arial" panose="020B0604020202020204" pitchFamily="34" charset="0"/>
              <a:buChar char="•"/>
              <a:tabLst/>
              <a:defRPr sz="1400" b="1" i="0">
                <a:solidFill>
                  <a:schemeClr val="accent5"/>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30" name="Text Placeholder 21">
            <a:extLst>
              <a:ext uri="{FF2B5EF4-FFF2-40B4-BE49-F238E27FC236}">
                <a16:creationId xmlns:a16="http://schemas.microsoft.com/office/drawing/2014/main" id="{E1F71902-FFB9-40AF-A8FE-5FFE47166015}"/>
              </a:ext>
            </a:extLst>
          </p:cNvPr>
          <p:cNvSpPr>
            <a:spLocks noGrp="1"/>
          </p:cNvSpPr>
          <p:nvPr>
            <p:ph type="body" sz="quarter" idx="36" hasCustomPrompt="1"/>
          </p:nvPr>
        </p:nvSpPr>
        <p:spPr>
          <a:xfrm>
            <a:off x="738121" y="4041610"/>
            <a:ext cx="4762530" cy="606635"/>
          </a:xfrm>
          <a:prstGeom prst="rect">
            <a:avLst/>
          </a:prstGeom>
        </p:spPr>
        <p:txBody>
          <a:bodyPr lIns="180000" tIns="0" rIns="0" bIns="0"/>
          <a:lstStyle>
            <a:lvl1pPr algn="l">
              <a:lnSpc>
                <a:spcPts val="1680"/>
              </a:lnSpc>
              <a:defRPr sz="1200" b="0" i="0">
                <a:solidFill>
                  <a:srgbClr val="36293C"/>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31" name="Text Placeholder 21">
            <a:extLst>
              <a:ext uri="{FF2B5EF4-FFF2-40B4-BE49-F238E27FC236}">
                <a16:creationId xmlns:a16="http://schemas.microsoft.com/office/drawing/2014/main" id="{AB94B462-FB64-4E92-9DB6-FF71E2A151F7}"/>
              </a:ext>
            </a:extLst>
          </p:cNvPr>
          <p:cNvSpPr>
            <a:spLocks noGrp="1"/>
          </p:cNvSpPr>
          <p:nvPr>
            <p:ph type="body" sz="quarter" idx="39" hasCustomPrompt="1"/>
          </p:nvPr>
        </p:nvSpPr>
        <p:spPr>
          <a:xfrm>
            <a:off x="738120" y="4856833"/>
            <a:ext cx="4762532" cy="162478"/>
          </a:xfrm>
          <a:prstGeom prst="rect">
            <a:avLst/>
          </a:prstGeom>
        </p:spPr>
        <p:txBody>
          <a:bodyPr lIns="0" tIns="0" rIns="0" bIns="0"/>
          <a:lstStyle>
            <a:lvl1pPr marL="180975" indent="-180975" algn="l">
              <a:spcAft>
                <a:spcPts val="600"/>
              </a:spcAft>
              <a:buClr>
                <a:schemeClr val="accent5"/>
              </a:buClr>
              <a:buFont typeface="Arial" panose="020B0604020202020204" pitchFamily="34" charset="0"/>
              <a:buChar char="•"/>
              <a:tabLst/>
              <a:defRPr sz="1400" b="1" i="0">
                <a:solidFill>
                  <a:schemeClr val="accent5"/>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32" name="Text Placeholder 21">
            <a:extLst>
              <a:ext uri="{FF2B5EF4-FFF2-40B4-BE49-F238E27FC236}">
                <a16:creationId xmlns:a16="http://schemas.microsoft.com/office/drawing/2014/main" id="{9629980C-239E-43C8-876C-DF9880FBBD6A}"/>
              </a:ext>
            </a:extLst>
          </p:cNvPr>
          <p:cNvSpPr>
            <a:spLocks noGrp="1"/>
          </p:cNvSpPr>
          <p:nvPr>
            <p:ph type="body" sz="quarter" idx="37" hasCustomPrompt="1"/>
          </p:nvPr>
        </p:nvSpPr>
        <p:spPr>
          <a:xfrm>
            <a:off x="738121" y="5096553"/>
            <a:ext cx="4762530" cy="606635"/>
          </a:xfrm>
          <a:prstGeom prst="rect">
            <a:avLst/>
          </a:prstGeom>
        </p:spPr>
        <p:txBody>
          <a:bodyPr lIns="180000" tIns="0" rIns="0" bIns="0"/>
          <a:lstStyle>
            <a:lvl1pPr algn="l">
              <a:lnSpc>
                <a:spcPts val="1680"/>
              </a:lnSpc>
              <a:defRPr sz="1200" b="0" i="0">
                <a:solidFill>
                  <a:srgbClr val="36293C"/>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18" name="Picture Placeholder 17">
            <a:extLst>
              <a:ext uri="{FF2B5EF4-FFF2-40B4-BE49-F238E27FC236}">
                <a16:creationId xmlns:a16="http://schemas.microsoft.com/office/drawing/2014/main" id="{BB55E146-CDC2-714E-AEDA-21D37E508E28}"/>
              </a:ext>
            </a:extLst>
          </p:cNvPr>
          <p:cNvSpPr>
            <a:spLocks noGrp="1"/>
          </p:cNvSpPr>
          <p:nvPr>
            <p:ph type="pic" sz="quarter" idx="11" hasCustomPrompt="1"/>
          </p:nvPr>
        </p:nvSpPr>
        <p:spPr>
          <a:xfrm>
            <a:off x="6096000" y="0"/>
            <a:ext cx="6096000" cy="6858000"/>
          </a:xfrm>
          <a:solidFill>
            <a:schemeClr val="tx1">
              <a:lumMod val="10000"/>
              <a:lumOff val="90000"/>
            </a:schemeClr>
          </a:solidFill>
        </p:spPr>
        <p:txBody>
          <a:bodyPr lIns="72000" tIns="72000" rIns="0"/>
          <a:lstStyle>
            <a:lvl1pPr>
              <a:defRPr sz="1400" b="0" i="0">
                <a:solidFill>
                  <a:srgbClr val="36293C"/>
                </a:solidFill>
                <a:latin typeface="Oracle Sans Light" panose="020B0403020204020204" pitchFamily="34" charset="0"/>
                <a:cs typeface="Oracle Sans Light" panose="020B0403020204020204" pitchFamily="34" charset="0"/>
              </a:defRPr>
            </a:lvl1pPr>
          </a:lstStyle>
          <a:p>
            <a:r>
              <a:rPr lang="en-US" dirty="0"/>
              <a:t>Click icon to add illustration</a:t>
            </a:r>
          </a:p>
        </p:txBody>
      </p:sp>
      <p:sp>
        <p:nvSpPr>
          <p:cNvPr id="2" name="Date Placeholder 1">
            <a:extLst>
              <a:ext uri="{FF2B5EF4-FFF2-40B4-BE49-F238E27FC236}">
                <a16:creationId xmlns:a16="http://schemas.microsoft.com/office/drawing/2014/main" id="{D5A5FC6E-2871-4DDC-AF02-55878B2AC9DF}"/>
              </a:ext>
            </a:extLst>
          </p:cNvPr>
          <p:cNvSpPr>
            <a:spLocks noGrp="1"/>
          </p:cNvSpPr>
          <p:nvPr>
            <p:ph type="dt" sz="half" idx="40"/>
          </p:nvPr>
        </p:nvSpPr>
        <p:spPr/>
        <p:txBody>
          <a:bodyPr/>
          <a:lstStyle/>
          <a:p>
            <a:r>
              <a:rPr lang="en-US"/>
              <a:t>[Date]</a:t>
            </a:r>
            <a:endParaRPr lang="en-US" dirty="0"/>
          </a:p>
        </p:txBody>
      </p:sp>
      <p:sp>
        <p:nvSpPr>
          <p:cNvPr id="3" name="Footer Placeholder 2">
            <a:extLst>
              <a:ext uri="{FF2B5EF4-FFF2-40B4-BE49-F238E27FC236}">
                <a16:creationId xmlns:a16="http://schemas.microsoft.com/office/drawing/2014/main" id="{E991AB06-F31A-45B5-BEEB-D11793C99924}"/>
              </a:ext>
            </a:extLst>
          </p:cNvPr>
          <p:cNvSpPr>
            <a:spLocks noGrp="1"/>
          </p:cNvSpPr>
          <p:nvPr>
            <p:ph type="ftr" sz="quarter" idx="41"/>
          </p:nvPr>
        </p:nvSpPr>
        <p:spPr/>
        <p:txBody>
          <a:bodyPr/>
          <a:lstStyle/>
          <a:p>
            <a:r>
              <a:rPr lang="en-US"/>
              <a:t>Copyright © 2022, Oracle and/or its affiliates  |  Confidential: Internal</a:t>
            </a:r>
            <a:endParaRPr lang="en-US" dirty="0"/>
          </a:p>
        </p:txBody>
      </p:sp>
      <p:sp>
        <p:nvSpPr>
          <p:cNvPr id="4" name="Slide Number Placeholder 3">
            <a:extLst>
              <a:ext uri="{FF2B5EF4-FFF2-40B4-BE49-F238E27FC236}">
                <a16:creationId xmlns:a16="http://schemas.microsoft.com/office/drawing/2014/main" id="{04D9E915-5C8D-404A-AB0C-C3A6DEC73B97}"/>
              </a:ext>
            </a:extLst>
          </p:cNvPr>
          <p:cNvSpPr>
            <a:spLocks noGrp="1"/>
          </p:cNvSpPr>
          <p:nvPr>
            <p:ph type="sldNum" sz="quarter" idx="42"/>
          </p:nvPr>
        </p:nvSpPr>
        <p:spPr/>
        <p:txBody>
          <a:bodyPr/>
          <a:lstStyle/>
          <a:p>
            <a:fld id="{345D60D9-5372-5F40-9443-0F9AE5BDC3C8}" type="slidenum">
              <a:rPr lang="en-US" smtClean="0"/>
              <a:pPr/>
              <a:t>‹#›</a:t>
            </a:fld>
            <a:endParaRPr lang="en-US" dirty="0"/>
          </a:p>
        </p:txBody>
      </p:sp>
      <p:pic>
        <p:nvPicPr>
          <p:cNvPr id="20" name="OTag">
            <a:extLst>
              <a:ext uri="{FF2B5EF4-FFF2-40B4-BE49-F238E27FC236}">
                <a16:creationId xmlns:a16="http://schemas.microsoft.com/office/drawing/2014/main" id="{6C9DFE90-A0BB-48F7-A434-232389A8856D}"/>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2743284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attern_Air_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AEB2524-06A6-8946-9A5E-580A9F33FFF5}"/>
              </a:ext>
              <a:ext uri="{C183D7F6-B498-43B3-948B-1728B52AA6E4}">
                <adec:decorative xmlns:adec="http://schemas.microsoft.com/office/drawing/2017/decorative" val="1"/>
              </a:ext>
            </a:extLst>
          </p:cNvPr>
          <p:cNvSpPr/>
          <p:nvPr userDrawn="1"/>
        </p:nvSpPr>
        <p:spPr>
          <a:xfrm>
            <a:off x="0" y="1"/>
            <a:ext cx="12192000" cy="6857999"/>
          </a:xfrm>
          <a:prstGeom prst="rect">
            <a:avLst/>
          </a:prstGeom>
          <a:blipFill dpi="0" rotWithShape="1">
            <a:blip r:embed="rId2" cstate="screen">
              <a:alphaModFix amt="4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itle 8">
            <a:extLst>
              <a:ext uri="{FF2B5EF4-FFF2-40B4-BE49-F238E27FC236}">
                <a16:creationId xmlns:a16="http://schemas.microsoft.com/office/drawing/2014/main" id="{EEBCF2B2-71CC-094D-89CD-D965ADCD77A1}"/>
              </a:ext>
            </a:extLst>
          </p:cNvPr>
          <p:cNvSpPr>
            <a:spLocks noGrp="1"/>
          </p:cNvSpPr>
          <p:nvPr>
            <p:ph type="title" hasCustomPrompt="1"/>
          </p:nvPr>
        </p:nvSpPr>
        <p:spPr>
          <a:xfrm>
            <a:off x="768875" y="182403"/>
            <a:ext cx="10671048" cy="822960"/>
          </a:xfrm>
        </p:spPr>
        <p:txBody>
          <a:bodyPr/>
          <a:lstStyle>
            <a:lvl1pPr>
              <a:defRPr/>
            </a:lvl1pPr>
          </a:lstStyle>
          <a:p>
            <a:r>
              <a:rPr lang="en-US" dirty="0"/>
              <a:t>Title</a:t>
            </a:r>
          </a:p>
        </p:txBody>
      </p:sp>
      <p:sp>
        <p:nvSpPr>
          <p:cNvPr id="14" name="Content Placeholder 6">
            <a:extLst>
              <a:ext uri="{FF2B5EF4-FFF2-40B4-BE49-F238E27FC236}">
                <a16:creationId xmlns:a16="http://schemas.microsoft.com/office/drawing/2014/main" id="{69C49DB3-9955-C34E-9FFC-3324BF696B98}"/>
              </a:ext>
            </a:extLst>
          </p:cNvPr>
          <p:cNvSpPr>
            <a:spLocks noGrp="1"/>
          </p:cNvSpPr>
          <p:nvPr>
            <p:ph sz="quarter" idx="13"/>
          </p:nvPr>
        </p:nvSpPr>
        <p:spPr>
          <a:xfrm>
            <a:off x="771525" y="1600200"/>
            <a:ext cx="10677525" cy="4507992"/>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1970E6F5-F3D7-40B5-9485-C570423F2971}"/>
              </a:ext>
            </a:extLst>
          </p:cNvPr>
          <p:cNvSpPr>
            <a:spLocks noGrp="1"/>
          </p:cNvSpPr>
          <p:nvPr>
            <p:ph type="sldNum" sz="quarter" idx="16"/>
          </p:nvPr>
        </p:nvSpPr>
        <p:spPr/>
        <p:txBody>
          <a:bodyPr/>
          <a:lstStyle/>
          <a:p>
            <a:fld id="{345D60D9-5372-5F40-9443-0F9AE5BDC3C8}" type="slidenum">
              <a:rPr lang="en-US" smtClean="0"/>
              <a:pPr/>
              <a:t>‹#›</a:t>
            </a:fld>
            <a:endParaRPr lang="en-US" dirty="0"/>
          </a:p>
        </p:txBody>
      </p:sp>
      <p:sp>
        <p:nvSpPr>
          <p:cNvPr id="4" name="Footer Placeholder 3">
            <a:extLst>
              <a:ext uri="{FF2B5EF4-FFF2-40B4-BE49-F238E27FC236}">
                <a16:creationId xmlns:a16="http://schemas.microsoft.com/office/drawing/2014/main" id="{502E7450-A26F-4E4F-9FED-EA09182F2FF8}"/>
              </a:ext>
            </a:extLst>
          </p:cNvPr>
          <p:cNvSpPr>
            <a:spLocks noGrp="1"/>
          </p:cNvSpPr>
          <p:nvPr>
            <p:ph type="ftr" sz="quarter" idx="15"/>
          </p:nvPr>
        </p:nvSpPr>
        <p:spPr/>
        <p:txBody>
          <a:bodyPr/>
          <a:lstStyle/>
          <a:p>
            <a:r>
              <a:rPr lang="en-US"/>
              <a:t>Copyright © 2022, Oracle and/or its affiliates  |  Confidential: Internal</a:t>
            </a:r>
            <a:endParaRPr lang="en-US" dirty="0"/>
          </a:p>
        </p:txBody>
      </p:sp>
      <p:sp>
        <p:nvSpPr>
          <p:cNvPr id="2" name="Date Placeholder 1">
            <a:extLst>
              <a:ext uri="{FF2B5EF4-FFF2-40B4-BE49-F238E27FC236}">
                <a16:creationId xmlns:a16="http://schemas.microsoft.com/office/drawing/2014/main" id="{8DA739A6-7136-478E-9D48-A205EAA87437}"/>
              </a:ext>
            </a:extLst>
          </p:cNvPr>
          <p:cNvSpPr>
            <a:spLocks noGrp="1"/>
          </p:cNvSpPr>
          <p:nvPr>
            <p:ph type="dt" sz="half" idx="14"/>
          </p:nvPr>
        </p:nvSpPr>
        <p:spPr/>
        <p:txBody>
          <a:bodyPr/>
          <a:lstStyle/>
          <a:p>
            <a:r>
              <a:rPr lang="en-US"/>
              <a:t>[Date]</a:t>
            </a:r>
            <a:endParaRPr lang="en-US" dirty="0"/>
          </a:p>
        </p:txBody>
      </p:sp>
      <p:pic>
        <p:nvPicPr>
          <p:cNvPr id="12" name="OTag">
            <a:extLst>
              <a:ext uri="{FF2B5EF4-FFF2-40B4-BE49-F238E27FC236}">
                <a16:creationId xmlns:a16="http://schemas.microsoft.com/office/drawing/2014/main" id="{82323826-2F7C-DC44-94F9-0225962BEA89}"/>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17500416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 Icons + Short Copy_White_Pilla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9FC0DC-6C36-4AC7-90FE-9BE28E17F1BF}"/>
              </a:ext>
            </a:extLst>
          </p:cNvPr>
          <p:cNvSpPr>
            <a:spLocks noGrp="1"/>
          </p:cNvSpPr>
          <p:nvPr>
            <p:ph type="title" hasCustomPrompt="1"/>
          </p:nvPr>
        </p:nvSpPr>
        <p:spPr/>
        <p:txBody>
          <a:bodyPr/>
          <a:lstStyle/>
          <a:p>
            <a:r>
              <a:rPr lang="en-US" dirty="0"/>
              <a:t>Title</a:t>
            </a:r>
          </a:p>
        </p:txBody>
      </p:sp>
      <p:sp>
        <p:nvSpPr>
          <p:cNvPr id="3" name="Picture Placeholder 2">
            <a:extLst>
              <a:ext uri="{FF2B5EF4-FFF2-40B4-BE49-F238E27FC236}">
                <a16:creationId xmlns:a16="http://schemas.microsoft.com/office/drawing/2014/main" id="{C4A0F212-7687-B242-8162-FFAC910A60EF}"/>
              </a:ext>
            </a:extLst>
          </p:cNvPr>
          <p:cNvSpPr>
            <a:spLocks noGrp="1" noChangeAspect="1"/>
          </p:cNvSpPr>
          <p:nvPr>
            <p:ph type="pic" sz="quarter" idx="26" hasCustomPrompt="1"/>
          </p:nvPr>
        </p:nvSpPr>
        <p:spPr>
          <a:xfrm>
            <a:off x="1102644" y="1903856"/>
            <a:ext cx="1893870" cy="1698098"/>
          </a:xfrm>
          <a:noFill/>
        </p:spPr>
        <p:txBody>
          <a:bodyPr/>
          <a:lstStyle>
            <a:lvl1pPr>
              <a:defRPr sz="1200" b="0" i="0">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14" name="Text Placeholder 21">
            <a:extLst>
              <a:ext uri="{FF2B5EF4-FFF2-40B4-BE49-F238E27FC236}">
                <a16:creationId xmlns:a16="http://schemas.microsoft.com/office/drawing/2014/main" id="{920A2EEA-131E-DA4C-92C3-898A80B8B561}"/>
              </a:ext>
            </a:extLst>
          </p:cNvPr>
          <p:cNvSpPr>
            <a:spLocks noGrp="1"/>
          </p:cNvSpPr>
          <p:nvPr>
            <p:ph type="body" sz="quarter" idx="25" hasCustomPrompt="1"/>
          </p:nvPr>
        </p:nvSpPr>
        <p:spPr>
          <a:xfrm>
            <a:off x="911114" y="3983730"/>
            <a:ext cx="2276930" cy="323885"/>
          </a:xfrm>
          <a:prstGeom prst="rect">
            <a:avLst/>
          </a:prstGeom>
          <a:noFill/>
        </p:spPr>
        <p:txBody>
          <a:bodyPr lIns="0" tIns="0" rIns="0" bIns="0"/>
          <a:lstStyle>
            <a:lvl1pPr algn="l">
              <a:lnSpc>
                <a:spcPts val="1880"/>
              </a:lnSpc>
              <a:defRPr sz="1400" b="1" i="0">
                <a:solidFill>
                  <a:schemeClr val="accent5"/>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11" name="Text Placeholder 21">
            <a:extLst>
              <a:ext uri="{FF2B5EF4-FFF2-40B4-BE49-F238E27FC236}">
                <a16:creationId xmlns:a16="http://schemas.microsoft.com/office/drawing/2014/main" id="{442F0FF9-B575-DD4A-AF68-999EE8B4FE0D}"/>
              </a:ext>
            </a:extLst>
          </p:cNvPr>
          <p:cNvSpPr>
            <a:spLocks noGrp="1"/>
          </p:cNvSpPr>
          <p:nvPr>
            <p:ph type="body" sz="quarter" idx="24" hasCustomPrompt="1"/>
          </p:nvPr>
        </p:nvSpPr>
        <p:spPr>
          <a:xfrm>
            <a:off x="911114" y="4377376"/>
            <a:ext cx="2276930" cy="1244947"/>
          </a:xfrm>
          <a:prstGeom prst="rect">
            <a:avLst/>
          </a:prstGeom>
          <a:noFill/>
        </p:spPr>
        <p:txBody>
          <a:bodyPr lIns="0" tIns="0" rIns="0" bIns="0"/>
          <a:lstStyle>
            <a:lvl1pPr algn="l">
              <a:lnSpc>
                <a:spcPct val="10000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cxnSp>
        <p:nvCxnSpPr>
          <p:cNvPr id="5" name="Straight Connector 4">
            <a:extLst>
              <a:ext uri="{FF2B5EF4-FFF2-40B4-BE49-F238E27FC236}">
                <a16:creationId xmlns:a16="http://schemas.microsoft.com/office/drawing/2014/main" id="{64BB08A7-EFFF-E144-B8F2-3D5B80F0DC46}"/>
              </a:ext>
              <a:ext uri="{C183D7F6-B498-43B3-948B-1728B52AA6E4}">
                <adec:decorative xmlns:adec="http://schemas.microsoft.com/office/drawing/2017/decorative" val="1"/>
              </a:ext>
            </a:extLst>
          </p:cNvPr>
          <p:cNvCxnSpPr>
            <a:cxnSpLocks/>
          </p:cNvCxnSpPr>
          <p:nvPr userDrawn="1"/>
        </p:nvCxnSpPr>
        <p:spPr>
          <a:xfrm>
            <a:off x="4003589" y="1588179"/>
            <a:ext cx="0" cy="4378421"/>
          </a:xfrm>
          <a:prstGeom prst="line">
            <a:avLst/>
          </a:prstGeom>
          <a:ln>
            <a:solidFill>
              <a:srgbClr val="AEA8A2">
                <a:alpha val="50000"/>
              </a:srgbClr>
            </a:solidFill>
          </a:ln>
        </p:spPr>
        <p:style>
          <a:lnRef idx="1">
            <a:schemeClr val="accent1"/>
          </a:lnRef>
          <a:fillRef idx="0">
            <a:schemeClr val="accent1"/>
          </a:fillRef>
          <a:effectRef idx="0">
            <a:schemeClr val="accent1"/>
          </a:effectRef>
          <a:fontRef idx="minor">
            <a:schemeClr val="tx1"/>
          </a:fontRef>
        </p:style>
      </p:cxnSp>
      <p:sp>
        <p:nvSpPr>
          <p:cNvPr id="22" name="Picture Placeholder 2">
            <a:extLst>
              <a:ext uri="{FF2B5EF4-FFF2-40B4-BE49-F238E27FC236}">
                <a16:creationId xmlns:a16="http://schemas.microsoft.com/office/drawing/2014/main" id="{00545EAB-02F2-4D35-839F-11095FE3779B}"/>
              </a:ext>
            </a:extLst>
          </p:cNvPr>
          <p:cNvSpPr>
            <a:spLocks noGrp="1" noChangeAspect="1"/>
          </p:cNvSpPr>
          <p:nvPr>
            <p:ph type="pic" sz="quarter" idx="33" hasCustomPrompt="1"/>
          </p:nvPr>
        </p:nvSpPr>
        <p:spPr>
          <a:xfrm>
            <a:off x="4988845" y="1903856"/>
            <a:ext cx="1893870" cy="1698098"/>
          </a:xfrm>
          <a:noFill/>
        </p:spPr>
        <p:txBody>
          <a:bodyPr/>
          <a:lstStyle>
            <a:lvl1pPr>
              <a:defRPr sz="1200" b="0" i="0">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23" name="Text Placeholder 21">
            <a:extLst>
              <a:ext uri="{FF2B5EF4-FFF2-40B4-BE49-F238E27FC236}">
                <a16:creationId xmlns:a16="http://schemas.microsoft.com/office/drawing/2014/main" id="{C85CBC82-72D6-46B3-9B52-627E5BC2BC55}"/>
              </a:ext>
            </a:extLst>
          </p:cNvPr>
          <p:cNvSpPr>
            <a:spLocks noGrp="1"/>
          </p:cNvSpPr>
          <p:nvPr>
            <p:ph type="body" sz="quarter" idx="34" hasCustomPrompt="1"/>
          </p:nvPr>
        </p:nvSpPr>
        <p:spPr>
          <a:xfrm>
            <a:off x="4797315" y="3983730"/>
            <a:ext cx="2276930" cy="323885"/>
          </a:xfrm>
          <a:prstGeom prst="rect">
            <a:avLst/>
          </a:prstGeom>
          <a:noFill/>
        </p:spPr>
        <p:txBody>
          <a:bodyPr lIns="0" tIns="0" rIns="0" bIns="0"/>
          <a:lstStyle>
            <a:lvl1pPr algn="l">
              <a:lnSpc>
                <a:spcPts val="1880"/>
              </a:lnSpc>
              <a:defRPr sz="1400" b="1" i="0">
                <a:solidFill>
                  <a:schemeClr val="accent5"/>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29" name="Text Placeholder 21">
            <a:extLst>
              <a:ext uri="{FF2B5EF4-FFF2-40B4-BE49-F238E27FC236}">
                <a16:creationId xmlns:a16="http://schemas.microsoft.com/office/drawing/2014/main" id="{0FA9D0FA-EA15-4919-BEB9-4C5EE9D8CDFF}"/>
              </a:ext>
            </a:extLst>
          </p:cNvPr>
          <p:cNvSpPr>
            <a:spLocks noGrp="1"/>
          </p:cNvSpPr>
          <p:nvPr>
            <p:ph type="body" sz="quarter" idx="35" hasCustomPrompt="1"/>
          </p:nvPr>
        </p:nvSpPr>
        <p:spPr>
          <a:xfrm>
            <a:off x="4797315" y="4377376"/>
            <a:ext cx="2276930" cy="1244947"/>
          </a:xfrm>
          <a:prstGeom prst="rect">
            <a:avLst/>
          </a:prstGeom>
          <a:noFill/>
        </p:spPr>
        <p:txBody>
          <a:bodyPr lIns="0" tIns="0" rIns="0" bIns="0"/>
          <a:lstStyle>
            <a:lvl1pPr algn="l">
              <a:lnSpc>
                <a:spcPct val="10000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cxnSp>
        <p:nvCxnSpPr>
          <p:cNvPr id="28" name="Straight Connector 27">
            <a:extLst>
              <a:ext uri="{FF2B5EF4-FFF2-40B4-BE49-F238E27FC236}">
                <a16:creationId xmlns:a16="http://schemas.microsoft.com/office/drawing/2014/main" id="{A0082647-1E21-E741-BAE0-54CD63A1A8A2}"/>
              </a:ext>
              <a:ext uri="{C183D7F6-B498-43B3-948B-1728B52AA6E4}">
                <adec:decorative xmlns:adec="http://schemas.microsoft.com/office/drawing/2017/decorative" val="1"/>
              </a:ext>
            </a:extLst>
          </p:cNvPr>
          <p:cNvCxnSpPr>
            <a:cxnSpLocks/>
          </p:cNvCxnSpPr>
          <p:nvPr userDrawn="1"/>
        </p:nvCxnSpPr>
        <p:spPr>
          <a:xfrm>
            <a:off x="7863016" y="1588179"/>
            <a:ext cx="0" cy="4378421"/>
          </a:xfrm>
          <a:prstGeom prst="line">
            <a:avLst/>
          </a:prstGeom>
          <a:ln>
            <a:solidFill>
              <a:srgbClr val="AEA8A2">
                <a:alpha val="50000"/>
              </a:srgbClr>
            </a:solidFill>
          </a:ln>
        </p:spPr>
        <p:style>
          <a:lnRef idx="1">
            <a:schemeClr val="accent1"/>
          </a:lnRef>
          <a:fillRef idx="0">
            <a:schemeClr val="accent1"/>
          </a:fillRef>
          <a:effectRef idx="0">
            <a:schemeClr val="accent1"/>
          </a:effectRef>
          <a:fontRef idx="minor">
            <a:schemeClr val="tx1"/>
          </a:fontRef>
        </p:style>
      </p:cxnSp>
      <p:sp>
        <p:nvSpPr>
          <p:cNvPr id="30" name="Picture Placeholder 2">
            <a:extLst>
              <a:ext uri="{FF2B5EF4-FFF2-40B4-BE49-F238E27FC236}">
                <a16:creationId xmlns:a16="http://schemas.microsoft.com/office/drawing/2014/main" id="{7E0E7E15-3D7B-4123-8321-B073C59133A1}"/>
              </a:ext>
            </a:extLst>
          </p:cNvPr>
          <p:cNvSpPr>
            <a:spLocks noGrp="1" noChangeAspect="1"/>
          </p:cNvSpPr>
          <p:nvPr>
            <p:ph type="pic" sz="quarter" idx="36" hasCustomPrompt="1"/>
          </p:nvPr>
        </p:nvSpPr>
        <p:spPr>
          <a:xfrm>
            <a:off x="8839876" y="1903856"/>
            <a:ext cx="1893870" cy="1698098"/>
          </a:xfrm>
          <a:noFill/>
        </p:spPr>
        <p:txBody>
          <a:bodyPr/>
          <a:lstStyle>
            <a:lvl1pPr>
              <a:defRPr sz="1200" b="0" i="0">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31" name="Text Placeholder 21">
            <a:extLst>
              <a:ext uri="{FF2B5EF4-FFF2-40B4-BE49-F238E27FC236}">
                <a16:creationId xmlns:a16="http://schemas.microsoft.com/office/drawing/2014/main" id="{8C820BCB-F093-47C5-A402-60E80288139D}"/>
              </a:ext>
            </a:extLst>
          </p:cNvPr>
          <p:cNvSpPr>
            <a:spLocks noGrp="1"/>
          </p:cNvSpPr>
          <p:nvPr>
            <p:ph type="body" sz="quarter" idx="37" hasCustomPrompt="1"/>
          </p:nvPr>
        </p:nvSpPr>
        <p:spPr>
          <a:xfrm>
            <a:off x="8648346" y="3983730"/>
            <a:ext cx="2276930" cy="323885"/>
          </a:xfrm>
          <a:prstGeom prst="rect">
            <a:avLst/>
          </a:prstGeom>
          <a:noFill/>
        </p:spPr>
        <p:txBody>
          <a:bodyPr lIns="0" tIns="0" rIns="0" bIns="0"/>
          <a:lstStyle>
            <a:lvl1pPr algn="l">
              <a:lnSpc>
                <a:spcPts val="1880"/>
              </a:lnSpc>
              <a:defRPr sz="1400" b="1" i="0">
                <a:solidFill>
                  <a:schemeClr val="accent5"/>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32" name="Text Placeholder 21">
            <a:extLst>
              <a:ext uri="{FF2B5EF4-FFF2-40B4-BE49-F238E27FC236}">
                <a16:creationId xmlns:a16="http://schemas.microsoft.com/office/drawing/2014/main" id="{F1AF7868-3C5C-49BB-8190-B4107C4DC70C}"/>
              </a:ext>
            </a:extLst>
          </p:cNvPr>
          <p:cNvSpPr>
            <a:spLocks noGrp="1"/>
          </p:cNvSpPr>
          <p:nvPr>
            <p:ph type="body" sz="quarter" idx="38" hasCustomPrompt="1"/>
          </p:nvPr>
        </p:nvSpPr>
        <p:spPr>
          <a:xfrm>
            <a:off x="8648346" y="4377376"/>
            <a:ext cx="2276930" cy="1244947"/>
          </a:xfrm>
          <a:prstGeom prst="rect">
            <a:avLst/>
          </a:prstGeom>
          <a:noFill/>
        </p:spPr>
        <p:txBody>
          <a:bodyPr lIns="0" tIns="0" rIns="0" bIns="0"/>
          <a:lstStyle>
            <a:lvl1pPr algn="l">
              <a:lnSpc>
                <a:spcPct val="10000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sp>
        <p:nvSpPr>
          <p:cNvPr id="8" name="Date Placeholder 7">
            <a:extLst>
              <a:ext uri="{FF2B5EF4-FFF2-40B4-BE49-F238E27FC236}">
                <a16:creationId xmlns:a16="http://schemas.microsoft.com/office/drawing/2014/main" id="{CE315956-791E-42C9-A056-FBA3629A1E21}"/>
              </a:ext>
            </a:extLst>
          </p:cNvPr>
          <p:cNvSpPr>
            <a:spLocks noGrp="1"/>
          </p:cNvSpPr>
          <p:nvPr>
            <p:ph type="dt" sz="half" idx="39"/>
          </p:nvPr>
        </p:nvSpPr>
        <p:spPr/>
        <p:txBody>
          <a:bodyPr/>
          <a:lstStyle/>
          <a:p>
            <a:r>
              <a:rPr lang="en-US"/>
              <a:t>[Date]</a:t>
            </a:r>
            <a:endParaRPr lang="en-US" dirty="0"/>
          </a:p>
        </p:txBody>
      </p:sp>
      <p:sp>
        <p:nvSpPr>
          <p:cNvPr id="9" name="Footer Placeholder 8">
            <a:extLst>
              <a:ext uri="{FF2B5EF4-FFF2-40B4-BE49-F238E27FC236}">
                <a16:creationId xmlns:a16="http://schemas.microsoft.com/office/drawing/2014/main" id="{DC8D8891-9A6C-4406-B5C8-CCA25417A053}"/>
              </a:ext>
            </a:extLst>
          </p:cNvPr>
          <p:cNvSpPr>
            <a:spLocks noGrp="1"/>
          </p:cNvSpPr>
          <p:nvPr>
            <p:ph type="ftr" sz="quarter" idx="40"/>
          </p:nvPr>
        </p:nvSpPr>
        <p:spPr/>
        <p:txBody>
          <a:bodyPr/>
          <a:lstStyle/>
          <a:p>
            <a:r>
              <a:rPr lang="en-US"/>
              <a:t>Copyright © 2022, Oracle and/or its affiliates  |  Confidential: Internal</a:t>
            </a:r>
            <a:endParaRPr lang="en-US" dirty="0"/>
          </a:p>
        </p:txBody>
      </p:sp>
      <p:sp>
        <p:nvSpPr>
          <p:cNvPr id="10" name="Slide Number Placeholder 9">
            <a:extLst>
              <a:ext uri="{FF2B5EF4-FFF2-40B4-BE49-F238E27FC236}">
                <a16:creationId xmlns:a16="http://schemas.microsoft.com/office/drawing/2014/main" id="{3CFE0D25-0D15-4AC0-A665-289A085C4FF7}"/>
              </a:ext>
            </a:extLst>
          </p:cNvPr>
          <p:cNvSpPr>
            <a:spLocks noGrp="1"/>
          </p:cNvSpPr>
          <p:nvPr>
            <p:ph type="sldNum" sz="quarter" idx="41"/>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266360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3 Icons + Short Copy_Bark">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358B48DD-4D54-4AC7-8AB9-59BEB3B7003A}"/>
              </a:ext>
            </a:extLst>
          </p:cNvPr>
          <p:cNvSpPr>
            <a:spLocks noGrp="1"/>
          </p:cNvSpPr>
          <p:nvPr>
            <p:ph type="title" hasCustomPrompt="1"/>
          </p:nvPr>
        </p:nvSpPr>
        <p:spPr/>
        <p:txBody>
          <a:bodyPr/>
          <a:lstStyle/>
          <a:p>
            <a:r>
              <a:rPr lang="en-US" dirty="0"/>
              <a:t>Title</a:t>
            </a:r>
          </a:p>
        </p:txBody>
      </p:sp>
      <p:sp>
        <p:nvSpPr>
          <p:cNvPr id="18" name="Picture Placeholder 2">
            <a:extLst>
              <a:ext uri="{FF2B5EF4-FFF2-40B4-BE49-F238E27FC236}">
                <a16:creationId xmlns:a16="http://schemas.microsoft.com/office/drawing/2014/main" id="{6A71FCB8-1058-4D1C-AED7-FAA7D744D71E}"/>
              </a:ext>
            </a:extLst>
          </p:cNvPr>
          <p:cNvSpPr>
            <a:spLocks noGrp="1" noChangeAspect="1"/>
          </p:cNvSpPr>
          <p:nvPr>
            <p:ph type="pic" sz="quarter" idx="26" hasCustomPrompt="1"/>
          </p:nvPr>
        </p:nvSpPr>
        <p:spPr>
          <a:xfrm>
            <a:off x="1102644" y="1903856"/>
            <a:ext cx="1893870" cy="1698098"/>
          </a:xfrm>
          <a:noFill/>
        </p:spPr>
        <p:txBody>
          <a:bodyPr/>
          <a:lstStyle>
            <a:lvl1pPr>
              <a:defRPr sz="1200" b="0" i="0">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19" name="Text Placeholder 21">
            <a:extLst>
              <a:ext uri="{FF2B5EF4-FFF2-40B4-BE49-F238E27FC236}">
                <a16:creationId xmlns:a16="http://schemas.microsoft.com/office/drawing/2014/main" id="{86408202-D3B4-402D-BC69-53C3509E8A7B}"/>
              </a:ext>
            </a:extLst>
          </p:cNvPr>
          <p:cNvSpPr>
            <a:spLocks noGrp="1"/>
          </p:cNvSpPr>
          <p:nvPr>
            <p:ph type="body" sz="quarter" idx="25" hasCustomPrompt="1"/>
          </p:nvPr>
        </p:nvSpPr>
        <p:spPr>
          <a:xfrm>
            <a:off x="911114" y="3983730"/>
            <a:ext cx="2276930" cy="323885"/>
          </a:xfrm>
          <a:prstGeom prst="rect">
            <a:avLst/>
          </a:prstGeom>
          <a:noFill/>
        </p:spPr>
        <p:txBody>
          <a:bodyPr lIns="0" tIns="0" rIns="0" bIns="0"/>
          <a:lstStyle>
            <a:lvl1pPr algn="l">
              <a:lnSpc>
                <a:spcPts val="1880"/>
              </a:lnSpc>
              <a:defRPr sz="1400" b="1" i="0">
                <a:solidFill>
                  <a:schemeClr val="tx1"/>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21" name="Text Placeholder 21">
            <a:extLst>
              <a:ext uri="{FF2B5EF4-FFF2-40B4-BE49-F238E27FC236}">
                <a16:creationId xmlns:a16="http://schemas.microsoft.com/office/drawing/2014/main" id="{5CF397F4-2EE2-483E-8C39-8DB6BD107811}"/>
              </a:ext>
            </a:extLst>
          </p:cNvPr>
          <p:cNvSpPr>
            <a:spLocks noGrp="1"/>
          </p:cNvSpPr>
          <p:nvPr>
            <p:ph type="body" sz="quarter" idx="24" hasCustomPrompt="1"/>
          </p:nvPr>
        </p:nvSpPr>
        <p:spPr>
          <a:xfrm>
            <a:off x="911114" y="4377376"/>
            <a:ext cx="2276930" cy="1244947"/>
          </a:xfrm>
          <a:prstGeom prst="rect">
            <a:avLst/>
          </a:prstGeom>
          <a:noFill/>
        </p:spPr>
        <p:txBody>
          <a:bodyPr lIns="0" tIns="0" rIns="0" bIns="0"/>
          <a:lstStyle>
            <a:lvl1pPr algn="l">
              <a:lnSpc>
                <a:spcPct val="10000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cxnSp>
        <p:nvCxnSpPr>
          <p:cNvPr id="22" name="Straight Connector 21">
            <a:extLst>
              <a:ext uri="{FF2B5EF4-FFF2-40B4-BE49-F238E27FC236}">
                <a16:creationId xmlns:a16="http://schemas.microsoft.com/office/drawing/2014/main" id="{1208D043-EF97-4765-9F13-A77BC3793B55}"/>
              </a:ext>
              <a:ext uri="{C183D7F6-B498-43B3-948B-1728B52AA6E4}">
                <adec:decorative xmlns:adec="http://schemas.microsoft.com/office/drawing/2017/decorative" val="1"/>
              </a:ext>
            </a:extLst>
          </p:cNvPr>
          <p:cNvCxnSpPr>
            <a:cxnSpLocks/>
          </p:cNvCxnSpPr>
          <p:nvPr userDrawn="1"/>
        </p:nvCxnSpPr>
        <p:spPr>
          <a:xfrm>
            <a:off x="4003589" y="1588179"/>
            <a:ext cx="0" cy="4378421"/>
          </a:xfrm>
          <a:prstGeom prst="line">
            <a:avLst/>
          </a:prstGeom>
          <a:ln>
            <a:solidFill>
              <a:srgbClr val="AEA8A2">
                <a:alpha val="50000"/>
              </a:srgbClr>
            </a:solidFill>
          </a:ln>
        </p:spPr>
        <p:style>
          <a:lnRef idx="1">
            <a:schemeClr val="accent1"/>
          </a:lnRef>
          <a:fillRef idx="0">
            <a:schemeClr val="accent1"/>
          </a:fillRef>
          <a:effectRef idx="0">
            <a:schemeClr val="accent1"/>
          </a:effectRef>
          <a:fontRef idx="minor">
            <a:schemeClr val="tx1"/>
          </a:fontRef>
        </p:style>
      </p:cxnSp>
      <p:sp>
        <p:nvSpPr>
          <p:cNvPr id="23" name="Picture Placeholder 2">
            <a:extLst>
              <a:ext uri="{FF2B5EF4-FFF2-40B4-BE49-F238E27FC236}">
                <a16:creationId xmlns:a16="http://schemas.microsoft.com/office/drawing/2014/main" id="{84092946-3931-41BA-A9C4-E37BA2482561}"/>
              </a:ext>
            </a:extLst>
          </p:cNvPr>
          <p:cNvSpPr>
            <a:spLocks noGrp="1" noChangeAspect="1"/>
          </p:cNvSpPr>
          <p:nvPr>
            <p:ph type="pic" sz="quarter" idx="36" hasCustomPrompt="1"/>
          </p:nvPr>
        </p:nvSpPr>
        <p:spPr>
          <a:xfrm>
            <a:off x="4988845" y="1903856"/>
            <a:ext cx="1893870" cy="1698098"/>
          </a:xfrm>
          <a:noFill/>
        </p:spPr>
        <p:txBody>
          <a:bodyPr/>
          <a:lstStyle>
            <a:lvl1pPr>
              <a:defRPr sz="1200" b="0" i="0">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29" name="Text Placeholder 21">
            <a:extLst>
              <a:ext uri="{FF2B5EF4-FFF2-40B4-BE49-F238E27FC236}">
                <a16:creationId xmlns:a16="http://schemas.microsoft.com/office/drawing/2014/main" id="{7A2A35E2-8BA7-45B3-B02C-B531B503587A}"/>
              </a:ext>
            </a:extLst>
          </p:cNvPr>
          <p:cNvSpPr>
            <a:spLocks noGrp="1"/>
          </p:cNvSpPr>
          <p:nvPr>
            <p:ph type="body" sz="quarter" idx="37" hasCustomPrompt="1"/>
          </p:nvPr>
        </p:nvSpPr>
        <p:spPr>
          <a:xfrm>
            <a:off x="4797315" y="3983730"/>
            <a:ext cx="2276930" cy="323885"/>
          </a:xfrm>
          <a:prstGeom prst="rect">
            <a:avLst/>
          </a:prstGeom>
          <a:noFill/>
        </p:spPr>
        <p:txBody>
          <a:bodyPr lIns="0" tIns="0" rIns="0" bIns="0"/>
          <a:lstStyle>
            <a:lvl1pPr algn="l">
              <a:lnSpc>
                <a:spcPts val="1880"/>
              </a:lnSpc>
              <a:defRPr sz="1400" b="1" i="0">
                <a:solidFill>
                  <a:schemeClr val="tx1"/>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30" name="Text Placeholder 21">
            <a:extLst>
              <a:ext uri="{FF2B5EF4-FFF2-40B4-BE49-F238E27FC236}">
                <a16:creationId xmlns:a16="http://schemas.microsoft.com/office/drawing/2014/main" id="{B0D928C5-7B1B-4A74-A1EB-B0C408189CAC}"/>
              </a:ext>
            </a:extLst>
          </p:cNvPr>
          <p:cNvSpPr>
            <a:spLocks noGrp="1"/>
          </p:cNvSpPr>
          <p:nvPr>
            <p:ph type="body" sz="quarter" idx="38" hasCustomPrompt="1"/>
          </p:nvPr>
        </p:nvSpPr>
        <p:spPr>
          <a:xfrm>
            <a:off x="4797315" y="4377376"/>
            <a:ext cx="2276930" cy="1244947"/>
          </a:xfrm>
          <a:prstGeom prst="rect">
            <a:avLst/>
          </a:prstGeom>
          <a:noFill/>
        </p:spPr>
        <p:txBody>
          <a:bodyPr lIns="0" tIns="0" rIns="0" bIns="0"/>
          <a:lstStyle>
            <a:lvl1pPr algn="l">
              <a:lnSpc>
                <a:spcPct val="10000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cxnSp>
        <p:nvCxnSpPr>
          <p:cNvPr id="31" name="Straight Connector 30">
            <a:extLst>
              <a:ext uri="{FF2B5EF4-FFF2-40B4-BE49-F238E27FC236}">
                <a16:creationId xmlns:a16="http://schemas.microsoft.com/office/drawing/2014/main" id="{0207CEA5-E0D9-46EA-99DE-2685FB0C8C09}"/>
              </a:ext>
              <a:ext uri="{C183D7F6-B498-43B3-948B-1728B52AA6E4}">
                <adec:decorative xmlns:adec="http://schemas.microsoft.com/office/drawing/2017/decorative" val="1"/>
              </a:ext>
            </a:extLst>
          </p:cNvPr>
          <p:cNvCxnSpPr>
            <a:cxnSpLocks/>
          </p:cNvCxnSpPr>
          <p:nvPr userDrawn="1"/>
        </p:nvCxnSpPr>
        <p:spPr>
          <a:xfrm>
            <a:off x="7863016" y="1588179"/>
            <a:ext cx="0" cy="4378421"/>
          </a:xfrm>
          <a:prstGeom prst="line">
            <a:avLst/>
          </a:prstGeom>
          <a:ln>
            <a:solidFill>
              <a:srgbClr val="AEA8A2">
                <a:alpha val="50000"/>
              </a:srgbClr>
            </a:solidFill>
          </a:ln>
        </p:spPr>
        <p:style>
          <a:lnRef idx="1">
            <a:schemeClr val="accent1"/>
          </a:lnRef>
          <a:fillRef idx="0">
            <a:schemeClr val="accent1"/>
          </a:fillRef>
          <a:effectRef idx="0">
            <a:schemeClr val="accent1"/>
          </a:effectRef>
          <a:fontRef idx="minor">
            <a:schemeClr val="tx1"/>
          </a:fontRef>
        </p:style>
      </p:cxnSp>
      <p:sp>
        <p:nvSpPr>
          <p:cNvPr id="32" name="Picture Placeholder 2">
            <a:extLst>
              <a:ext uri="{FF2B5EF4-FFF2-40B4-BE49-F238E27FC236}">
                <a16:creationId xmlns:a16="http://schemas.microsoft.com/office/drawing/2014/main" id="{E9839675-3836-4943-9E7E-492470598773}"/>
              </a:ext>
            </a:extLst>
          </p:cNvPr>
          <p:cNvSpPr>
            <a:spLocks noGrp="1" noChangeAspect="1"/>
          </p:cNvSpPr>
          <p:nvPr>
            <p:ph type="pic" sz="quarter" idx="39" hasCustomPrompt="1"/>
          </p:nvPr>
        </p:nvSpPr>
        <p:spPr>
          <a:xfrm>
            <a:off x="8839876" y="1903856"/>
            <a:ext cx="1893870" cy="1698098"/>
          </a:xfrm>
          <a:noFill/>
        </p:spPr>
        <p:txBody>
          <a:bodyPr/>
          <a:lstStyle>
            <a:lvl1pPr>
              <a:defRPr sz="1200" b="0" i="0">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33" name="Text Placeholder 21">
            <a:extLst>
              <a:ext uri="{FF2B5EF4-FFF2-40B4-BE49-F238E27FC236}">
                <a16:creationId xmlns:a16="http://schemas.microsoft.com/office/drawing/2014/main" id="{987833E9-276C-4353-BF31-4FC33134EEAE}"/>
              </a:ext>
            </a:extLst>
          </p:cNvPr>
          <p:cNvSpPr>
            <a:spLocks noGrp="1"/>
          </p:cNvSpPr>
          <p:nvPr>
            <p:ph type="body" sz="quarter" idx="40" hasCustomPrompt="1"/>
          </p:nvPr>
        </p:nvSpPr>
        <p:spPr>
          <a:xfrm>
            <a:off x="8648346" y="3983730"/>
            <a:ext cx="2276930" cy="323885"/>
          </a:xfrm>
          <a:prstGeom prst="rect">
            <a:avLst/>
          </a:prstGeom>
          <a:noFill/>
        </p:spPr>
        <p:txBody>
          <a:bodyPr lIns="0" tIns="0" rIns="0" bIns="0"/>
          <a:lstStyle>
            <a:lvl1pPr algn="l">
              <a:lnSpc>
                <a:spcPts val="1880"/>
              </a:lnSpc>
              <a:defRPr sz="1400" b="1" i="0">
                <a:solidFill>
                  <a:schemeClr val="tx1"/>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34" name="Text Placeholder 21">
            <a:extLst>
              <a:ext uri="{FF2B5EF4-FFF2-40B4-BE49-F238E27FC236}">
                <a16:creationId xmlns:a16="http://schemas.microsoft.com/office/drawing/2014/main" id="{4565DAAC-922E-4C75-A762-C6B54070F7DC}"/>
              </a:ext>
            </a:extLst>
          </p:cNvPr>
          <p:cNvSpPr>
            <a:spLocks noGrp="1"/>
          </p:cNvSpPr>
          <p:nvPr>
            <p:ph type="body" sz="quarter" idx="41" hasCustomPrompt="1"/>
          </p:nvPr>
        </p:nvSpPr>
        <p:spPr>
          <a:xfrm>
            <a:off x="8648346" y="4377376"/>
            <a:ext cx="2276930" cy="1244947"/>
          </a:xfrm>
          <a:prstGeom prst="rect">
            <a:avLst/>
          </a:prstGeom>
          <a:noFill/>
        </p:spPr>
        <p:txBody>
          <a:bodyPr lIns="0" tIns="0" rIns="0" bIns="0"/>
          <a:lstStyle>
            <a:lvl1pPr algn="l">
              <a:lnSpc>
                <a:spcPct val="10000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sp>
        <p:nvSpPr>
          <p:cNvPr id="2" name="Date Placeholder 1">
            <a:extLst>
              <a:ext uri="{FF2B5EF4-FFF2-40B4-BE49-F238E27FC236}">
                <a16:creationId xmlns:a16="http://schemas.microsoft.com/office/drawing/2014/main" id="{64152A40-3236-4179-B49C-87A3D7BC08AE}"/>
              </a:ext>
            </a:extLst>
          </p:cNvPr>
          <p:cNvSpPr>
            <a:spLocks noGrp="1"/>
          </p:cNvSpPr>
          <p:nvPr>
            <p:ph type="dt" sz="half" idx="33"/>
          </p:nvPr>
        </p:nvSpPr>
        <p:spPr/>
        <p:txBody>
          <a:bodyPr/>
          <a:lstStyle/>
          <a:p>
            <a:r>
              <a:rPr lang="en-US"/>
              <a:t>[Date]</a:t>
            </a:r>
            <a:endParaRPr lang="en-US" dirty="0"/>
          </a:p>
        </p:txBody>
      </p:sp>
      <p:sp>
        <p:nvSpPr>
          <p:cNvPr id="4" name="Footer Placeholder 3">
            <a:extLst>
              <a:ext uri="{FF2B5EF4-FFF2-40B4-BE49-F238E27FC236}">
                <a16:creationId xmlns:a16="http://schemas.microsoft.com/office/drawing/2014/main" id="{1E62B82D-A671-4796-A114-2599E09D8AE8}"/>
              </a:ext>
            </a:extLst>
          </p:cNvPr>
          <p:cNvSpPr>
            <a:spLocks noGrp="1"/>
          </p:cNvSpPr>
          <p:nvPr>
            <p:ph type="ftr" sz="quarter" idx="34"/>
          </p:nvPr>
        </p:nvSpPr>
        <p:spPr/>
        <p:txBody>
          <a:bodyPr/>
          <a:lstStyle/>
          <a:p>
            <a:r>
              <a:rPr lang="en-US"/>
              <a:t>Copyright © 2022, Oracle and/or its affiliates  |  Confidential: Internal</a:t>
            </a:r>
            <a:endParaRPr lang="en-US" dirty="0"/>
          </a:p>
        </p:txBody>
      </p:sp>
      <p:sp>
        <p:nvSpPr>
          <p:cNvPr id="6" name="Slide Number Placeholder 5">
            <a:extLst>
              <a:ext uri="{FF2B5EF4-FFF2-40B4-BE49-F238E27FC236}">
                <a16:creationId xmlns:a16="http://schemas.microsoft.com/office/drawing/2014/main" id="{36C4B43C-1D2D-404F-92BC-448CE6510465}"/>
              </a:ext>
            </a:extLst>
          </p:cNvPr>
          <p:cNvSpPr>
            <a:spLocks noGrp="1"/>
          </p:cNvSpPr>
          <p:nvPr>
            <p:ph type="sldNum" sz="quarter" idx="35"/>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4390873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3 Icons + Short Copy_Dark_Pilla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34597-F0DA-415C-9C42-46D6BB9B4954}"/>
              </a:ext>
            </a:extLst>
          </p:cNvPr>
          <p:cNvSpPr>
            <a:spLocks noGrp="1"/>
          </p:cNvSpPr>
          <p:nvPr>
            <p:ph type="title" hasCustomPrompt="1"/>
          </p:nvPr>
        </p:nvSpPr>
        <p:spPr/>
        <p:txBody>
          <a:bodyPr/>
          <a:lstStyle>
            <a:lvl1pPr>
              <a:defRPr>
                <a:solidFill>
                  <a:schemeClr val="tx1"/>
                </a:solidFill>
              </a:defRPr>
            </a:lvl1pPr>
          </a:lstStyle>
          <a:p>
            <a:r>
              <a:rPr lang="en-US" dirty="0"/>
              <a:t>Title</a:t>
            </a:r>
          </a:p>
        </p:txBody>
      </p:sp>
      <p:sp>
        <p:nvSpPr>
          <p:cNvPr id="18" name="Picture Placeholder 2">
            <a:extLst>
              <a:ext uri="{FF2B5EF4-FFF2-40B4-BE49-F238E27FC236}">
                <a16:creationId xmlns:a16="http://schemas.microsoft.com/office/drawing/2014/main" id="{8593A994-084C-494E-83B9-3FEC1A3F8455}"/>
              </a:ext>
            </a:extLst>
          </p:cNvPr>
          <p:cNvSpPr>
            <a:spLocks noGrp="1" noChangeAspect="1"/>
          </p:cNvSpPr>
          <p:nvPr>
            <p:ph type="pic" sz="quarter" idx="26" hasCustomPrompt="1"/>
          </p:nvPr>
        </p:nvSpPr>
        <p:spPr>
          <a:xfrm>
            <a:off x="1102644" y="1903856"/>
            <a:ext cx="1893870" cy="1698098"/>
          </a:xfrm>
          <a:noFill/>
        </p:spPr>
        <p:txBody>
          <a:bodyPr/>
          <a:lstStyle>
            <a:lvl1pPr>
              <a:defRPr sz="1200" b="0" i="0">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19" name="Text Placeholder 21">
            <a:extLst>
              <a:ext uri="{FF2B5EF4-FFF2-40B4-BE49-F238E27FC236}">
                <a16:creationId xmlns:a16="http://schemas.microsoft.com/office/drawing/2014/main" id="{46D9000E-F3EF-469F-A9F0-12A19F393519}"/>
              </a:ext>
            </a:extLst>
          </p:cNvPr>
          <p:cNvSpPr>
            <a:spLocks noGrp="1"/>
          </p:cNvSpPr>
          <p:nvPr>
            <p:ph type="body" sz="quarter" idx="25" hasCustomPrompt="1"/>
          </p:nvPr>
        </p:nvSpPr>
        <p:spPr>
          <a:xfrm>
            <a:off x="911114" y="3983730"/>
            <a:ext cx="2276930" cy="323885"/>
          </a:xfrm>
          <a:prstGeom prst="rect">
            <a:avLst/>
          </a:prstGeom>
          <a:noFill/>
        </p:spPr>
        <p:txBody>
          <a:bodyPr lIns="0" tIns="0" rIns="0" bIns="0"/>
          <a:lstStyle>
            <a:lvl1pPr algn="l">
              <a:lnSpc>
                <a:spcPts val="1880"/>
              </a:lnSpc>
              <a:defRPr sz="1400" b="1" i="0">
                <a:solidFill>
                  <a:schemeClr val="tx1"/>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21" name="Text Placeholder 21">
            <a:extLst>
              <a:ext uri="{FF2B5EF4-FFF2-40B4-BE49-F238E27FC236}">
                <a16:creationId xmlns:a16="http://schemas.microsoft.com/office/drawing/2014/main" id="{DB316DBB-DBD3-4428-8300-61FAA5E3C521}"/>
              </a:ext>
            </a:extLst>
          </p:cNvPr>
          <p:cNvSpPr>
            <a:spLocks noGrp="1"/>
          </p:cNvSpPr>
          <p:nvPr>
            <p:ph type="body" sz="quarter" idx="24" hasCustomPrompt="1"/>
          </p:nvPr>
        </p:nvSpPr>
        <p:spPr>
          <a:xfrm>
            <a:off x="911114" y="4377376"/>
            <a:ext cx="2276930" cy="1244947"/>
          </a:xfrm>
          <a:prstGeom prst="rect">
            <a:avLst/>
          </a:prstGeom>
          <a:noFill/>
        </p:spPr>
        <p:txBody>
          <a:bodyPr lIns="0" tIns="0" rIns="0" bIns="0"/>
          <a:lstStyle>
            <a:lvl1pPr algn="l">
              <a:lnSpc>
                <a:spcPct val="10000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sp>
        <p:nvSpPr>
          <p:cNvPr id="22" name="Picture Placeholder 2">
            <a:extLst>
              <a:ext uri="{FF2B5EF4-FFF2-40B4-BE49-F238E27FC236}">
                <a16:creationId xmlns:a16="http://schemas.microsoft.com/office/drawing/2014/main" id="{31AA0400-9FB5-46F6-9A3A-DDD9A814FE4D}"/>
              </a:ext>
            </a:extLst>
          </p:cNvPr>
          <p:cNvSpPr>
            <a:spLocks noGrp="1" noChangeAspect="1"/>
          </p:cNvSpPr>
          <p:nvPr>
            <p:ph type="pic" sz="quarter" idx="36" hasCustomPrompt="1"/>
          </p:nvPr>
        </p:nvSpPr>
        <p:spPr>
          <a:xfrm>
            <a:off x="4988845" y="1903856"/>
            <a:ext cx="1893870" cy="1698098"/>
          </a:xfrm>
          <a:noFill/>
        </p:spPr>
        <p:txBody>
          <a:bodyPr/>
          <a:lstStyle>
            <a:lvl1pPr>
              <a:defRPr sz="1200" b="0" i="0">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23" name="Text Placeholder 21">
            <a:extLst>
              <a:ext uri="{FF2B5EF4-FFF2-40B4-BE49-F238E27FC236}">
                <a16:creationId xmlns:a16="http://schemas.microsoft.com/office/drawing/2014/main" id="{AEF42C78-2D5B-4768-930A-2D837345B3EA}"/>
              </a:ext>
            </a:extLst>
          </p:cNvPr>
          <p:cNvSpPr>
            <a:spLocks noGrp="1"/>
          </p:cNvSpPr>
          <p:nvPr>
            <p:ph type="body" sz="quarter" idx="37" hasCustomPrompt="1"/>
          </p:nvPr>
        </p:nvSpPr>
        <p:spPr>
          <a:xfrm>
            <a:off x="4797315" y="3983730"/>
            <a:ext cx="2276930" cy="323885"/>
          </a:xfrm>
          <a:prstGeom prst="rect">
            <a:avLst/>
          </a:prstGeom>
          <a:noFill/>
        </p:spPr>
        <p:txBody>
          <a:bodyPr lIns="0" tIns="0" rIns="0" bIns="0"/>
          <a:lstStyle>
            <a:lvl1pPr algn="l">
              <a:lnSpc>
                <a:spcPts val="1880"/>
              </a:lnSpc>
              <a:defRPr sz="1400" b="1" i="0">
                <a:solidFill>
                  <a:schemeClr val="tx1"/>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29" name="Text Placeholder 21">
            <a:extLst>
              <a:ext uri="{FF2B5EF4-FFF2-40B4-BE49-F238E27FC236}">
                <a16:creationId xmlns:a16="http://schemas.microsoft.com/office/drawing/2014/main" id="{F5A848F4-8F76-4123-B7A3-ED9398FAA905}"/>
              </a:ext>
            </a:extLst>
          </p:cNvPr>
          <p:cNvSpPr>
            <a:spLocks noGrp="1"/>
          </p:cNvSpPr>
          <p:nvPr>
            <p:ph type="body" sz="quarter" idx="38" hasCustomPrompt="1"/>
          </p:nvPr>
        </p:nvSpPr>
        <p:spPr>
          <a:xfrm>
            <a:off x="4797315" y="4377376"/>
            <a:ext cx="2276930" cy="1244947"/>
          </a:xfrm>
          <a:prstGeom prst="rect">
            <a:avLst/>
          </a:prstGeom>
          <a:noFill/>
        </p:spPr>
        <p:txBody>
          <a:bodyPr lIns="0" tIns="0" rIns="0" bIns="0"/>
          <a:lstStyle>
            <a:lvl1pPr algn="l">
              <a:lnSpc>
                <a:spcPct val="10000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sp>
        <p:nvSpPr>
          <p:cNvPr id="30" name="Picture Placeholder 2">
            <a:extLst>
              <a:ext uri="{FF2B5EF4-FFF2-40B4-BE49-F238E27FC236}">
                <a16:creationId xmlns:a16="http://schemas.microsoft.com/office/drawing/2014/main" id="{95D81299-732D-4C23-9F4E-95D01A891C99}"/>
              </a:ext>
            </a:extLst>
          </p:cNvPr>
          <p:cNvSpPr>
            <a:spLocks noGrp="1" noChangeAspect="1"/>
          </p:cNvSpPr>
          <p:nvPr>
            <p:ph type="pic" sz="quarter" idx="39" hasCustomPrompt="1"/>
          </p:nvPr>
        </p:nvSpPr>
        <p:spPr>
          <a:xfrm>
            <a:off x="8839876" y="1903856"/>
            <a:ext cx="1893870" cy="1698098"/>
          </a:xfrm>
          <a:noFill/>
        </p:spPr>
        <p:txBody>
          <a:bodyPr/>
          <a:lstStyle>
            <a:lvl1pPr>
              <a:defRPr sz="1200" b="0" i="0">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31" name="Text Placeholder 21">
            <a:extLst>
              <a:ext uri="{FF2B5EF4-FFF2-40B4-BE49-F238E27FC236}">
                <a16:creationId xmlns:a16="http://schemas.microsoft.com/office/drawing/2014/main" id="{669788B4-B136-4222-9FBE-A5C23CC502F4}"/>
              </a:ext>
            </a:extLst>
          </p:cNvPr>
          <p:cNvSpPr>
            <a:spLocks noGrp="1"/>
          </p:cNvSpPr>
          <p:nvPr>
            <p:ph type="body" sz="quarter" idx="40" hasCustomPrompt="1"/>
          </p:nvPr>
        </p:nvSpPr>
        <p:spPr>
          <a:xfrm>
            <a:off x="8648346" y="3983730"/>
            <a:ext cx="2276930" cy="323885"/>
          </a:xfrm>
          <a:prstGeom prst="rect">
            <a:avLst/>
          </a:prstGeom>
          <a:noFill/>
        </p:spPr>
        <p:txBody>
          <a:bodyPr lIns="0" tIns="0" rIns="0" bIns="0"/>
          <a:lstStyle>
            <a:lvl1pPr algn="l">
              <a:lnSpc>
                <a:spcPts val="1880"/>
              </a:lnSpc>
              <a:defRPr sz="1400" b="1" i="0">
                <a:solidFill>
                  <a:schemeClr val="tx1"/>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32" name="Text Placeholder 21">
            <a:extLst>
              <a:ext uri="{FF2B5EF4-FFF2-40B4-BE49-F238E27FC236}">
                <a16:creationId xmlns:a16="http://schemas.microsoft.com/office/drawing/2014/main" id="{46916CAE-7ABC-41BB-8FA1-8C7E1EBDEEFA}"/>
              </a:ext>
            </a:extLst>
          </p:cNvPr>
          <p:cNvSpPr>
            <a:spLocks noGrp="1"/>
          </p:cNvSpPr>
          <p:nvPr>
            <p:ph type="body" sz="quarter" idx="41" hasCustomPrompt="1"/>
          </p:nvPr>
        </p:nvSpPr>
        <p:spPr>
          <a:xfrm>
            <a:off x="8648346" y="4377376"/>
            <a:ext cx="2276930" cy="1244947"/>
          </a:xfrm>
          <a:prstGeom prst="rect">
            <a:avLst/>
          </a:prstGeom>
          <a:noFill/>
        </p:spPr>
        <p:txBody>
          <a:bodyPr lIns="0" tIns="0" rIns="0" bIns="0"/>
          <a:lstStyle>
            <a:lvl1pPr algn="l">
              <a:lnSpc>
                <a:spcPct val="10000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sp>
        <p:nvSpPr>
          <p:cNvPr id="8" name="Date Placeholder 7">
            <a:extLst>
              <a:ext uri="{FF2B5EF4-FFF2-40B4-BE49-F238E27FC236}">
                <a16:creationId xmlns:a16="http://schemas.microsoft.com/office/drawing/2014/main" id="{FA414811-F24C-4D5C-B970-0D6AC8A3B91A}"/>
              </a:ext>
            </a:extLst>
          </p:cNvPr>
          <p:cNvSpPr>
            <a:spLocks noGrp="1"/>
          </p:cNvSpPr>
          <p:nvPr>
            <p:ph type="dt" sz="half" idx="33"/>
          </p:nvPr>
        </p:nvSpPr>
        <p:spPr/>
        <p:txBody>
          <a:bodyPr/>
          <a:lstStyle>
            <a:lvl1pPr>
              <a:defRPr>
                <a:solidFill>
                  <a:schemeClr val="tx1"/>
                </a:solidFill>
              </a:defRPr>
            </a:lvl1pPr>
          </a:lstStyle>
          <a:p>
            <a:r>
              <a:rPr lang="en-US"/>
              <a:t>[Date]</a:t>
            </a:r>
            <a:endParaRPr lang="en-US" dirty="0"/>
          </a:p>
        </p:txBody>
      </p:sp>
      <p:sp>
        <p:nvSpPr>
          <p:cNvPr id="9" name="Footer Placeholder 8">
            <a:extLst>
              <a:ext uri="{FF2B5EF4-FFF2-40B4-BE49-F238E27FC236}">
                <a16:creationId xmlns:a16="http://schemas.microsoft.com/office/drawing/2014/main" id="{C4C99B0C-C483-43A5-82A5-71B299B28216}"/>
              </a:ext>
            </a:extLst>
          </p:cNvPr>
          <p:cNvSpPr>
            <a:spLocks noGrp="1"/>
          </p:cNvSpPr>
          <p:nvPr>
            <p:ph type="ftr" sz="quarter" idx="34"/>
          </p:nvPr>
        </p:nvSpPr>
        <p:spPr/>
        <p:txBody>
          <a:bodyPr/>
          <a:lstStyle>
            <a:lvl1pPr>
              <a:defRPr>
                <a:solidFill>
                  <a:schemeClr val="tx1"/>
                </a:solidFill>
              </a:defRPr>
            </a:lvl1pPr>
          </a:lstStyle>
          <a:p>
            <a:r>
              <a:rPr lang="en-US"/>
              <a:t>Copyright © 2022, Oracle and/or its affiliates  |  Confidential: Internal</a:t>
            </a:r>
            <a:endParaRPr lang="en-US" dirty="0"/>
          </a:p>
        </p:txBody>
      </p:sp>
      <p:sp>
        <p:nvSpPr>
          <p:cNvPr id="10" name="Slide Number Placeholder 9">
            <a:extLst>
              <a:ext uri="{FF2B5EF4-FFF2-40B4-BE49-F238E27FC236}">
                <a16:creationId xmlns:a16="http://schemas.microsoft.com/office/drawing/2014/main" id="{7E30F116-EC8B-45DB-8CCA-C859D424AC35}"/>
              </a:ext>
            </a:extLst>
          </p:cNvPr>
          <p:cNvSpPr>
            <a:spLocks noGrp="1"/>
          </p:cNvSpPr>
          <p:nvPr>
            <p:ph type="sldNum" sz="quarter" idx="35"/>
          </p:nvPr>
        </p:nvSpPr>
        <p:spPr/>
        <p:txBody>
          <a:bodyPr/>
          <a:lstStyle>
            <a:lvl1pPr>
              <a:defRPr>
                <a:solidFill>
                  <a:schemeClr val="tx1"/>
                </a:solidFill>
              </a:defRPr>
            </a:lvl1p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18341806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3 Icons + Short Copy_Light_Pilla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F8AE6A-87E3-45CD-AE2C-8E5F2CF1386E}"/>
              </a:ext>
            </a:extLst>
          </p:cNvPr>
          <p:cNvSpPr>
            <a:spLocks noGrp="1"/>
          </p:cNvSpPr>
          <p:nvPr>
            <p:ph type="title" hasCustomPrompt="1"/>
          </p:nvPr>
        </p:nvSpPr>
        <p:spPr/>
        <p:txBody>
          <a:bodyPr/>
          <a:lstStyle/>
          <a:p>
            <a:r>
              <a:rPr lang="en-US" dirty="0"/>
              <a:t>Title</a:t>
            </a:r>
          </a:p>
        </p:txBody>
      </p:sp>
      <p:sp>
        <p:nvSpPr>
          <p:cNvPr id="47" name="Picture Placeholder 2">
            <a:extLst>
              <a:ext uri="{FF2B5EF4-FFF2-40B4-BE49-F238E27FC236}">
                <a16:creationId xmlns:a16="http://schemas.microsoft.com/office/drawing/2014/main" id="{313F1EAC-B301-473A-AD95-F8C3859C19A8}"/>
              </a:ext>
            </a:extLst>
          </p:cNvPr>
          <p:cNvSpPr>
            <a:spLocks noGrp="1" noChangeAspect="1"/>
          </p:cNvSpPr>
          <p:nvPr>
            <p:ph type="pic" sz="quarter" idx="26" hasCustomPrompt="1"/>
          </p:nvPr>
        </p:nvSpPr>
        <p:spPr>
          <a:xfrm>
            <a:off x="1102644" y="1903856"/>
            <a:ext cx="1893870" cy="1698098"/>
          </a:xfrm>
          <a:noFill/>
        </p:spPr>
        <p:txBody>
          <a:bodyPr/>
          <a:lstStyle>
            <a:lvl1pPr>
              <a:defRPr sz="1200" b="0" i="0">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48" name="Text Placeholder 21">
            <a:extLst>
              <a:ext uri="{FF2B5EF4-FFF2-40B4-BE49-F238E27FC236}">
                <a16:creationId xmlns:a16="http://schemas.microsoft.com/office/drawing/2014/main" id="{F1B2E212-34BB-4E8E-BEAF-2DDF0F6400A9}"/>
              </a:ext>
            </a:extLst>
          </p:cNvPr>
          <p:cNvSpPr>
            <a:spLocks noGrp="1"/>
          </p:cNvSpPr>
          <p:nvPr>
            <p:ph type="body" sz="quarter" idx="25" hasCustomPrompt="1"/>
          </p:nvPr>
        </p:nvSpPr>
        <p:spPr>
          <a:xfrm>
            <a:off x="911114" y="3983730"/>
            <a:ext cx="2276930" cy="323885"/>
          </a:xfrm>
          <a:prstGeom prst="rect">
            <a:avLst/>
          </a:prstGeom>
          <a:noFill/>
        </p:spPr>
        <p:txBody>
          <a:bodyPr lIns="0" tIns="0" rIns="0" bIns="0"/>
          <a:lstStyle>
            <a:lvl1pPr algn="l">
              <a:lnSpc>
                <a:spcPts val="1880"/>
              </a:lnSpc>
              <a:defRPr sz="1400" b="1" i="0">
                <a:solidFill>
                  <a:schemeClr val="tx1"/>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9" name="Text Placeholder 21">
            <a:extLst>
              <a:ext uri="{FF2B5EF4-FFF2-40B4-BE49-F238E27FC236}">
                <a16:creationId xmlns:a16="http://schemas.microsoft.com/office/drawing/2014/main" id="{9016DEDB-C400-424F-A8CD-9D1BCC54183E}"/>
              </a:ext>
            </a:extLst>
          </p:cNvPr>
          <p:cNvSpPr>
            <a:spLocks noGrp="1"/>
          </p:cNvSpPr>
          <p:nvPr>
            <p:ph type="body" sz="quarter" idx="24" hasCustomPrompt="1"/>
          </p:nvPr>
        </p:nvSpPr>
        <p:spPr>
          <a:xfrm>
            <a:off x="911114" y="4377376"/>
            <a:ext cx="2276930" cy="1244947"/>
          </a:xfrm>
          <a:prstGeom prst="rect">
            <a:avLst/>
          </a:prstGeom>
          <a:noFill/>
        </p:spPr>
        <p:txBody>
          <a:bodyPr lIns="0" tIns="0" rIns="0" bIns="0"/>
          <a:lstStyle>
            <a:lvl1pPr algn="l">
              <a:lnSpc>
                <a:spcPct val="10000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cxnSp>
        <p:nvCxnSpPr>
          <p:cNvPr id="50" name="Straight Connector 49">
            <a:extLst>
              <a:ext uri="{FF2B5EF4-FFF2-40B4-BE49-F238E27FC236}">
                <a16:creationId xmlns:a16="http://schemas.microsoft.com/office/drawing/2014/main" id="{18BA7BE4-F3CB-4640-B753-3BEBB62A39CB}"/>
              </a:ext>
              <a:ext uri="{C183D7F6-B498-43B3-948B-1728B52AA6E4}">
                <adec:decorative xmlns:adec="http://schemas.microsoft.com/office/drawing/2017/decorative" val="1"/>
              </a:ext>
            </a:extLst>
          </p:cNvPr>
          <p:cNvCxnSpPr>
            <a:cxnSpLocks/>
          </p:cNvCxnSpPr>
          <p:nvPr userDrawn="1"/>
        </p:nvCxnSpPr>
        <p:spPr>
          <a:xfrm>
            <a:off x="4003589" y="1588179"/>
            <a:ext cx="0" cy="4378421"/>
          </a:xfrm>
          <a:prstGeom prst="line">
            <a:avLst/>
          </a:prstGeom>
          <a:ln>
            <a:solidFill>
              <a:srgbClr val="AEA8A2">
                <a:alpha val="50000"/>
              </a:srgbClr>
            </a:solidFill>
          </a:ln>
        </p:spPr>
        <p:style>
          <a:lnRef idx="1">
            <a:schemeClr val="accent1"/>
          </a:lnRef>
          <a:fillRef idx="0">
            <a:schemeClr val="accent1"/>
          </a:fillRef>
          <a:effectRef idx="0">
            <a:schemeClr val="accent1"/>
          </a:effectRef>
          <a:fontRef idx="minor">
            <a:schemeClr val="tx1"/>
          </a:fontRef>
        </p:style>
      </p:cxnSp>
      <p:sp>
        <p:nvSpPr>
          <p:cNvPr id="51" name="Picture Placeholder 2">
            <a:extLst>
              <a:ext uri="{FF2B5EF4-FFF2-40B4-BE49-F238E27FC236}">
                <a16:creationId xmlns:a16="http://schemas.microsoft.com/office/drawing/2014/main" id="{58DE9C05-900D-4C3A-93DB-9F7E631D97A1}"/>
              </a:ext>
            </a:extLst>
          </p:cNvPr>
          <p:cNvSpPr>
            <a:spLocks noGrp="1" noChangeAspect="1"/>
          </p:cNvSpPr>
          <p:nvPr>
            <p:ph type="pic" sz="quarter" idx="33" hasCustomPrompt="1"/>
          </p:nvPr>
        </p:nvSpPr>
        <p:spPr>
          <a:xfrm>
            <a:off x="4988845" y="1903856"/>
            <a:ext cx="1893870" cy="1698098"/>
          </a:xfrm>
          <a:noFill/>
        </p:spPr>
        <p:txBody>
          <a:bodyPr/>
          <a:lstStyle>
            <a:lvl1pPr>
              <a:defRPr sz="1200" b="0" i="0">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52" name="Text Placeholder 21">
            <a:extLst>
              <a:ext uri="{FF2B5EF4-FFF2-40B4-BE49-F238E27FC236}">
                <a16:creationId xmlns:a16="http://schemas.microsoft.com/office/drawing/2014/main" id="{5FE354A9-6414-41BB-8478-BAAE08CC3F9C}"/>
              </a:ext>
            </a:extLst>
          </p:cNvPr>
          <p:cNvSpPr>
            <a:spLocks noGrp="1"/>
          </p:cNvSpPr>
          <p:nvPr>
            <p:ph type="body" sz="quarter" idx="34" hasCustomPrompt="1"/>
          </p:nvPr>
        </p:nvSpPr>
        <p:spPr>
          <a:xfrm>
            <a:off x="4797315" y="3983730"/>
            <a:ext cx="2276930" cy="323885"/>
          </a:xfrm>
          <a:prstGeom prst="rect">
            <a:avLst/>
          </a:prstGeom>
          <a:noFill/>
        </p:spPr>
        <p:txBody>
          <a:bodyPr lIns="0" tIns="0" rIns="0" bIns="0"/>
          <a:lstStyle>
            <a:lvl1pPr algn="l">
              <a:lnSpc>
                <a:spcPts val="1880"/>
              </a:lnSpc>
              <a:defRPr sz="1400" b="1" i="0">
                <a:solidFill>
                  <a:schemeClr val="tx1"/>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53" name="Text Placeholder 21">
            <a:extLst>
              <a:ext uri="{FF2B5EF4-FFF2-40B4-BE49-F238E27FC236}">
                <a16:creationId xmlns:a16="http://schemas.microsoft.com/office/drawing/2014/main" id="{FF6EC755-0506-4DBE-AD42-BDB213FA694A}"/>
              </a:ext>
            </a:extLst>
          </p:cNvPr>
          <p:cNvSpPr>
            <a:spLocks noGrp="1"/>
          </p:cNvSpPr>
          <p:nvPr>
            <p:ph type="body" sz="quarter" idx="35" hasCustomPrompt="1"/>
          </p:nvPr>
        </p:nvSpPr>
        <p:spPr>
          <a:xfrm>
            <a:off x="4797315" y="4377376"/>
            <a:ext cx="2276930" cy="1244947"/>
          </a:xfrm>
          <a:prstGeom prst="rect">
            <a:avLst/>
          </a:prstGeom>
          <a:noFill/>
        </p:spPr>
        <p:txBody>
          <a:bodyPr lIns="0" tIns="0" rIns="0" bIns="0"/>
          <a:lstStyle>
            <a:lvl1pPr algn="l">
              <a:lnSpc>
                <a:spcPct val="10000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cxnSp>
        <p:nvCxnSpPr>
          <p:cNvPr id="54" name="Straight Connector 53">
            <a:extLst>
              <a:ext uri="{FF2B5EF4-FFF2-40B4-BE49-F238E27FC236}">
                <a16:creationId xmlns:a16="http://schemas.microsoft.com/office/drawing/2014/main" id="{2F5A25DE-CAEE-42E8-8DDA-EE3267700F8C}"/>
              </a:ext>
              <a:ext uri="{C183D7F6-B498-43B3-948B-1728B52AA6E4}">
                <adec:decorative xmlns:adec="http://schemas.microsoft.com/office/drawing/2017/decorative" val="1"/>
              </a:ext>
            </a:extLst>
          </p:cNvPr>
          <p:cNvCxnSpPr>
            <a:cxnSpLocks/>
          </p:cNvCxnSpPr>
          <p:nvPr userDrawn="1"/>
        </p:nvCxnSpPr>
        <p:spPr>
          <a:xfrm>
            <a:off x="7863016" y="1588179"/>
            <a:ext cx="0" cy="4378421"/>
          </a:xfrm>
          <a:prstGeom prst="line">
            <a:avLst/>
          </a:prstGeom>
          <a:ln>
            <a:solidFill>
              <a:srgbClr val="AEA8A2">
                <a:alpha val="50000"/>
              </a:srgbClr>
            </a:solidFill>
          </a:ln>
        </p:spPr>
        <p:style>
          <a:lnRef idx="1">
            <a:schemeClr val="accent1"/>
          </a:lnRef>
          <a:fillRef idx="0">
            <a:schemeClr val="accent1"/>
          </a:fillRef>
          <a:effectRef idx="0">
            <a:schemeClr val="accent1"/>
          </a:effectRef>
          <a:fontRef idx="minor">
            <a:schemeClr val="tx1"/>
          </a:fontRef>
        </p:style>
      </p:cxnSp>
      <p:sp>
        <p:nvSpPr>
          <p:cNvPr id="55" name="Picture Placeholder 2">
            <a:extLst>
              <a:ext uri="{FF2B5EF4-FFF2-40B4-BE49-F238E27FC236}">
                <a16:creationId xmlns:a16="http://schemas.microsoft.com/office/drawing/2014/main" id="{5CB0A0C8-7286-440D-98B3-A10AE57EBDBE}"/>
              </a:ext>
            </a:extLst>
          </p:cNvPr>
          <p:cNvSpPr>
            <a:spLocks noGrp="1" noChangeAspect="1"/>
          </p:cNvSpPr>
          <p:nvPr>
            <p:ph type="pic" sz="quarter" idx="36" hasCustomPrompt="1"/>
          </p:nvPr>
        </p:nvSpPr>
        <p:spPr>
          <a:xfrm>
            <a:off x="8839876" y="1903856"/>
            <a:ext cx="1893870" cy="1698098"/>
          </a:xfrm>
          <a:noFill/>
        </p:spPr>
        <p:txBody>
          <a:bodyPr/>
          <a:lstStyle>
            <a:lvl1pPr>
              <a:defRPr sz="1200" b="0" i="0">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56" name="Text Placeholder 21">
            <a:extLst>
              <a:ext uri="{FF2B5EF4-FFF2-40B4-BE49-F238E27FC236}">
                <a16:creationId xmlns:a16="http://schemas.microsoft.com/office/drawing/2014/main" id="{AB2A756C-EDBA-47FB-895C-41FB8A2EA99E}"/>
              </a:ext>
            </a:extLst>
          </p:cNvPr>
          <p:cNvSpPr>
            <a:spLocks noGrp="1"/>
          </p:cNvSpPr>
          <p:nvPr>
            <p:ph type="body" sz="quarter" idx="37" hasCustomPrompt="1"/>
          </p:nvPr>
        </p:nvSpPr>
        <p:spPr>
          <a:xfrm>
            <a:off x="8648346" y="3983730"/>
            <a:ext cx="2276930" cy="323885"/>
          </a:xfrm>
          <a:prstGeom prst="rect">
            <a:avLst/>
          </a:prstGeom>
          <a:noFill/>
        </p:spPr>
        <p:txBody>
          <a:bodyPr lIns="0" tIns="0" rIns="0" bIns="0"/>
          <a:lstStyle>
            <a:lvl1pPr algn="l">
              <a:lnSpc>
                <a:spcPts val="1880"/>
              </a:lnSpc>
              <a:defRPr sz="1400" b="1" i="0">
                <a:solidFill>
                  <a:schemeClr val="tx1"/>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57" name="Text Placeholder 21">
            <a:extLst>
              <a:ext uri="{FF2B5EF4-FFF2-40B4-BE49-F238E27FC236}">
                <a16:creationId xmlns:a16="http://schemas.microsoft.com/office/drawing/2014/main" id="{B06CB9CA-24AC-4A96-8E2D-4BC36DF528D3}"/>
              </a:ext>
            </a:extLst>
          </p:cNvPr>
          <p:cNvSpPr>
            <a:spLocks noGrp="1"/>
          </p:cNvSpPr>
          <p:nvPr>
            <p:ph type="body" sz="quarter" idx="38" hasCustomPrompt="1"/>
          </p:nvPr>
        </p:nvSpPr>
        <p:spPr>
          <a:xfrm>
            <a:off x="8648346" y="4377376"/>
            <a:ext cx="2276930" cy="1244947"/>
          </a:xfrm>
          <a:prstGeom prst="rect">
            <a:avLst/>
          </a:prstGeom>
          <a:noFill/>
        </p:spPr>
        <p:txBody>
          <a:bodyPr lIns="0" tIns="0" rIns="0" bIns="0"/>
          <a:lstStyle>
            <a:lvl1pPr algn="l">
              <a:lnSpc>
                <a:spcPct val="10000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sp>
        <p:nvSpPr>
          <p:cNvPr id="32" name="Date Placeholder 2">
            <a:extLst>
              <a:ext uri="{FF2B5EF4-FFF2-40B4-BE49-F238E27FC236}">
                <a16:creationId xmlns:a16="http://schemas.microsoft.com/office/drawing/2014/main" id="{3CBECBD4-ABDA-8841-890C-835D88C9F532}"/>
              </a:ext>
            </a:extLst>
          </p:cNvPr>
          <p:cNvSpPr>
            <a:spLocks noGrp="1"/>
          </p:cNvSpPr>
          <p:nvPr>
            <p:ph type="dt" sz="half" idx="10"/>
          </p:nvPr>
        </p:nvSpPr>
        <p:spPr>
          <a:xfrm>
            <a:off x="6873138" y="6425604"/>
            <a:ext cx="2743200" cy="363500"/>
          </a:xfrm>
        </p:spPr>
        <p:txBody>
          <a:bodyPr/>
          <a:lstStyle/>
          <a:p>
            <a:r>
              <a:rPr lang="en-US"/>
              <a:t>[Date]</a:t>
            </a:r>
            <a:endParaRPr lang="en-US" dirty="0"/>
          </a:p>
        </p:txBody>
      </p:sp>
      <p:sp>
        <p:nvSpPr>
          <p:cNvPr id="33" name="Footer Placeholder 3">
            <a:extLst>
              <a:ext uri="{FF2B5EF4-FFF2-40B4-BE49-F238E27FC236}">
                <a16:creationId xmlns:a16="http://schemas.microsoft.com/office/drawing/2014/main" id="{E2BEFF80-EFDD-8744-9541-5EFD70D68EFC}"/>
              </a:ext>
            </a:extLst>
          </p:cNvPr>
          <p:cNvSpPr>
            <a:spLocks noGrp="1"/>
          </p:cNvSpPr>
          <p:nvPr>
            <p:ph type="ftr" sz="quarter" idx="11"/>
          </p:nvPr>
        </p:nvSpPr>
        <p:spPr>
          <a:xfrm>
            <a:off x="1127759" y="6423978"/>
            <a:ext cx="5745379" cy="365125"/>
          </a:xfrm>
        </p:spPr>
        <p:txBody>
          <a:bodyPr/>
          <a:lstStyle/>
          <a:p>
            <a:r>
              <a:rPr lang="en-US"/>
              <a:t>Copyright © 2022, Oracle and/or its affiliates  |  Confidential: Internal</a:t>
            </a:r>
            <a:endParaRPr lang="en-US" dirty="0"/>
          </a:p>
        </p:txBody>
      </p:sp>
      <p:sp>
        <p:nvSpPr>
          <p:cNvPr id="34" name="Slide Number Placeholder 4">
            <a:extLst>
              <a:ext uri="{FF2B5EF4-FFF2-40B4-BE49-F238E27FC236}">
                <a16:creationId xmlns:a16="http://schemas.microsoft.com/office/drawing/2014/main" id="{AF96A26F-5B58-2945-89EA-710948DCA0E7}"/>
              </a:ext>
            </a:extLst>
          </p:cNvPr>
          <p:cNvSpPr>
            <a:spLocks noGrp="1"/>
          </p:cNvSpPr>
          <p:nvPr>
            <p:ph type="sldNum" sz="quarter" idx="12"/>
          </p:nvPr>
        </p:nvSpPr>
        <p:spPr>
          <a:xfrm>
            <a:off x="762000" y="6423660"/>
            <a:ext cx="365760" cy="365760"/>
          </a:xfrm>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1140322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3 Icons + Short Copy_Sand_Pilla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8899DF-AF7F-49C3-8EB9-917DC91038AA}"/>
              </a:ext>
            </a:extLst>
          </p:cNvPr>
          <p:cNvSpPr>
            <a:spLocks noGrp="1"/>
          </p:cNvSpPr>
          <p:nvPr>
            <p:ph type="title" hasCustomPrompt="1"/>
          </p:nvPr>
        </p:nvSpPr>
        <p:spPr/>
        <p:txBody>
          <a:bodyPr/>
          <a:lstStyle/>
          <a:p>
            <a:r>
              <a:rPr lang="en-US" dirty="0"/>
              <a:t>Title</a:t>
            </a:r>
          </a:p>
        </p:txBody>
      </p:sp>
      <p:sp>
        <p:nvSpPr>
          <p:cNvPr id="22" name="Picture Placeholder 2">
            <a:extLst>
              <a:ext uri="{FF2B5EF4-FFF2-40B4-BE49-F238E27FC236}">
                <a16:creationId xmlns:a16="http://schemas.microsoft.com/office/drawing/2014/main" id="{22DF1160-B5D2-4CF6-A4AF-4DA9FC5AA849}"/>
              </a:ext>
            </a:extLst>
          </p:cNvPr>
          <p:cNvSpPr>
            <a:spLocks noGrp="1" noChangeAspect="1"/>
          </p:cNvSpPr>
          <p:nvPr>
            <p:ph type="pic" sz="quarter" idx="26" hasCustomPrompt="1"/>
          </p:nvPr>
        </p:nvSpPr>
        <p:spPr>
          <a:xfrm>
            <a:off x="1102644" y="1903856"/>
            <a:ext cx="1893870" cy="1698098"/>
          </a:xfrm>
          <a:noFill/>
        </p:spPr>
        <p:txBody>
          <a:bodyPr/>
          <a:lstStyle>
            <a:lvl1pPr>
              <a:defRPr sz="1200" b="0" i="0">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23" name="Text Placeholder 21">
            <a:extLst>
              <a:ext uri="{FF2B5EF4-FFF2-40B4-BE49-F238E27FC236}">
                <a16:creationId xmlns:a16="http://schemas.microsoft.com/office/drawing/2014/main" id="{DF80AD46-A073-4516-92F2-FB8032E4D656}"/>
              </a:ext>
            </a:extLst>
          </p:cNvPr>
          <p:cNvSpPr>
            <a:spLocks noGrp="1"/>
          </p:cNvSpPr>
          <p:nvPr>
            <p:ph type="body" sz="quarter" idx="25" hasCustomPrompt="1"/>
          </p:nvPr>
        </p:nvSpPr>
        <p:spPr>
          <a:xfrm>
            <a:off x="911114" y="3983730"/>
            <a:ext cx="2276930" cy="323885"/>
          </a:xfrm>
          <a:prstGeom prst="rect">
            <a:avLst/>
          </a:prstGeom>
          <a:noFill/>
        </p:spPr>
        <p:txBody>
          <a:bodyPr lIns="0" tIns="0" rIns="0" bIns="0"/>
          <a:lstStyle>
            <a:lvl1pPr algn="l">
              <a:lnSpc>
                <a:spcPts val="1880"/>
              </a:lnSpc>
              <a:defRPr sz="1400" b="1" i="0">
                <a:solidFill>
                  <a:schemeClr val="accent5"/>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29" name="Text Placeholder 21">
            <a:extLst>
              <a:ext uri="{FF2B5EF4-FFF2-40B4-BE49-F238E27FC236}">
                <a16:creationId xmlns:a16="http://schemas.microsoft.com/office/drawing/2014/main" id="{19A668A0-F5A6-42DA-B4E0-03BCCDE593D7}"/>
              </a:ext>
            </a:extLst>
          </p:cNvPr>
          <p:cNvSpPr>
            <a:spLocks noGrp="1"/>
          </p:cNvSpPr>
          <p:nvPr>
            <p:ph type="body" sz="quarter" idx="24" hasCustomPrompt="1"/>
          </p:nvPr>
        </p:nvSpPr>
        <p:spPr>
          <a:xfrm>
            <a:off x="911114" y="4377376"/>
            <a:ext cx="2276930" cy="1244947"/>
          </a:xfrm>
          <a:prstGeom prst="rect">
            <a:avLst/>
          </a:prstGeom>
          <a:noFill/>
        </p:spPr>
        <p:txBody>
          <a:bodyPr lIns="0" tIns="0" rIns="0" bIns="0"/>
          <a:lstStyle>
            <a:lvl1pPr algn="l">
              <a:lnSpc>
                <a:spcPct val="10000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cxnSp>
        <p:nvCxnSpPr>
          <p:cNvPr id="30" name="Straight Connector 29">
            <a:extLst>
              <a:ext uri="{FF2B5EF4-FFF2-40B4-BE49-F238E27FC236}">
                <a16:creationId xmlns:a16="http://schemas.microsoft.com/office/drawing/2014/main" id="{A4CF0907-FD24-4F9B-AAFB-E72F1CFCAC07}"/>
              </a:ext>
              <a:ext uri="{C183D7F6-B498-43B3-948B-1728B52AA6E4}">
                <adec:decorative xmlns:adec="http://schemas.microsoft.com/office/drawing/2017/decorative" val="1"/>
              </a:ext>
            </a:extLst>
          </p:cNvPr>
          <p:cNvCxnSpPr>
            <a:cxnSpLocks/>
          </p:cNvCxnSpPr>
          <p:nvPr userDrawn="1"/>
        </p:nvCxnSpPr>
        <p:spPr>
          <a:xfrm>
            <a:off x="4003589" y="1588179"/>
            <a:ext cx="0" cy="4378421"/>
          </a:xfrm>
          <a:prstGeom prst="line">
            <a:avLst/>
          </a:prstGeom>
          <a:ln>
            <a:solidFill>
              <a:srgbClr val="AEA8A2">
                <a:alpha val="50000"/>
              </a:srgbClr>
            </a:solidFill>
          </a:ln>
        </p:spPr>
        <p:style>
          <a:lnRef idx="1">
            <a:schemeClr val="accent1"/>
          </a:lnRef>
          <a:fillRef idx="0">
            <a:schemeClr val="accent1"/>
          </a:fillRef>
          <a:effectRef idx="0">
            <a:schemeClr val="accent1"/>
          </a:effectRef>
          <a:fontRef idx="minor">
            <a:schemeClr val="tx1"/>
          </a:fontRef>
        </p:style>
      </p:cxnSp>
      <p:sp>
        <p:nvSpPr>
          <p:cNvPr id="31" name="Picture Placeholder 2">
            <a:extLst>
              <a:ext uri="{FF2B5EF4-FFF2-40B4-BE49-F238E27FC236}">
                <a16:creationId xmlns:a16="http://schemas.microsoft.com/office/drawing/2014/main" id="{906C6988-4AAA-4BC6-8080-01BE121C21DB}"/>
              </a:ext>
            </a:extLst>
          </p:cNvPr>
          <p:cNvSpPr>
            <a:spLocks noGrp="1" noChangeAspect="1"/>
          </p:cNvSpPr>
          <p:nvPr>
            <p:ph type="pic" sz="quarter" idx="33" hasCustomPrompt="1"/>
          </p:nvPr>
        </p:nvSpPr>
        <p:spPr>
          <a:xfrm>
            <a:off x="4988845" y="1903856"/>
            <a:ext cx="1893870" cy="1698098"/>
          </a:xfrm>
          <a:noFill/>
        </p:spPr>
        <p:txBody>
          <a:bodyPr/>
          <a:lstStyle>
            <a:lvl1pPr>
              <a:defRPr sz="1200" b="0" i="0">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32" name="Text Placeholder 21">
            <a:extLst>
              <a:ext uri="{FF2B5EF4-FFF2-40B4-BE49-F238E27FC236}">
                <a16:creationId xmlns:a16="http://schemas.microsoft.com/office/drawing/2014/main" id="{48729E7A-9531-404B-B548-6BE30BA29FEB}"/>
              </a:ext>
            </a:extLst>
          </p:cNvPr>
          <p:cNvSpPr>
            <a:spLocks noGrp="1"/>
          </p:cNvSpPr>
          <p:nvPr>
            <p:ph type="body" sz="quarter" idx="34" hasCustomPrompt="1"/>
          </p:nvPr>
        </p:nvSpPr>
        <p:spPr>
          <a:xfrm>
            <a:off x="4797315" y="3983730"/>
            <a:ext cx="2276930" cy="323885"/>
          </a:xfrm>
          <a:prstGeom prst="rect">
            <a:avLst/>
          </a:prstGeom>
          <a:noFill/>
        </p:spPr>
        <p:txBody>
          <a:bodyPr lIns="0" tIns="0" rIns="0" bIns="0"/>
          <a:lstStyle>
            <a:lvl1pPr algn="l">
              <a:lnSpc>
                <a:spcPts val="1880"/>
              </a:lnSpc>
              <a:defRPr sz="1400" b="1" i="0">
                <a:solidFill>
                  <a:schemeClr val="accent5"/>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33" name="Text Placeholder 21">
            <a:extLst>
              <a:ext uri="{FF2B5EF4-FFF2-40B4-BE49-F238E27FC236}">
                <a16:creationId xmlns:a16="http://schemas.microsoft.com/office/drawing/2014/main" id="{9A89908D-ED8C-4AA4-A5F2-E196E9087AE7}"/>
              </a:ext>
            </a:extLst>
          </p:cNvPr>
          <p:cNvSpPr>
            <a:spLocks noGrp="1"/>
          </p:cNvSpPr>
          <p:nvPr>
            <p:ph type="body" sz="quarter" idx="35" hasCustomPrompt="1"/>
          </p:nvPr>
        </p:nvSpPr>
        <p:spPr>
          <a:xfrm>
            <a:off x="4797315" y="4377376"/>
            <a:ext cx="2276930" cy="1244947"/>
          </a:xfrm>
          <a:prstGeom prst="rect">
            <a:avLst/>
          </a:prstGeom>
          <a:noFill/>
        </p:spPr>
        <p:txBody>
          <a:bodyPr lIns="0" tIns="0" rIns="0" bIns="0"/>
          <a:lstStyle>
            <a:lvl1pPr algn="l">
              <a:lnSpc>
                <a:spcPct val="10000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cxnSp>
        <p:nvCxnSpPr>
          <p:cNvPr id="34" name="Straight Connector 33">
            <a:extLst>
              <a:ext uri="{FF2B5EF4-FFF2-40B4-BE49-F238E27FC236}">
                <a16:creationId xmlns:a16="http://schemas.microsoft.com/office/drawing/2014/main" id="{33E07A8D-1A47-4290-8B3C-F34E72FB6B0A}"/>
              </a:ext>
              <a:ext uri="{C183D7F6-B498-43B3-948B-1728B52AA6E4}">
                <adec:decorative xmlns:adec="http://schemas.microsoft.com/office/drawing/2017/decorative" val="1"/>
              </a:ext>
            </a:extLst>
          </p:cNvPr>
          <p:cNvCxnSpPr>
            <a:cxnSpLocks/>
          </p:cNvCxnSpPr>
          <p:nvPr userDrawn="1"/>
        </p:nvCxnSpPr>
        <p:spPr>
          <a:xfrm>
            <a:off x="7863016" y="1588179"/>
            <a:ext cx="0" cy="4378421"/>
          </a:xfrm>
          <a:prstGeom prst="line">
            <a:avLst/>
          </a:prstGeom>
          <a:ln>
            <a:solidFill>
              <a:srgbClr val="AEA8A2">
                <a:alpha val="50000"/>
              </a:srgbClr>
            </a:solidFill>
          </a:ln>
        </p:spPr>
        <p:style>
          <a:lnRef idx="1">
            <a:schemeClr val="accent1"/>
          </a:lnRef>
          <a:fillRef idx="0">
            <a:schemeClr val="accent1"/>
          </a:fillRef>
          <a:effectRef idx="0">
            <a:schemeClr val="accent1"/>
          </a:effectRef>
          <a:fontRef idx="minor">
            <a:schemeClr val="tx1"/>
          </a:fontRef>
        </p:style>
      </p:cxnSp>
      <p:sp>
        <p:nvSpPr>
          <p:cNvPr id="35" name="Picture Placeholder 2">
            <a:extLst>
              <a:ext uri="{FF2B5EF4-FFF2-40B4-BE49-F238E27FC236}">
                <a16:creationId xmlns:a16="http://schemas.microsoft.com/office/drawing/2014/main" id="{DD15226E-5A08-4DAC-B128-5BF824EF0E85}"/>
              </a:ext>
            </a:extLst>
          </p:cNvPr>
          <p:cNvSpPr>
            <a:spLocks noGrp="1" noChangeAspect="1"/>
          </p:cNvSpPr>
          <p:nvPr>
            <p:ph type="pic" sz="quarter" idx="36" hasCustomPrompt="1"/>
          </p:nvPr>
        </p:nvSpPr>
        <p:spPr>
          <a:xfrm>
            <a:off x="8839876" y="1903856"/>
            <a:ext cx="1893870" cy="1698098"/>
          </a:xfrm>
          <a:noFill/>
        </p:spPr>
        <p:txBody>
          <a:bodyPr/>
          <a:lstStyle>
            <a:lvl1pPr>
              <a:defRPr sz="1200" b="0" i="0">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36" name="Text Placeholder 21">
            <a:extLst>
              <a:ext uri="{FF2B5EF4-FFF2-40B4-BE49-F238E27FC236}">
                <a16:creationId xmlns:a16="http://schemas.microsoft.com/office/drawing/2014/main" id="{DD895366-ECA5-45EA-A6F3-8651019342DC}"/>
              </a:ext>
            </a:extLst>
          </p:cNvPr>
          <p:cNvSpPr>
            <a:spLocks noGrp="1"/>
          </p:cNvSpPr>
          <p:nvPr>
            <p:ph type="body" sz="quarter" idx="37" hasCustomPrompt="1"/>
          </p:nvPr>
        </p:nvSpPr>
        <p:spPr>
          <a:xfrm>
            <a:off x="8648346" y="3983730"/>
            <a:ext cx="2276930" cy="323885"/>
          </a:xfrm>
          <a:prstGeom prst="rect">
            <a:avLst/>
          </a:prstGeom>
          <a:noFill/>
        </p:spPr>
        <p:txBody>
          <a:bodyPr lIns="0" tIns="0" rIns="0" bIns="0"/>
          <a:lstStyle>
            <a:lvl1pPr algn="l">
              <a:lnSpc>
                <a:spcPts val="1880"/>
              </a:lnSpc>
              <a:defRPr sz="1400" b="1" i="0">
                <a:solidFill>
                  <a:schemeClr val="accent5"/>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37" name="Text Placeholder 21">
            <a:extLst>
              <a:ext uri="{FF2B5EF4-FFF2-40B4-BE49-F238E27FC236}">
                <a16:creationId xmlns:a16="http://schemas.microsoft.com/office/drawing/2014/main" id="{2516EF13-E485-4633-8505-5D4AA6CCF4FD}"/>
              </a:ext>
            </a:extLst>
          </p:cNvPr>
          <p:cNvSpPr>
            <a:spLocks noGrp="1"/>
          </p:cNvSpPr>
          <p:nvPr>
            <p:ph type="body" sz="quarter" idx="38" hasCustomPrompt="1"/>
          </p:nvPr>
        </p:nvSpPr>
        <p:spPr>
          <a:xfrm>
            <a:off x="8648346" y="4377376"/>
            <a:ext cx="2276930" cy="1244947"/>
          </a:xfrm>
          <a:prstGeom prst="rect">
            <a:avLst/>
          </a:prstGeom>
          <a:noFill/>
        </p:spPr>
        <p:txBody>
          <a:bodyPr lIns="0" tIns="0" rIns="0" bIns="0"/>
          <a:lstStyle>
            <a:lvl1pPr algn="l">
              <a:lnSpc>
                <a:spcPct val="10000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sp>
        <p:nvSpPr>
          <p:cNvPr id="18" name="Date Placeholder 2">
            <a:extLst>
              <a:ext uri="{FF2B5EF4-FFF2-40B4-BE49-F238E27FC236}">
                <a16:creationId xmlns:a16="http://schemas.microsoft.com/office/drawing/2014/main" id="{908721A4-D25C-1848-BEA9-1E815523E2E1}"/>
              </a:ext>
            </a:extLst>
          </p:cNvPr>
          <p:cNvSpPr>
            <a:spLocks noGrp="1"/>
          </p:cNvSpPr>
          <p:nvPr>
            <p:ph type="dt" sz="half" idx="10"/>
          </p:nvPr>
        </p:nvSpPr>
        <p:spPr>
          <a:xfrm>
            <a:off x="6873138" y="6425604"/>
            <a:ext cx="2743200" cy="363500"/>
          </a:xfrm>
        </p:spPr>
        <p:txBody>
          <a:bodyPr/>
          <a:lstStyle/>
          <a:p>
            <a:r>
              <a:rPr lang="en-US"/>
              <a:t>[Date]</a:t>
            </a:r>
            <a:endParaRPr lang="en-US" dirty="0"/>
          </a:p>
        </p:txBody>
      </p:sp>
      <p:sp>
        <p:nvSpPr>
          <p:cNvPr id="19" name="Footer Placeholder 3">
            <a:extLst>
              <a:ext uri="{FF2B5EF4-FFF2-40B4-BE49-F238E27FC236}">
                <a16:creationId xmlns:a16="http://schemas.microsoft.com/office/drawing/2014/main" id="{E7652BBE-A662-264E-81DE-EA24CC8CFC68}"/>
              </a:ext>
            </a:extLst>
          </p:cNvPr>
          <p:cNvSpPr>
            <a:spLocks noGrp="1"/>
          </p:cNvSpPr>
          <p:nvPr>
            <p:ph type="ftr" sz="quarter" idx="11"/>
          </p:nvPr>
        </p:nvSpPr>
        <p:spPr>
          <a:xfrm>
            <a:off x="1127759" y="6423978"/>
            <a:ext cx="5745379" cy="365125"/>
          </a:xfrm>
        </p:spPr>
        <p:txBody>
          <a:bodyPr/>
          <a:lstStyle/>
          <a:p>
            <a:r>
              <a:rPr lang="en-US"/>
              <a:t>Copyright © 2022, Oracle and/or its affiliates  |  Confidential: Internal</a:t>
            </a:r>
            <a:endParaRPr lang="en-US" dirty="0"/>
          </a:p>
        </p:txBody>
      </p:sp>
      <p:sp>
        <p:nvSpPr>
          <p:cNvPr id="21" name="Slide Number Placeholder 4">
            <a:extLst>
              <a:ext uri="{FF2B5EF4-FFF2-40B4-BE49-F238E27FC236}">
                <a16:creationId xmlns:a16="http://schemas.microsoft.com/office/drawing/2014/main" id="{72894C65-14B1-D644-9EF0-B5F6F2833CC1}"/>
              </a:ext>
            </a:extLst>
          </p:cNvPr>
          <p:cNvSpPr>
            <a:spLocks noGrp="1"/>
          </p:cNvSpPr>
          <p:nvPr>
            <p:ph type="sldNum" sz="quarter" idx="12"/>
          </p:nvPr>
        </p:nvSpPr>
        <p:spPr>
          <a:xfrm>
            <a:off x="762000" y="6423660"/>
            <a:ext cx="365760" cy="365760"/>
          </a:xfrm>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428637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3_4 Icons + Short Copy_San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CCF608-ABD7-4DB7-BA98-0A26948500E6}"/>
              </a:ext>
            </a:extLst>
          </p:cNvPr>
          <p:cNvSpPr>
            <a:spLocks noGrp="1"/>
          </p:cNvSpPr>
          <p:nvPr>
            <p:ph type="title" hasCustomPrompt="1"/>
          </p:nvPr>
        </p:nvSpPr>
        <p:spPr/>
        <p:txBody>
          <a:bodyPr/>
          <a:lstStyle/>
          <a:p>
            <a:r>
              <a:rPr lang="en-US" dirty="0"/>
              <a:t>Title</a:t>
            </a:r>
          </a:p>
        </p:txBody>
      </p:sp>
      <p:sp>
        <p:nvSpPr>
          <p:cNvPr id="28" name="Picture Placeholder 2">
            <a:extLst>
              <a:ext uri="{FF2B5EF4-FFF2-40B4-BE49-F238E27FC236}">
                <a16:creationId xmlns:a16="http://schemas.microsoft.com/office/drawing/2014/main" id="{6A00587F-510C-744D-8CE2-C94F7349AC39}"/>
              </a:ext>
            </a:extLst>
          </p:cNvPr>
          <p:cNvSpPr>
            <a:spLocks noGrp="1"/>
          </p:cNvSpPr>
          <p:nvPr>
            <p:ph type="pic" sz="quarter" idx="26" hasCustomPrompt="1"/>
          </p:nvPr>
        </p:nvSpPr>
        <p:spPr>
          <a:xfrm>
            <a:off x="1463634" y="2085535"/>
            <a:ext cx="1530305" cy="1372115"/>
          </a:xfrm>
        </p:spPr>
        <p:txBody>
          <a:bodyPr/>
          <a:lstStyle>
            <a:lvl1pPr>
              <a:defRPr sz="1200" b="0" i="0">
                <a:solidFill>
                  <a:schemeClr val="tx2"/>
                </a:solidFill>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27" name="Text Placeholder 21">
            <a:extLst>
              <a:ext uri="{FF2B5EF4-FFF2-40B4-BE49-F238E27FC236}">
                <a16:creationId xmlns:a16="http://schemas.microsoft.com/office/drawing/2014/main" id="{FA16CA9C-ED56-5A4C-9F26-7D2EB66CA69E}"/>
              </a:ext>
            </a:extLst>
          </p:cNvPr>
          <p:cNvSpPr>
            <a:spLocks noGrp="1"/>
          </p:cNvSpPr>
          <p:nvPr>
            <p:ph type="body" sz="quarter" idx="25" hasCustomPrompt="1"/>
          </p:nvPr>
        </p:nvSpPr>
        <p:spPr>
          <a:xfrm>
            <a:off x="1379006" y="3759835"/>
            <a:ext cx="1699867" cy="223895"/>
          </a:xfrm>
          <a:prstGeom prst="rect">
            <a:avLst/>
          </a:prstGeom>
        </p:spPr>
        <p:txBody>
          <a:bodyPr lIns="0" tIns="0" rIns="0" bIns="0"/>
          <a:lstStyle>
            <a:lvl1pPr algn="l">
              <a:lnSpc>
                <a:spcPts val="1880"/>
              </a:lnSpc>
              <a:defRPr sz="1200" b="1" i="0">
                <a:solidFill>
                  <a:srgbClr val="47423E"/>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26" name="Text Placeholder 21">
            <a:extLst>
              <a:ext uri="{FF2B5EF4-FFF2-40B4-BE49-F238E27FC236}">
                <a16:creationId xmlns:a16="http://schemas.microsoft.com/office/drawing/2014/main" id="{88B9FD16-E5E3-A049-A29F-5438307E145E}"/>
              </a:ext>
            </a:extLst>
          </p:cNvPr>
          <p:cNvSpPr>
            <a:spLocks noGrp="1"/>
          </p:cNvSpPr>
          <p:nvPr>
            <p:ph type="body" sz="quarter" idx="24" hasCustomPrompt="1"/>
          </p:nvPr>
        </p:nvSpPr>
        <p:spPr>
          <a:xfrm>
            <a:off x="1379006" y="4081414"/>
            <a:ext cx="1699869" cy="1130291"/>
          </a:xfrm>
          <a:prstGeom prst="rect">
            <a:avLst/>
          </a:prstGeom>
        </p:spPr>
        <p:txBody>
          <a:bodyPr lIns="0" tIns="0" rIns="0" bIns="0"/>
          <a:lstStyle>
            <a:lvl1pPr algn="l">
              <a:lnSpc>
                <a:spcPct val="100000"/>
              </a:lnSpc>
              <a:defRPr sz="105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cxnSp>
        <p:nvCxnSpPr>
          <p:cNvPr id="29" name="Straight Connector 28">
            <a:extLst>
              <a:ext uri="{FF2B5EF4-FFF2-40B4-BE49-F238E27FC236}">
                <a16:creationId xmlns:a16="http://schemas.microsoft.com/office/drawing/2014/main" id="{D69E3C70-4FE1-1D46-A5F9-BE7096233BC6}"/>
              </a:ext>
              <a:ext uri="{C183D7F6-B498-43B3-948B-1728B52AA6E4}">
                <adec:decorative xmlns:adec="http://schemas.microsoft.com/office/drawing/2017/decorative" val="1"/>
              </a:ext>
            </a:extLst>
          </p:cNvPr>
          <p:cNvCxnSpPr>
            <a:cxnSpLocks/>
          </p:cNvCxnSpPr>
          <p:nvPr userDrawn="1"/>
        </p:nvCxnSpPr>
        <p:spPr>
          <a:xfrm>
            <a:off x="3476648" y="1579402"/>
            <a:ext cx="0" cy="4378421"/>
          </a:xfrm>
          <a:prstGeom prst="line">
            <a:avLst/>
          </a:prstGeom>
          <a:ln>
            <a:solidFill>
              <a:srgbClr val="AEA8A2">
                <a:alpha val="50000"/>
              </a:srgbClr>
            </a:solidFill>
          </a:ln>
        </p:spPr>
        <p:style>
          <a:lnRef idx="1">
            <a:schemeClr val="accent1"/>
          </a:lnRef>
          <a:fillRef idx="0">
            <a:schemeClr val="accent1"/>
          </a:fillRef>
          <a:effectRef idx="0">
            <a:schemeClr val="accent1"/>
          </a:effectRef>
          <a:fontRef idx="minor">
            <a:schemeClr val="tx1"/>
          </a:fontRef>
        </p:style>
      </p:cxnSp>
      <p:sp>
        <p:nvSpPr>
          <p:cNvPr id="22" name="Picture Placeholder 2">
            <a:extLst>
              <a:ext uri="{FF2B5EF4-FFF2-40B4-BE49-F238E27FC236}">
                <a16:creationId xmlns:a16="http://schemas.microsoft.com/office/drawing/2014/main" id="{BD22DD86-A0C9-42EA-80BD-9B8CDAB8E9F4}"/>
              </a:ext>
            </a:extLst>
          </p:cNvPr>
          <p:cNvSpPr>
            <a:spLocks noGrp="1"/>
          </p:cNvSpPr>
          <p:nvPr>
            <p:ph type="pic" sz="quarter" idx="27" hasCustomPrompt="1"/>
          </p:nvPr>
        </p:nvSpPr>
        <p:spPr>
          <a:xfrm>
            <a:off x="3947359" y="2085535"/>
            <a:ext cx="1530305" cy="1372115"/>
          </a:xfrm>
        </p:spPr>
        <p:txBody>
          <a:bodyPr/>
          <a:lstStyle>
            <a:lvl1pPr>
              <a:defRPr sz="1200" b="0" i="0">
                <a:solidFill>
                  <a:schemeClr val="tx2"/>
                </a:solidFill>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23" name="Text Placeholder 21">
            <a:extLst>
              <a:ext uri="{FF2B5EF4-FFF2-40B4-BE49-F238E27FC236}">
                <a16:creationId xmlns:a16="http://schemas.microsoft.com/office/drawing/2014/main" id="{E5D93A6D-47F8-4854-A7A7-2673F12221B8}"/>
              </a:ext>
            </a:extLst>
          </p:cNvPr>
          <p:cNvSpPr>
            <a:spLocks noGrp="1"/>
          </p:cNvSpPr>
          <p:nvPr>
            <p:ph type="body" sz="quarter" idx="28" hasCustomPrompt="1"/>
          </p:nvPr>
        </p:nvSpPr>
        <p:spPr>
          <a:xfrm>
            <a:off x="3862731" y="3759835"/>
            <a:ext cx="1699867" cy="223895"/>
          </a:xfrm>
          <a:prstGeom prst="rect">
            <a:avLst/>
          </a:prstGeom>
        </p:spPr>
        <p:txBody>
          <a:bodyPr lIns="0" tIns="0" rIns="0" bIns="0"/>
          <a:lstStyle>
            <a:lvl1pPr algn="l">
              <a:lnSpc>
                <a:spcPts val="1880"/>
              </a:lnSpc>
              <a:defRPr sz="1200" b="1" i="0">
                <a:solidFill>
                  <a:srgbClr val="47423E"/>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24" name="Text Placeholder 21">
            <a:extLst>
              <a:ext uri="{FF2B5EF4-FFF2-40B4-BE49-F238E27FC236}">
                <a16:creationId xmlns:a16="http://schemas.microsoft.com/office/drawing/2014/main" id="{328ADFF8-9368-4377-869F-DDF1445AD16B}"/>
              </a:ext>
            </a:extLst>
          </p:cNvPr>
          <p:cNvSpPr>
            <a:spLocks noGrp="1"/>
          </p:cNvSpPr>
          <p:nvPr>
            <p:ph type="body" sz="quarter" idx="29" hasCustomPrompt="1"/>
          </p:nvPr>
        </p:nvSpPr>
        <p:spPr>
          <a:xfrm>
            <a:off x="3862731" y="4081414"/>
            <a:ext cx="1699869" cy="1130291"/>
          </a:xfrm>
          <a:prstGeom prst="rect">
            <a:avLst/>
          </a:prstGeom>
        </p:spPr>
        <p:txBody>
          <a:bodyPr lIns="0" tIns="0" rIns="0" bIns="0"/>
          <a:lstStyle>
            <a:lvl1pPr algn="l">
              <a:lnSpc>
                <a:spcPct val="100000"/>
              </a:lnSpc>
              <a:defRPr sz="105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cxnSp>
        <p:nvCxnSpPr>
          <p:cNvPr id="33" name="Straight Connector 32">
            <a:extLst>
              <a:ext uri="{FF2B5EF4-FFF2-40B4-BE49-F238E27FC236}">
                <a16:creationId xmlns:a16="http://schemas.microsoft.com/office/drawing/2014/main" id="{98DAC597-C38B-794D-8A01-416446A4D3CC}"/>
              </a:ext>
              <a:ext uri="{C183D7F6-B498-43B3-948B-1728B52AA6E4}">
                <adec:decorative xmlns:adec="http://schemas.microsoft.com/office/drawing/2017/decorative" val="1"/>
              </a:ext>
            </a:extLst>
          </p:cNvPr>
          <p:cNvCxnSpPr>
            <a:cxnSpLocks/>
          </p:cNvCxnSpPr>
          <p:nvPr userDrawn="1"/>
        </p:nvCxnSpPr>
        <p:spPr>
          <a:xfrm>
            <a:off x="6047128" y="1579402"/>
            <a:ext cx="0" cy="4378421"/>
          </a:xfrm>
          <a:prstGeom prst="line">
            <a:avLst/>
          </a:prstGeom>
          <a:ln>
            <a:solidFill>
              <a:srgbClr val="AEA8A2">
                <a:alpha val="50000"/>
              </a:srgbClr>
            </a:solidFill>
          </a:ln>
        </p:spPr>
        <p:style>
          <a:lnRef idx="1">
            <a:schemeClr val="accent1"/>
          </a:lnRef>
          <a:fillRef idx="0">
            <a:schemeClr val="accent1"/>
          </a:fillRef>
          <a:effectRef idx="0">
            <a:schemeClr val="accent1"/>
          </a:effectRef>
          <a:fontRef idx="minor">
            <a:schemeClr val="tx1"/>
          </a:fontRef>
        </p:style>
      </p:cxnSp>
      <p:sp>
        <p:nvSpPr>
          <p:cNvPr id="25" name="Picture Placeholder 2">
            <a:extLst>
              <a:ext uri="{FF2B5EF4-FFF2-40B4-BE49-F238E27FC236}">
                <a16:creationId xmlns:a16="http://schemas.microsoft.com/office/drawing/2014/main" id="{2E2F7A13-FC91-4E55-8FB8-90C3B5F5E6BB}"/>
              </a:ext>
            </a:extLst>
          </p:cNvPr>
          <p:cNvSpPr>
            <a:spLocks noGrp="1"/>
          </p:cNvSpPr>
          <p:nvPr>
            <p:ph type="pic" sz="quarter" idx="30" hasCustomPrompt="1"/>
          </p:nvPr>
        </p:nvSpPr>
        <p:spPr>
          <a:xfrm>
            <a:off x="6637828" y="2085535"/>
            <a:ext cx="1530305" cy="1372115"/>
          </a:xfrm>
        </p:spPr>
        <p:txBody>
          <a:bodyPr/>
          <a:lstStyle>
            <a:lvl1pPr>
              <a:defRPr sz="1200" b="0" i="0">
                <a:solidFill>
                  <a:schemeClr val="tx2"/>
                </a:solidFill>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41" name="Text Placeholder 21">
            <a:extLst>
              <a:ext uri="{FF2B5EF4-FFF2-40B4-BE49-F238E27FC236}">
                <a16:creationId xmlns:a16="http://schemas.microsoft.com/office/drawing/2014/main" id="{1B0A9521-6985-4581-8AFF-8FB9B4A4721B}"/>
              </a:ext>
            </a:extLst>
          </p:cNvPr>
          <p:cNvSpPr>
            <a:spLocks noGrp="1"/>
          </p:cNvSpPr>
          <p:nvPr>
            <p:ph type="body" sz="quarter" idx="31" hasCustomPrompt="1"/>
          </p:nvPr>
        </p:nvSpPr>
        <p:spPr>
          <a:xfrm>
            <a:off x="6553200" y="3759835"/>
            <a:ext cx="1699867" cy="223895"/>
          </a:xfrm>
          <a:prstGeom prst="rect">
            <a:avLst/>
          </a:prstGeom>
        </p:spPr>
        <p:txBody>
          <a:bodyPr lIns="0" tIns="0" rIns="0" bIns="0"/>
          <a:lstStyle>
            <a:lvl1pPr algn="l">
              <a:lnSpc>
                <a:spcPts val="1880"/>
              </a:lnSpc>
              <a:defRPr sz="1200" b="1" i="0">
                <a:solidFill>
                  <a:srgbClr val="47423E"/>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2" name="Text Placeholder 21">
            <a:extLst>
              <a:ext uri="{FF2B5EF4-FFF2-40B4-BE49-F238E27FC236}">
                <a16:creationId xmlns:a16="http://schemas.microsoft.com/office/drawing/2014/main" id="{B01F5F47-D398-41EC-BFBB-2A47F258F0B4}"/>
              </a:ext>
            </a:extLst>
          </p:cNvPr>
          <p:cNvSpPr>
            <a:spLocks noGrp="1"/>
          </p:cNvSpPr>
          <p:nvPr>
            <p:ph type="body" sz="quarter" idx="32" hasCustomPrompt="1"/>
          </p:nvPr>
        </p:nvSpPr>
        <p:spPr>
          <a:xfrm>
            <a:off x="6553200" y="4081414"/>
            <a:ext cx="1699869" cy="1130291"/>
          </a:xfrm>
          <a:prstGeom prst="rect">
            <a:avLst/>
          </a:prstGeom>
        </p:spPr>
        <p:txBody>
          <a:bodyPr lIns="0" tIns="0" rIns="0" bIns="0"/>
          <a:lstStyle>
            <a:lvl1pPr algn="l">
              <a:lnSpc>
                <a:spcPct val="100000"/>
              </a:lnSpc>
              <a:defRPr sz="105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cxnSp>
        <p:nvCxnSpPr>
          <p:cNvPr id="37" name="Straight Connector 36">
            <a:extLst>
              <a:ext uri="{FF2B5EF4-FFF2-40B4-BE49-F238E27FC236}">
                <a16:creationId xmlns:a16="http://schemas.microsoft.com/office/drawing/2014/main" id="{C89E8E33-9880-7F40-8DC7-25AFD98C1D03}"/>
              </a:ext>
              <a:ext uri="{C183D7F6-B498-43B3-948B-1728B52AA6E4}">
                <adec:decorative xmlns:adec="http://schemas.microsoft.com/office/drawing/2017/decorative" val="1"/>
              </a:ext>
            </a:extLst>
          </p:cNvPr>
          <p:cNvCxnSpPr>
            <a:cxnSpLocks/>
          </p:cNvCxnSpPr>
          <p:nvPr userDrawn="1"/>
        </p:nvCxnSpPr>
        <p:spPr>
          <a:xfrm>
            <a:off x="8688728" y="1579402"/>
            <a:ext cx="0" cy="4378421"/>
          </a:xfrm>
          <a:prstGeom prst="line">
            <a:avLst/>
          </a:prstGeom>
          <a:ln>
            <a:solidFill>
              <a:srgbClr val="AEA8A2">
                <a:alpha val="50000"/>
              </a:srgbClr>
            </a:solidFill>
          </a:ln>
        </p:spPr>
        <p:style>
          <a:lnRef idx="1">
            <a:schemeClr val="accent1"/>
          </a:lnRef>
          <a:fillRef idx="0">
            <a:schemeClr val="accent1"/>
          </a:fillRef>
          <a:effectRef idx="0">
            <a:schemeClr val="accent1"/>
          </a:effectRef>
          <a:fontRef idx="minor">
            <a:schemeClr val="tx1"/>
          </a:fontRef>
        </p:style>
      </p:cxnSp>
      <p:sp>
        <p:nvSpPr>
          <p:cNvPr id="43" name="Picture Placeholder 2">
            <a:extLst>
              <a:ext uri="{FF2B5EF4-FFF2-40B4-BE49-F238E27FC236}">
                <a16:creationId xmlns:a16="http://schemas.microsoft.com/office/drawing/2014/main" id="{01C6A969-BFB8-45D7-9B4C-DAE4B0BCDE05}"/>
              </a:ext>
            </a:extLst>
          </p:cNvPr>
          <p:cNvSpPr>
            <a:spLocks noGrp="1"/>
          </p:cNvSpPr>
          <p:nvPr>
            <p:ph type="pic" sz="quarter" idx="33" hasCustomPrompt="1"/>
          </p:nvPr>
        </p:nvSpPr>
        <p:spPr>
          <a:xfrm>
            <a:off x="9271203" y="2085535"/>
            <a:ext cx="1530305" cy="1372115"/>
          </a:xfrm>
        </p:spPr>
        <p:txBody>
          <a:bodyPr/>
          <a:lstStyle>
            <a:lvl1pPr>
              <a:defRPr sz="1200" b="0" i="0">
                <a:solidFill>
                  <a:schemeClr val="tx2"/>
                </a:solidFill>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44" name="Text Placeholder 21">
            <a:extLst>
              <a:ext uri="{FF2B5EF4-FFF2-40B4-BE49-F238E27FC236}">
                <a16:creationId xmlns:a16="http://schemas.microsoft.com/office/drawing/2014/main" id="{26426E70-7BE9-4A03-9DE9-81D904FD9EE8}"/>
              </a:ext>
            </a:extLst>
          </p:cNvPr>
          <p:cNvSpPr>
            <a:spLocks noGrp="1"/>
          </p:cNvSpPr>
          <p:nvPr>
            <p:ph type="body" sz="quarter" idx="34" hasCustomPrompt="1"/>
          </p:nvPr>
        </p:nvSpPr>
        <p:spPr>
          <a:xfrm>
            <a:off x="9186575" y="3759835"/>
            <a:ext cx="1699867" cy="223895"/>
          </a:xfrm>
          <a:prstGeom prst="rect">
            <a:avLst/>
          </a:prstGeom>
        </p:spPr>
        <p:txBody>
          <a:bodyPr lIns="0" tIns="0" rIns="0" bIns="0"/>
          <a:lstStyle>
            <a:lvl1pPr algn="l">
              <a:lnSpc>
                <a:spcPts val="1880"/>
              </a:lnSpc>
              <a:defRPr sz="1200" b="1" i="0">
                <a:solidFill>
                  <a:srgbClr val="47423E"/>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5" name="Text Placeholder 21">
            <a:extLst>
              <a:ext uri="{FF2B5EF4-FFF2-40B4-BE49-F238E27FC236}">
                <a16:creationId xmlns:a16="http://schemas.microsoft.com/office/drawing/2014/main" id="{5EEFABDA-946E-4827-91F8-4CAF3525B8CB}"/>
              </a:ext>
            </a:extLst>
          </p:cNvPr>
          <p:cNvSpPr>
            <a:spLocks noGrp="1"/>
          </p:cNvSpPr>
          <p:nvPr>
            <p:ph type="body" sz="quarter" idx="35" hasCustomPrompt="1"/>
          </p:nvPr>
        </p:nvSpPr>
        <p:spPr>
          <a:xfrm>
            <a:off x="9186575" y="4081414"/>
            <a:ext cx="1699869" cy="1130291"/>
          </a:xfrm>
          <a:prstGeom prst="rect">
            <a:avLst/>
          </a:prstGeom>
        </p:spPr>
        <p:txBody>
          <a:bodyPr lIns="0" tIns="0" rIns="0" bIns="0"/>
          <a:lstStyle>
            <a:lvl1pPr algn="l">
              <a:lnSpc>
                <a:spcPct val="100000"/>
              </a:lnSpc>
              <a:defRPr sz="105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sp>
        <p:nvSpPr>
          <p:cNvPr id="18" name="Date Placeholder 2">
            <a:extLst>
              <a:ext uri="{FF2B5EF4-FFF2-40B4-BE49-F238E27FC236}">
                <a16:creationId xmlns:a16="http://schemas.microsoft.com/office/drawing/2014/main" id="{908721A4-D25C-1848-BEA9-1E815523E2E1}"/>
              </a:ext>
            </a:extLst>
          </p:cNvPr>
          <p:cNvSpPr>
            <a:spLocks noGrp="1"/>
          </p:cNvSpPr>
          <p:nvPr>
            <p:ph type="dt" sz="half" idx="10"/>
          </p:nvPr>
        </p:nvSpPr>
        <p:spPr>
          <a:xfrm>
            <a:off x="6873138" y="6425604"/>
            <a:ext cx="2743200" cy="363500"/>
          </a:xfrm>
        </p:spPr>
        <p:txBody>
          <a:bodyPr/>
          <a:lstStyle>
            <a:lvl1pPr>
              <a:defRPr>
                <a:solidFill>
                  <a:srgbClr val="8B8580"/>
                </a:solidFill>
              </a:defRPr>
            </a:lvl1pPr>
          </a:lstStyle>
          <a:p>
            <a:r>
              <a:rPr lang="en-US"/>
              <a:t>[Date]</a:t>
            </a:r>
            <a:endParaRPr lang="en-IN" dirty="0"/>
          </a:p>
        </p:txBody>
      </p:sp>
      <p:sp>
        <p:nvSpPr>
          <p:cNvPr id="19" name="Footer Placeholder 3">
            <a:extLst>
              <a:ext uri="{FF2B5EF4-FFF2-40B4-BE49-F238E27FC236}">
                <a16:creationId xmlns:a16="http://schemas.microsoft.com/office/drawing/2014/main" id="{E7652BBE-A662-264E-81DE-EA24CC8CFC68}"/>
              </a:ext>
            </a:extLst>
          </p:cNvPr>
          <p:cNvSpPr>
            <a:spLocks noGrp="1"/>
          </p:cNvSpPr>
          <p:nvPr>
            <p:ph type="ftr" sz="quarter" idx="11"/>
          </p:nvPr>
        </p:nvSpPr>
        <p:spPr>
          <a:xfrm>
            <a:off x="1127759" y="6423978"/>
            <a:ext cx="5745379" cy="365125"/>
          </a:xfrm>
        </p:spPr>
        <p:txBody>
          <a:bodyPr/>
          <a:lstStyle>
            <a:lvl1pPr>
              <a:defRPr>
                <a:solidFill>
                  <a:srgbClr val="8B8580"/>
                </a:solidFill>
              </a:defRPr>
            </a:lvl1pPr>
          </a:lstStyle>
          <a:p>
            <a:r>
              <a:rPr lang="en-US"/>
              <a:t>Copyright © 2022, Oracle and/or its affiliates  |  Confidential: Internal</a:t>
            </a:r>
            <a:endParaRPr lang="en-US" dirty="0"/>
          </a:p>
        </p:txBody>
      </p:sp>
      <p:sp>
        <p:nvSpPr>
          <p:cNvPr id="21" name="Slide Number Placeholder 4">
            <a:extLst>
              <a:ext uri="{FF2B5EF4-FFF2-40B4-BE49-F238E27FC236}">
                <a16:creationId xmlns:a16="http://schemas.microsoft.com/office/drawing/2014/main" id="{72894C65-14B1-D644-9EF0-B5F6F2833CC1}"/>
              </a:ext>
            </a:extLst>
          </p:cNvPr>
          <p:cNvSpPr>
            <a:spLocks noGrp="1"/>
          </p:cNvSpPr>
          <p:nvPr>
            <p:ph type="sldNum" sz="quarter" idx="12"/>
          </p:nvPr>
        </p:nvSpPr>
        <p:spPr>
          <a:xfrm>
            <a:off x="762000" y="6423660"/>
            <a:ext cx="365760" cy="365760"/>
          </a:xfrm>
        </p:spPr>
        <p:txBody>
          <a:bodyPr/>
          <a:lstStyle>
            <a:lvl1pPr>
              <a:defRPr>
                <a:solidFill>
                  <a:srgbClr val="8B8580"/>
                </a:solidFill>
              </a:defRPr>
            </a:lvl1p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1200616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296" userDrawn="1">
          <p15:clr>
            <a:srgbClr val="FBAE40"/>
          </p15:clr>
        </p15:guide>
        <p15:guide id="2" pos="3840">
          <p15:clr>
            <a:srgbClr val="FBAE40"/>
          </p15:clr>
        </p15:guide>
        <p15:guide id="3" pos="6864" userDrawn="1">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4 Icons + Short Copy_Sand_Pilla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2DEF0E-4F72-4EF1-A71E-DECD3948F728}"/>
              </a:ext>
            </a:extLst>
          </p:cNvPr>
          <p:cNvSpPr>
            <a:spLocks noGrp="1"/>
          </p:cNvSpPr>
          <p:nvPr>
            <p:ph type="title" hasCustomPrompt="1"/>
          </p:nvPr>
        </p:nvSpPr>
        <p:spPr/>
        <p:txBody>
          <a:bodyPr/>
          <a:lstStyle/>
          <a:p>
            <a:r>
              <a:rPr lang="en-US" dirty="0"/>
              <a:t>Title</a:t>
            </a:r>
          </a:p>
        </p:txBody>
      </p:sp>
      <p:sp>
        <p:nvSpPr>
          <p:cNvPr id="3" name="Date Placeholder 2">
            <a:extLst>
              <a:ext uri="{FF2B5EF4-FFF2-40B4-BE49-F238E27FC236}">
                <a16:creationId xmlns:a16="http://schemas.microsoft.com/office/drawing/2014/main" id="{55BFD2CF-F5F8-4939-ABDC-FF0D51B30036}"/>
              </a:ext>
            </a:extLst>
          </p:cNvPr>
          <p:cNvSpPr>
            <a:spLocks noGrp="1"/>
          </p:cNvSpPr>
          <p:nvPr>
            <p:ph type="dt" sz="half" idx="50"/>
          </p:nvPr>
        </p:nvSpPr>
        <p:spPr/>
        <p:txBody>
          <a:bodyPr/>
          <a:lstStyle/>
          <a:p>
            <a:r>
              <a:rPr lang="en-US"/>
              <a:t>[Date]</a:t>
            </a:r>
            <a:endParaRPr lang="en-US" dirty="0"/>
          </a:p>
        </p:txBody>
      </p:sp>
      <p:sp>
        <p:nvSpPr>
          <p:cNvPr id="4" name="Footer Placeholder 3">
            <a:extLst>
              <a:ext uri="{FF2B5EF4-FFF2-40B4-BE49-F238E27FC236}">
                <a16:creationId xmlns:a16="http://schemas.microsoft.com/office/drawing/2014/main" id="{D56D94F9-F635-4623-8E23-F4B12EA7A19D}"/>
              </a:ext>
            </a:extLst>
          </p:cNvPr>
          <p:cNvSpPr>
            <a:spLocks noGrp="1"/>
          </p:cNvSpPr>
          <p:nvPr>
            <p:ph type="ftr" sz="quarter" idx="51"/>
          </p:nvPr>
        </p:nvSpPr>
        <p:spPr/>
        <p:txBody>
          <a:bodyPr/>
          <a:lstStyle/>
          <a:p>
            <a:r>
              <a:rPr lang="en-US"/>
              <a:t>Copyright © 2022, Oracle and/or its affiliates  |  Confidential: Internal</a:t>
            </a:r>
            <a:endParaRPr lang="en-US" dirty="0"/>
          </a:p>
        </p:txBody>
      </p:sp>
      <p:sp>
        <p:nvSpPr>
          <p:cNvPr id="5" name="Slide Number Placeholder 4">
            <a:extLst>
              <a:ext uri="{FF2B5EF4-FFF2-40B4-BE49-F238E27FC236}">
                <a16:creationId xmlns:a16="http://schemas.microsoft.com/office/drawing/2014/main" id="{7D75AA11-C9E1-4D0F-84B0-111A70382FCE}"/>
              </a:ext>
            </a:extLst>
          </p:cNvPr>
          <p:cNvSpPr>
            <a:spLocks noGrp="1"/>
          </p:cNvSpPr>
          <p:nvPr>
            <p:ph type="sldNum" sz="quarter" idx="52"/>
          </p:nvPr>
        </p:nvSpPr>
        <p:spPr/>
        <p:txBody>
          <a:bodyPr/>
          <a:lstStyle/>
          <a:p>
            <a:fld id="{345D60D9-5372-5F40-9443-0F9AE5BDC3C8}" type="slidenum">
              <a:rPr lang="en-US" smtClean="0"/>
              <a:pPr/>
              <a:t>‹#›</a:t>
            </a:fld>
            <a:endParaRPr lang="en-US" dirty="0"/>
          </a:p>
        </p:txBody>
      </p:sp>
      <p:sp>
        <p:nvSpPr>
          <p:cNvPr id="73" name="Picture Placeholder 2">
            <a:extLst>
              <a:ext uri="{FF2B5EF4-FFF2-40B4-BE49-F238E27FC236}">
                <a16:creationId xmlns:a16="http://schemas.microsoft.com/office/drawing/2014/main" id="{61AF99FB-F2C0-474B-991F-801E5DC10D79}"/>
              </a:ext>
            </a:extLst>
          </p:cNvPr>
          <p:cNvSpPr>
            <a:spLocks noGrp="1"/>
          </p:cNvSpPr>
          <p:nvPr>
            <p:ph type="pic" sz="quarter" idx="26" hasCustomPrompt="1"/>
          </p:nvPr>
        </p:nvSpPr>
        <p:spPr>
          <a:xfrm>
            <a:off x="1463634" y="2085535"/>
            <a:ext cx="1530305" cy="1372115"/>
          </a:xfrm>
        </p:spPr>
        <p:txBody>
          <a:bodyPr/>
          <a:lstStyle>
            <a:lvl1pPr>
              <a:defRPr sz="1200" b="0" i="0">
                <a:solidFill>
                  <a:schemeClr val="tx2"/>
                </a:solidFill>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74" name="Text Placeholder 21">
            <a:extLst>
              <a:ext uri="{FF2B5EF4-FFF2-40B4-BE49-F238E27FC236}">
                <a16:creationId xmlns:a16="http://schemas.microsoft.com/office/drawing/2014/main" id="{BF1D2C29-80A9-43FD-ABE6-494CAC14E124}"/>
              </a:ext>
            </a:extLst>
          </p:cNvPr>
          <p:cNvSpPr>
            <a:spLocks noGrp="1"/>
          </p:cNvSpPr>
          <p:nvPr>
            <p:ph type="body" sz="quarter" idx="25" hasCustomPrompt="1"/>
          </p:nvPr>
        </p:nvSpPr>
        <p:spPr>
          <a:xfrm>
            <a:off x="1379006" y="3759835"/>
            <a:ext cx="1699867" cy="223895"/>
          </a:xfrm>
          <a:prstGeom prst="rect">
            <a:avLst/>
          </a:prstGeom>
        </p:spPr>
        <p:txBody>
          <a:bodyPr lIns="0" tIns="0" rIns="0" bIns="0"/>
          <a:lstStyle>
            <a:lvl1pPr algn="l">
              <a:lnSpc>
                <a:spcPts val="1880"/>
              </a:lnSpc>
              <a:defRPr sz="1200" b="1" i="0">
                <a:solidFill>
                  <a:schemeClr val="accent5"/>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75" name="Text Placeholder 21">
            <a:extLst>
              <a:ext uri="{FF2B5EF4-FFF2-40B4-BE49-F238E27FC236}">
                <a16:creationId xmlns:a16="http://schemas.microsoft.com/office/drawing/2014/main" id="{B36F55CA-4118-44A7-9150-8046881DE4C6}"/>
              </a:ext>
            </a:extLst>
          </p:cNvPr>
          <p:cNvSpPr>
            <a:spLocks noGrp="1"/>
          </p:cNvSpPr>
          <p:nvPr>
            <p:ph type="body" sz="quarter" idx="24" hasCustomPrompt="1"/>
          </p:nvPr>
        </p:nvSpPr>
        <p:spPr>
          <a:xfrm>
            <a:off x="1379006" y="4081414"/>
            <a:ext cx="1699869" cy="1130291"/>
          </a:xfrm>
          <a:prstGeom prst="rect">
            <a:avLst/>
          </a:prstGeom>
        </p:spPr>
        <p:txBody>
          <a:bodyPr lIns="0" tIns="0" rIns="0" bIns="0"/>
          <a:lstStyle>
            <a:lvl1pPr algn="l">
              <a:lnSpc>
                <a:spcPct val="100000"/>
              </a:lnSpc>
              <a:defRPr sz="105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cxnSp>
        <p:nvCxnSpPr>
          <p:cNvPr id="76" name="Straight Connector 75">
            <a:extLst>
              <a:ext uri="{FF2B5EF4-FFF2-40B4-BE49-F238E27FC236}">
                <a16:creationId xmlns:a16="http://schemas.microsoft.com/office/drawing/2014/main" id="{9D9D2B1E-FF63-466C-8C02-A5FA1BFDD0D9}"/>
              </a:ext>
              <a:ext uri="{C183D7F6-B498-43B3-948B-1728B52AA6E4}">
                <adec:decorative xmlns:adec="http://schemas.microsoft.com/office/drawing/2017/decorative" val="1"/>
              </a:ext>
            </a:extLst>
          </p:cNvPr>
          <p:cNvCxnSpPr>
            <a:cxnSpLocks/>
          </p:cNvCxnSpPr>
          <p:nvPr userDrawn="1"/>
        </p:nvCxnSpPr>
        <p:spPr>
          <a:xfrm>
            <a:off x="3476648" y="1579402"/>
            <a:ext cx="0" cy="4378421"/>
          </a:xfrm>
          <a:prstGeom prst="line">
            <a:avLst/>
          </a:prstGeom>
          <a:ln>
            <a:solidFill>
              <a:srgbClr val="AEA8A2">
                <a:alpha val="50000"/>
              </a:srgbClr>
            </a:solidFill>
          </a:ln>
        </p:spPr>
        <p:style>
          <a:lnRef idx="1">
            <a:schemeClr val="accent1"/>
          </a:lnRef>
          <a:fillRef idx="0">
            <a:schemeClr val="accent1"/>
          </a:fillRef>
          <a:effectRef idx="0">
            <a:schemeClr val="accent1"/>
          </a:effectRef>
          <a:fontRef idx="minor">
            <a:schemeClr val="tx1"/>
          </a:fontRef>
        </p:style>
      </p:cxnSp>
      <p:sp>
        <p:nvSpPr>
          <p:cNvPr id="77" name="Picture Placeholder 2">
            <a:extLst>
              <a:ext uri="{FF2B5EF4-FFF2-40B4-BE49-F238E27FC236}">
                <a16:creationId xmlns:a16="http://schemas.microsoft.com/office/drawing/2014/main" id="{5A2B5265-5F10-40C1-8CFE-E6022C5F38BE}"/>
              </a:ext>
            </a:extLst>
          </p:cNvPr>
          <p:cNvSpPr>
            <a:spLocks noGrp="1"/>
          </p:cNvSpPr>
          <p:nvPr>
            <p:ph type="pic" sz="quarter" idx="27" hasCustomPrompt="1"/>
          </p:nvPr>
        </p:nvSpPr>
        <p:spPr>
          <a:xfrm>
            <a:off x="3947359" y="2085535"/>
            <a:ext cx="1530305" cy="1372115"/>
          </a:xfrm>
        </p:spPr>
        <p:txBody>
          <a:bodyPr/>
          <a:lstStyle>
            <a:lvl1pPr>
              <a:defRPr sz="1200" b="0" i="0">
                <a:solidFill>
                  <a:schemeClr val="tx2"/>
                </a:solidFill>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78" name="Text Placeholder 21">
            <a:extLst>
              <a:ext uri="{FF2B5EF4-FFF2-40B4-BE49-F238E27FC236}">
                <a16:creationId xmlns:a16="http://schemas.microsoft.com/office/drawing/2014/main" id="{29351237-C133-431F-B07F-B067F10FC13F}"/>
              </a:ext>
            </a:extLst>
          </p:cNvPr>
          <p:cNvSpPr>
            <a:spLocks noGrp="1"/>
          </p:cNvSpPr>
          <p:nvPr>
            <p:ph type="body" sz="quarter" idx="28" hasCustomPrompt="1"/>
          </p:nvPr>
        </p:nvSpPr>
        <p:spPr>
          <a:xfrm>
            <a:off x="3862731" y="3759835"/>
            <a:ext cx="1699867" cy="223895"/>
          </a:xfrm>
          <a:prstGeom prst="rect">
            <a:avLst/>
          </a:prstGeom>
        </p:spPr>
        <p:txBody>
          <a:bodyPr lIns="0" tIns="0" rIns="0" bIns="0"/>
          <a:lstStyle>
            <a:lvl1pPr algn="l">
              <a:lnSpc>
                <a:spcPts val="1880"/>
              </a:lnSpc>
              <a:defRPr sz="1200" b="1" i="0">
                <a:solidFill>
                  <a:schemeClr val="accent5"/>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79" name="Text Placeholder 21">
            <a:extLst>
              <a:ext uri="{FF2B5EF4-FFF2-40B4-BE49-F238E27FC236}">
                <a16:creationId xmlns:a16="http://schemas.microsoft.com/office/drawing/2014/main" id="{FB7131A0-4A10-437D-BCD1-7A47D4BCD9E9}"/>
              </a:ext>
            </a:extLst>
          </p:cNvPr>
          <p:cNvSpPr>
            <a:spLocks noGrp="1"/>
          </p:cNvSpPr>
          <p:nvPr>
            <p:ph type="body" sz="quarter" idx="29" hasCustomPrompt="1"/>
          </p:nvPr>
        </p:nvSpPr>
        <p:spPr>
          <a:xfrm>
            <a:off x="3862731" y="4081414"/>
            <a:ext cx="1699869" cy="1130291"/>
          </a:xfrm>
          <a:prstGeom prst="rect">
            <a:avLst/>
          </a:prstGeom>
        </p:spPr>
        <p:txBody>
          <a:bodyPr lIns="0" tIns="0" rIns="0" bIns="0"/>
          <a:lstStyle>
            <a:lvl1pPr algn="l">
              <a:lnSpc>
                <a:spcPct val="100000"/>
              </a:lnSpc>
              <a:defRPr sz="105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cxnSp>
        <p:nvCxnSpPr>
          <p:cNvPr id="80" name="Straight Connector 79">
            <a:extLst>
              <a:ext uri="{FF2B5EF4-FFF2-40B4-BE49-F238E27FC236}">
                <a16:creationId xmlns:a16="http://schemas.microsoft.com/office/drawing/2014/main" id="{F5FF32D8-D3B4-488E-B37F-961D9780696A}"/>
              </a:ext>
              <a:ext uri="{C183D7F6-B498-43B3-948B-1728B52AA6E4}">
                <adec:decorative xmlns:adec="http://schemas.microsoft.com/office/drawing/2017/decorative" val="1"/>
              </a:ext>
            </a:extLst>
          </p:cNvPr>
          <p:cNvCxnSpPr>
            <a:cxnSpLocks/>
          </p:cNvCxnSpPr>
          <p:nvPr userDrawn="1"/>
        </p:nvCxnSpPr>
        <p:spPr>
          <a:xfrm>
            <a:off x="6047128" y="1579402"/>
            <a:ext cx="0" cy="4378421"/>
          </a:xfrm>
          <a:prstGeom prst="line">
            <a:avLst/>
          </a:prstGeom>
          <a:ln>
            <a:solidFill>
              <a:srgbClr val="AEA8A2">
                <a:alpha val="50000"/>
              </a:srgbClr>
            </a:solidFill>
          </a:ln>
        </p:spPr>
        <p:style>
          <a:lnRef idx="1">
            <a:schemeClr val="accent1"/>
          </a:lnRef>
          <a:fillRef idx="0">
            <a:schemeClr val="accent1"/>
          </a:fillRef>
          <a:effectRef idx="0">
            <a:schemeClr val="accent1"/>
          </a:effectRef>
          <a:fontRef idx="minor">
            <a:schemeClr val="tx1"/>
          </a:fontRef>
        </p:style>
      </p:cxnSp>
      <p:sp>
        <p:nvSpPr>
          <p:cNvPr id="81" name="Picture Placeholder 2">
            <a:extLst>
              <a:ext uri="{FF2B5EF4-FFF2-40B4-BE49-F238E27FC236}">
                <a16:creationId xmlns:a16="http://schemas.microsoft.com/office/drawing/2014/main" id="{0EDAD860-D083-4FC1-8C88-4D8B2282654C}"/>
              </a:ext>
            </a:extLst>
          </p:cNvPr>
          <p:cNvSpPr>
            <a:spLocks noGrp="1"/>
          </p:cNvSpPr>
          <p:nvPr>
            <p:ph type="pic" sz="quarter" idx="30" hasCustomPrompt="1"/>
          </p:nvPr>
        </p:nvSpPr>
        <p:spPr>
          <a:xfrm>
            <a:off x="6637828" y="2085535"/>
            <a:ext cx="1530305" cy="1372115"/>
          </a:xfrm>
        </p:spPr>
        <p:txBody>
          <a:bodyPr/>
          <a:lstStyle>
            <a:lvl1pPr>
              <a:defRPr sz="1200" b="0" i="0">
                <a:solidFill>
                  <a:schemeClr val="tx2"/>
                </a:solidFill>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82" name="Text Placeholder 21">
            <a:extLst>
              <a:ext uri="{FF2B5EF4-FFF2-40B4-BE49-F238E27FC236}">
                <a16:creationId xmlns:a16="http://schemas.microsoft.com/office/drawing/2014/main" id="{3646D1A9-4811-49FA-B129-C813510682A5}"/>
              </a:ext>
            </a:extLst>
          </p:cNvPr>
          <p:cNvSpPr>
            <a:spLocks noGrp="1"/>
          </p:cNvSpPr>
          <p:nvPr>
            <p:ph type="body" sz="quarter" idx="31" hasCustomPrompt="1"/>
          </p:nvPr>
        </p:nvSpPr>
        <p:spPr>
          <a:xfrm>
            <a:off x="6553200" y="3759835"/>
            <a:ext cx="1699867" cy="223895"/>
          </a:xfrm>
          <a:prstGeom prst="rect">
            <a:avLst/>
          </a:prstGeom>
        </p:spPr>
        <p:txBody>
          <a:bodyPr lIns="0" tIns="0" rIns="0" bIns="0"/>
          <a:lstStyle>
            <a:lvl1pPr algn="l">
              <a:lnSpc>
                <a:spcPts val="1880"/>
              </a:lnSpc>
              <a:defRPr sz="1200" b="1" i="0">
                <a:solidFill>
                  <a:schemeClr val="accent5"/>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83" name="Text Placeholder 21">
            <a:extLst>
              <a:ext uri="{FF2B5EF4-FFF2-40B4-BE49-F238E27FC236}">
                <a16:creationId xmlns:a16="http://schemas.microsoft.com/office/drawing/2014/main" id="{C45495AC-9DF6-4907-AFFC-B7300A479E33}"/>
              </a:ext>
            </a:extLst>
          </p:cNvPr>
          <p:cNvSpPr>
            <a:spLocks noGrp="1"/>
          </p:cNvSpPr>
          <p:nvPr>
            <p:ph type="body" sz="quarter" idx="32" hasCustomPrompt="1"/>
          </p:nvPr>
        </p:nvSpPr>
        <p:spPr>
          <a:xfrm>
            <a:off x="6553200" y="4081414"/>
            <a:ext cx="1699869" cy="1130291"/>
          </a:xfrm>
          <a:prstGeom prst="rect">
            <a:avLst/>
          </a:prstGeom>
        </p:spPr>
        <p:txBody>
          <a:bodyPr lIns="0" tIns="0" rIns="0" bIns="0"/>
          <a:lstStyle>
            <a:lvl1pPr algn="l">
              <a:lnSpc>
                <a:spcPct val="100000"/>
              </a:lnSpc>
              <a:defRPr sz="105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cxnSp>
        <p:nvCxnSpPr>
          <p:cNvPr id="84" name="Straight Connector 83">
            <a:extLst>
              <a:ext uri="{FF2B5EF4-FFF2-40B4-BE49-F238E27FC236}">
                <a16:creationId xmlns:a16="http://schemas.microsoft.com/office/drawing/2014/main" id="{FE1A3154-139F-4EB7-A636-1F4B10BE8D10}"/>
              </a:ext>
              <a:ext uri="{C183D7F6-B498-43B3-948B-1728B52AA6E4}">
                <adec:decorative xmlns:adec="http://schemas.microsoft.com/office/drawing/2017/decorative" val="1"/>
              </a:ext>
            </a:extLst>
          </p:cNvPr>
          <p:cNvCxnSpPr>
            <a:cxnSpLocks/>
          </p:cNvCxnSpPr>
          <p:nvPr userDrawn="1"/>
        </p:nvCxnSpPr>
        <p:spPr>
          <a:xfrm>
            <a:off x="8688728" y="1579402"/>
            <a:ext cx="0" cy="4378421"/>
          </a:xfrm>
          <a:prstGeom prst="line">
            <a:avLst/>
          </a:prstGeom>
          <a:ln>
            <a:solidFill>
              <a:srgbClr val="AEA8A2">
                <a:alpha val="50000"/>
              </a:srgbClr>
            </a:solidFill>
          </a:ln>
        </p:spPr>
        <p:style>
          <a:lnRef idx="1">
            <a:schemeClr val="accent1"/>
          </a:lnRef>
          <a:fillRef idx="0">
            <a:schemeClr val="accent1"/>
          </a:fillRef>
          <a:effectRef idx="0">
            <a:schemeClr val="accent1"/>
          </a:effectRef>
          <a:fontRef idx="minor">
            <a:schemeClr val="tx1"/>
          </a:fontRef>
        </p:style>
      </p:cxnSp>
      <p:sp>
        <p:nvSpPr>
          <p:cNvPr id="85" name="Picture Placeholder 2">
            <a:extLst>
              <a:ext uri="{FF2B5EF4-FFF2-40B4-BE49-F238E27FC236}">
                <a16:creationId xmlns:a16="http://schemas.microsoft.com/office/drawing/2014/main" id="{39E527CB-AEE5-4BCE-9EB6-4F9D11EEC334}"/>
              </a:ext>
            </a:extLst>
          </p:cNvPr>
          <p:cNvSpPr>
            <a:spLocks noGrp="1"/>
          </p:cNvSpPr>
          <p:nvPr>
            <p:ph type="pic" sz="quarter" idx="33" hasCustomPrompt="1"/>
          </p:nvPr>
        </p:nvSpPr>
        <p:spPr>
          <a:xfrm>
            <a:off x="9271203" y="2085535"/>
            <a:ext cx="1530305" cy="1372115"/>
          </a:xfrm>
        </p:spPr>
        <p:txBody>
          <a:bodyPr/>
          <a:lstStyle>
            <a:lvl1pPr>
              <a:defRPr sz="1200" b="0" i="0">
                <a:solidFill>
                  <a:schemeClr val="tx2"/>
                </a:solidFill>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86" name="Text Placeholder 21">
            <a:extLst>
              <a:ext uri="{FF2B5EF4-FFF2-40B4-BE49-F238E27FC236}">
                <a16:creationId xmlns:a16="http://schemas.microsoft.com/office/drawing/2014/main" id="{9E360BAD-A57A-4CC3-A94E-8F308A1AC1F5}"/>
              </a:ext>
            </a:extLst>
          </p:cNvPr>
          <p:cNvSpPr>
            <a:spLocks noGrp="1"/>
          </p:cNvSpPr>
          <p:nvPr>
            <p:ph type="body" sz="quarter" idx="34" hasCustomPrompt="1"/>
          </p:nvPr>
        </p:nvSpPr>
        <p:spPr>
          <a:xfrm>
            <a:off x="9186575" y="3759835"/>
            <a:ext cx="1699867" cy="223895"/>
          </a:xfrm>
          <a:prstGeom prst="rect">
            <a:avLst/>
          </a:prstGeom>
        </p:spPr>
        <p:txBody>
          <a:bodyPr lIns="0" tIns="0" rIns="0" bIns="0"/>
          <a:lstStyle>
            <a:lvl1pPr algn="l">
              <a:lnSpc>
                <a:spcPts val="1880"/>
              </a:lnSpc>
              <a:defRPr sz="1200" b="1" i="0">
                <a:solidFill>
                  <a:schemeClr val="accent5"/>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87" name="Text Placeholder 21">
            <a:extLst>
              <a:ext uri="{FF2B5EF4-FFF2-40B4-BE49-F238E27FC236}">
                <a16:creationId xmlns:a16="http://schemas.microsoft.com/office/drawing/2014/main" id="{763DC311-A1AF-44C1-9FEC-685D0ADA2E08}"/>
              </a:ext>
            </a:extLst>
          </p:cNvPr>
          <p:cNvSpPr>
            <a:spLocks noGrp="1"/>
          </p:cNvSpPr>
          <p:nvPr>
            <p:ph type="body" sz="quarter" idx="35" hasCustomPrompt="1"/>
          </p:nvPr>
        </p:nvSpPr>
        <p:spPr>
          <a:xfrm>
            <a:off x="9186575" y="4081414"/>
            <a:ext cx="1699869" cy="1130291"/>
          </a:xfrm>
          <a:prstGeom prst="rect">
            <a:avLst/>
          </a:prstGeom>
        </p:spPr>
        <p:txBody>
          <a:bodyPr lIns="0" tIns="0" rIns="0" bIns="0"/>
          <a:lstStyle>
            <a:lvl1pPr algn="l">
              <a:lnSpc>
                <a:spcPct val="100000"/>
              </a:lnSpc>
              <a:defRPr sz="105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spTree>
    <p:extLst>
      <p:ext uri="{BB962C8B-B14F-4D97-AF65-F5344CB8AC3E}">
        <p14:creationId xmlns:p14="http://schemas.microsoft.com/office/powerpoint/2010/main" val="816517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4 Icons + Short Copy_Dark">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5163D83-9A47-4D5C-AABD-A29530E46C7F}"/>
              </a:ext>
            </a:extLst>
          </p:cNvPr>
          <p:cNvSpPr>
            <a:spLocks noGrp="1"/>
          </p:cNvSpPr>
          <p:nvPr>
            <p:ph type="title" hasCustomPrompt="1"/>
          </p:nvPr>
        </p:nvSpPr>
        <p:spPr/>
        <p:txBody>
          <a:bodyPr/>
          <a:lstStyle>
            <a:lvl1pPr>
              <a:defRPr/>
            </a:lvl1pPr>
          </a:lstStyle>
          <a:p>
            <a:r>
              <a:rPr lang="en-US" dirty="0"/>
              <a:t>Title</a:t>
            </a:r>
          </a:p>
        </p:txBody>
      </p:sp>
      <p:sp>
        <p:nvSpPr>
          <p:cNvPr id="34" name="Picture Placeholder 2">
            <a:extLst>
              <a:ext uri="{FF2B5EF4-FFF2-40B4-BE49-F238E27FC236}">
                <a16:creationId xmlns:a16="http://schemas.microsoft.com/office/drawing/2014/main" id="{535D9B07-5CCD-4633-9BBB-6B1CF6B02D11}"/>
              </a:ext>
            </a:extLst>
          </p:cNvPr>
          <p:cNvSpPr>
            <a:spLocks noGrp="1"/>
          </p:cNvSpPr>
          <p:nvPr>
            <p:ph type="pic" sz="quarter" idx="26" hasCustomPrompt="1"/>
          </p:nvPr>
        </p:nvSpPr>
        <p:spPr>
          <a:xfrm>
            <a:off x="1463634" y="2085535"/>
            <a:ext cx="1530305" cy="1372115"/>
          </a:xfrm>
        </p:spPr>
        <p:txBody>
          <a:bodyPr/>
          <a:lstStyle>
            <a:lvl1pPr>
              <a:defRPr sz="1200" b="0" i="0">
                <a:solidFill>
                  <a:schemeClr val="tx2"/>
                </a:solidFill>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35" name="Text Placeholder 21">
            <a:extLst>
              <a:ext uri="{FF2B5EF4-FFF2-40B4-BE49-F238E27FC236}">
                <a16:creationId xmlns:a16="http://schemas.microsoft.com/office/drawing/2014/main" id="{7A03D670-5D7D-40DB-B490-577D155B9947}"/>
              </a:ext>
            </a:extLst>
          </p:cNvPr>
          <p:cNvSpPr>
            <a:spLocks noGrp="1"/>
          </p:cNvSpPr>
          <p:nvPr>
            <p:ph type="body" sz="quarter" idx="25" hasCustomPrompt="1"/>
          </p:nvPr>
        </p:nvSpPr>
        <p:spPr>
          <a:xfrm>
            <a:off x="1379006" y="3759835"/>
            <a:ext cx="1699867" cy="223895"/>
          </a:xfrm>
          <a:prstGeom prst="rect">
            <a:avLst/>
          </a:prstGeom>
        </p:spPr>
        <p:txBody>
          <a:bodyPr lIns="0" tIns="0" rIns="0" bIns="0"/>
          <a:lstStyle>
            <a:lvl1pPr algn="l">
              <a:lnSpc>
                <a:spcPts val="1880"/>
              </a:lnSpc>
              <a:defRPr sz="1200" b="1" i="0">
                <a:solidFill>
                  <a:srgbClr val="FACD62"/>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36" name="Text Placeholder 21">
            <a:extLst>
              <a:ext uri="{FF2B5EF4-FFF2-40B4-BE49-F238E27FC236}">
                <a16:creationId xmlns:a16="http://schemas.microsoft.com/office/drawing/2014/main" id="{02DEC9B3-0955-445A-B2B9-B974A1DC226A}"/>
              </a:ext>
            </a:extLst>
          </p:cNvPr>
          <p:cNvSpPr>
            <a:spLocks noGrp="1"/>
          </p:cNvSpPr>
          <p:nvPr>
            <p:ph type="body" sz="quarter" idx="24" hasCustomPrompt="1"/>
          </p:nvPr>
        </p:nvSpPr>
        <p:spPr>
          <a:xfrm>
            <a:off x="1379006" y="4081414"/>
            <a:ext cx="1699869" cy="1130291"/>
          </a:xfrm>
          <a:prstGeom prst="rect">
            <a:avLst/>
          </a:prstGeom>
        </p:spPr>
        <p:txBody>
          <a:bodyPr lIns="0" tIns="0" rIns="0" bIns="0"/>
          <a:lstStyle>
            <a:lvl1pPr algn="l">
              <a:lnSpc>
                <a:spcPct val="100000"/>
              </a:lnSpc>
              <a:defRPr sz="105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cxnSp>
        <p:nvCxnSpPr>
          <p:cNvPr id="37" name="Straight Connector 36">
            <a:extLst>
              <a:ext uri="{FF2B5EF4-FFF2-40B4-BE49-F238E27FC236}">
                <a16:creationId xmlns:a16="http://schemas.microsoft.com/office/drawing/2014/main" id="{F6DBD6DB-FFE3-47C0-9417-F70C84A1C142}"/>
              </a:ext>
              <a:ext uri="{C183D7F6-B498-43B3-948B-1728B52AA6E4}">
                <adec:decorative xmlns:adec="http://schemas.microsoft.com/office/drawing/2017/decorative" val="1"/>
              </a:ext>
            </a:extLst>
          </p:cNvPr>
          <p:cNvCxnSpPr>
            <a:cxnSpLocks/>
          </p:cNvCxnSpPr>
          <p:nvPr userDrawn="1"/>
        </p:nvCxnSpPr>
        <p:spPr>
          <a:xfrm>
            <a:off x="3476648" y="1579402"/>
            <a:ext cx="0" cy="4378421"/>
          </a:xfrm>
          <a:prstGeom prst="line">
            <a:avLst/>
          </a:prstGeom>
          <a:ln>
            <a:solidFill>
              <a:srgbClr val="AEA8A2">
                <a:alpha val="50000"/>
              </a:srgbClr>
            </a:solidFill>
          </a:ln>
        </p:spPr>
        <p:style>
          <a:lnRef idx="1">
            <a:schemeClr val="accent1"/>
          </a:lnRef>
          <a:fillRef idx="0">
            <a:schemeClr val="accent1"/>
          </a:fillRef>
          <a:effectRef idx="0">
            <a:schemeClr val="accent1"/>
          </a:effectRef>
          <a:fontRef idx="minor">
            <a:schemeClr val="tx1"/>
          </a:fontRef>
        </p:style>
      </p:cxnSp>
      <p:sp>
        <p:nvSpPr>
          <p:cNvPr id="38" name="Picture Placeholder 2">
            <a:extLst>
              <a:ext uri="{FF2B5EF4-FFF2-40B4-BE49-F238E27FC236}">
                <a16:creationId xmlns:a16="http://schemas.microsoft.com/office/drawing/2014/main" id="{82D6B20C-DAEF-4186-89F6-D085548450B1}"/>
              </a:ext>
            </a:extLst>
          </p:cNvPr>
          <p:cNvSpPr>
            <a:spLocks noGrp="1"/>
          </p:cNvSpPr>
          <p:nvPr>
            <p:ph type="pic" sz="quarter" idx="27" hasCustomPrompt="1"/>
          </p:nvPr>
        </p:nvSpPr>
        <p:spPr>
          <a:xfrm>
            <a:off x="3947359" y="2085535"/>
            <a:ext cx="1530305" cy="1372115"/>
          </a:xfrm>
        </p:spPr>
        <p:txBody>
          <a:bodyPr/>
          <a:lstStyle>
            <a:lvl1pPr>
              <a:defRPr sz="1200" b="0" i="0">
                <a:solidFill>
                  <a:schemeClr val="tx2"/>
                </a:solidFill>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39" name="Text Placeholder 21">
            <a:extLst>
              <a:ext uri="{FF2B5EF4-FFF2-40B4-BE49-F238E27FC236}">
                <a16:creationId xmlns:a16="http://schemas.microsoft.com/office/drawing/2014/main" id="{524EF0FE-21B3-42D1-9CAF-15133CF0F43F}"/>
              </a:ext>
            </a:extLst>
          </p:cNvPr>
          <p:cNvSpPr>
            <a:spLocks noGrp="1"/>
          </p:cNvSpPr>
          <p:nvPr>
            <p:ph type="body" sz="quarter" idx="28" hasCustomPrompt="1"/>
          </p:nvPr>
        </p:nvSpPr>
        <p:spPr>
          <a:xfrm>
            <a:off x="3862731" y="3759835"/>
            <a:ext cx="1699867" cy="223895"/>
          </a:xfrm>
          <a:prstGeom prst="rect">
            <a:avLst/>
          </a:prstGeom>
        </p:spPr>
        <p:txBody>
          <a:bodyPr lIns="0" tIns="0" rIns="0" bIns="0"/>
          <a:lstStyle>
            <a:lvl1pPr algn="l">
              <a:lnSpc>
                <a:spcPts val="1880"/>
              </a:lnSpc>
              <a:defRPr sz="1200" b="1" i="0">
                <a:solidFill>
                  <a:srgbClr val="FACD62"/>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0" name="Text Placeholder 21">
            <a:extLst>
              <a:ext uri="{FF2B5EF4-FFF2-40B4-BE49-F238E27FC236}">
                <a16:creationId xmlns:a16="http://schemas.microsoft.com/office/drawing/2014/main" id="{50EA4853-E789-4BEF-B6AB-163B8B32C923}"/>
              </a:ext>
            </a:extLst>
          </p:cNvPr>
          <p:cNvSpPr>
            <a:spLocks noGrp="1"/>
          </p:cNvSpPr>
          <p:nvPr>
            <p:ph type="body" sz="quarter" idx="29" hasCustomPrompt="1"/>
          </p:nvPr>
        </p:nvSpPr>
        <p:spPr>
          <a:xfrm>
            <a:off x="3862731" y="4081414"/>
            <a:ext cx="1699869" cy="1130291"/>
          </a:xfrm>
          <a:prstGeom prst="rect">
            <a:avLst/>
          </a:prstGeom>
        </p:spPr>
        <p:txBody>
          <a:bodyPr lIns="0" tIns="0" rIns="0" bIns="0"/>
          <a:lstStyle>
            <a:lvl1pPr algn="l">
              <a:lnSpc>
                <a:spcPct val="100000"/>
              </a:lnSpc>
              <a:defRPr sz="105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cxnSp>
        <p:nvCxnSpPr>
          <p:cNvPr id="46" name="Straight Connector 45">
            <a:extLst>
              <a:ext uri="{FF2B5EF4-FFF2-40B4-BE49-F238E27FC236}">
                <a16:creationId xmlns:a16="http://schemas.microsoft.com/office/drawing/2014/main" id="{3243E5FA-8BE4-43EC-A2F8-1D1038FDA730}"/>
              </a:ext>
              <a:ext uri="{C183D7F6-B498-43B3-948B-1728B52AA6E4}">
                <adec:decorative xmlns:adec="http://schemas.microsoft.com/office/drawing/2017/decorative" val="1"/>
              </a:ext>
            </a:extLst>
          </p:cNvPr>
          <p:cNvCxnSpPr>
            <a:cxnSpLocks/>
          </p:cNvCxnSpPr>
          <p:nvPr userDrawn="1"/>
        </p:nvCxnSpPr>
        <p:spPr>
          <a:xfrm>
            <a:off x="6047128" y="1579402"/>
            <a:ext cx="0" cy="4378421"/>
          </a:xfrm>
          <a:prstGeom prst="line">
            <a:avLst/>
          </a:prstGeom>
          <a:ln>
            <a:solidFill>
              <a:srgbClr val="AEA8A2">
                <a:alpha val="50000"/>
              </a:srgbClr>
            </a:solidFill>
          </a:ln>
        </p:spPr>
        <p:style>
          <a:lnRef idx="1">
            <a:schemeClr val="accent1"/>
          </a:lnRef>
          <a:fillRef idx="0">
            <a:schemeClr val="accent1"/>
          </a:fillRef>
          <a:effectRef idx="0">
            <a:schemeClr val="accent1"/>
          </a:effectRef>
          <a:fontRef idx="minor">
            <a:schemeClr val="tx1"/>
          </a:fontRef>
        </p:style>
      </p:cxnSp>
      <p:sp>
        <p:nvSpPr>
          <p:cNvPr id="47" name="Picture Placeholder 2">
            <a:extLst>
              <a:ext uri="{FF2B5EF4-FFF2-40B4-BE49-F238E27FC236}">
                <a16:creationId xmlns:a16="http://schemas.microsoft.com/office/drawing/2014/main" id="{4557EFEC-79EA-44FF-AFDC-5444DE97E270}"/>
              </a:ext>
            </a:extLst>
          </p:cNvPr>
          <p:cNvSpPr>
            <a:spLocks noGrp="1"/>
          </p:cNvSpPr>
          <p:nvPr>
            <p:ph type="pic" sz="quarter" idx="30" hasCustomPrompt="1"/>
          </p:nvPr>
        </p:nvSpPr>
        <p:spPr>
          <a:xfrm>
            <a:off x="6637828" y="2085535"/>
            <a:ext cx="1530305" cy="1372115"/>
          </a:xfrm>
        </p:spPr>
        <p:txBody>
          <a:bodyPr/>
          <a:lstStyle>
            <a:lvl1pPr>
              <a:defRPr sz="1200" b="0" i="0">
                <a:solidFill>
                  <a:schemeClr val="tx2"/>
                </a:solidFill>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48" name="Text Placeholder 21">
            <a:extLst>
              <a:ext uri="{FF2B5EF4-FFF2-40B4-BE49-F238E27FC236}">
                <a16:creationId xmlns:a16="http://schemas.microsoft.com/office/drawing/2014/main" id="{8367E6DF-3F1C-4F0D-B7D0-BA164F7CDA96}"/>
              </a:ext>
            </a:extLst>
          </p:cNvPr>
          <p:cNvSpPr>
            <a:spLocks noGrp="1"/>
          </p:cNvSpPr>
          <p:nvPr>
            <p:ph type="body" sz="quarter" idx="31" hasCustomPrompt="1"/>
          </p:nvPr>
        </p:nvSpPr>
        <p:spPr>
          <a:xfrm>
            <a:off x="6553200" y="3759835"/>
            <a:ext cx="1699867" cy="223895"/>
          </a:xfrm>
          <a:prstGeom prst="rect">
            <a:avLst/>
          </a:prstGeom>
        </p:spPr>
        <p:txBody>
          <a:bodyPr lIns="0" tIns="0" rIns="0" bIns="0"/>
          <a:lstStyle>
            <a:lvl1pPr algn="l">
              <a:lnSpc>
                <a:spcPts val="1880"/>
              </a:lnSpc>
              <a:defRPr sz="1200" b="1" i="0">
                <a:solidFill>
                  <a:srgbClr val="FACD62"/>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9" name="Text Placeholder 21">
            <a:extLst>
              <a:ext uri="{FF2B5EF4-FFF2-40B4-BE49-F238E27FC236}">
                <a16:creationId xmlns:a16="http://schemas.microsoft.com/office/drawing/2014/main" id="{8FC7C17A-9CA4-4639-8B71-24734C208B55}"/>
              </a:ext>
            </a:extLst>
          </p:cNvPr>
          <p:cNvSpPr>
            <a:spLocks noGrp="1"/>
          </p:cNvSpPr>
          <p:nvPr>
            <p:ph type="body" sz="quarter" idx="32" hasCustomPrompt="1"/>
          </p:nvPr>
        </p:nvSpPr>
        <p:spPr>
          <a:xfrm>
            <a:off x="6553200" y="4081414"/>
            <a:ext cx="1699869" cy="1130291"/>
          </a:xfrm>
          <a:prstGeom prst="rect">
            <a:avLst/>
          </a:prstGeom>
        </p:spPr>
        <p:txBody>
          <a:bodyPr lIns="0" tIns="0" rIns="0" bIns="0"/>
          <a:lstStyle>
            <a:lvl1pPr algn="l">
              <a:lnSpc>
                <a:spcPct val="100000"/>
              </a:lnSpc>
              <a:defRPr sz="105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cxnSp>
        <p:nvCxnSpPr>
          <p:cNvPr id="50" name="Straight Connector 49">
            <a:extLst>
              <a:ext uri="{FF2B5EF4-FFF2-40B4-BE49-F238E27FC236}">
                <a16:creationId xmlns:a16="http://schemas.microsoft.com/office/drawing/2014/main" id="{325C2CBC-4262-49E9-96CC-7DDBE2EF3347}"/>
              </a:ext>
              <a:ext uri="{C183D7F6-B498-43B3-948B-1728B52AA6E4}">
                <adec:decorative xmlns:adec="http://schemas.microsoft.com/office/drawing/2017/decorative" val="1"/>
              </a:ext>
            </a:extLst>
          </p:cNvPr>
          <p:cNvCxnSpPr>
            <a:cxnSpLocks/>
          </p:cNvCxnSpPr>
          <p:nvPr userDrawn="1"/>
        </p:nvCxnSpPr>
        <p:spPr>
          <a:xfrm>
            <a:off x="8688728" y="1579402"/>
            <a:ext cx="0" cy="4378421"/>
          </a:xfrm>
          <a:prstGeom prst="line">
            <a:avLst/>
          </a:prstGeom>
          <a:ln>
            <a:solidFill>
              <a:srgbClr val="AEA8A2">
                <a:alpha val="50000"/>
              </a:srgbClr>
            </a:solidFill>
          </a:ln>
        </p:spPr>
        <p:style>
          <a:lnRef idx="1">
            <a:schemeClr val="accent1"/>
          </a:lnRef>
          <a:fillRef idx="0">
            <a:schemeClr val="accent1"/>
          </a:fillRef>
          <a:effectRef idx="0">
            <a:schemeClr val="accent1"/>
          </a:effectRef>
          <a:fontRef idx="minor">
            <a:schemeClr val="tx1"/>
          </a:fontRef>
        </p:style>
      </p:cxnSp>
      <p:sp>
        <p:nvSpPr>
          <p:cNvPr id="51" name="Picture Placeholder 2">
            <a:extLst>
              <a:ext uri="{FF2B5EF4-FFF2-40B4-BE49-F238E27FC236}">
                <a16:creationId xmlns:a16="http://schemas.microsoft.com/office/drawing/2014/main" id="{D26C9268-637F-4D13-98F4-EEA8B6D1066E}"/>
              </a:ext>
            </a:extLst>
          </p:cNvPr>
          <p:cNvSpPr>
            <a:spLocks noGrp="1"/>
          </p:cNvSpPr>
          <p:nvPr>
            <p:ph type="pic" sz="quarter" idx="33" hasCustomPrompt="1"/>
          </p:nvPr>
        </p:nvSpPr>
        <p:spPr>
          <a:xfrm>
            <a:off x="9271203" y="2085535"/>
            <a:ext cx="1530305" cy="1372115"/>
          </a:xfrm>
        </p:spPr>
        <p:txBody>
          <a:bodyPr/>
          <a:lstStyle>
            <a:lvl1pPr>
              <a:defRPr sz="1200" b="0" i="0">
                <a:solidFill>
                  <a:schemeClr val="tx2"/>
                </a:solidFill>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52" name="Text Placeholder 21">
            <a:extLst>
              <a:ext uri="{FF2B5EF4-FFF2-40B4-BE49-F238E27FC236}">
                <a16:creationId xmlns:a16="http://schemas.microsoft.com/office/drawing/2014/main" id="{F123135A-7CEA-4BA6-80FE-CE3ABF301391}"/>
              </a:ext>
            </a:extLst>
          </p:cNvPr>
          <p:cNvSpPr>
            <a:spLocks noGrp="1"/>
          </p:cNvSpPr>
          <p:nvPr>
            <p:ph type="body" sz="quarter" idx="34" hasCustomPrompt="1"/>
          </p:nvPr>
        </p:nvSpPr>
        <p:spPr>
          <a:xfrm>
            <a:off x="9186575" y="3759835"/>
            <a:ext cx="1699867" cy="223895"/>
          </a:xfrm>
          <a:prstGeom prst="rect">
            <a:avLst/>
          </a:prstGeom>
        </p:spPr>
        <p:txBody>
          <a:bodyPr lIns="0" tIns="0" rIns="0" bIns="0"/>
          <a:lstStyle>
            <a:lvl1pPr algn="l">
              <a:lnSpc>
                <a:spcPts val="1880"/>
              </a:lnSpc>
              <a:defRPr sz="1200" b="1" i="0">
                <a:solidFill>
                  <a:srgbClr val="FACD62"/>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53" name="Text Placeholder 21">
            <a:extLst>
              <a:ext uri="{FF2B5EF4-FFF2-40B4-BE49-F238E27FC236}">
                <a16:creationId xmlns:a16="http://schemas.microsoft.com/office/drawing/2014/main" id="{48A89F51-22DA-4805-B6AA-05968184F0D0}"/>
              </a:ext>
            </a:extLst>
          </p:cNvPr>
          <p:cNvSpPr>
            <a:spLocks noGrp="1"/>
          </p:cNvSpPr>
          <p:nvPr>
            <p:ph type="body" sz="quarter" idx="35" hasCustomPrompt="1"/>
          </p:nvPr>
        </p:nvSpPr>
        <p:spPr>
          <a:xfrm>
            <a:off x="9186575" y="4081414"/>
            <a:ext cx="1699869" cy="1130291"/>
          </a:xfrm>
          <a:prstGeom prst="rect">
            <a:avLst/>
          </a:prstGeom>
        </p:spPr>
        <p:txBody>
          <a:bodyPr lIns="0" tIns="0" rIns="0" bIns="0"/>
          <a:lstStyle>
            <a:lvl1pPr algn="l">
              <a:lnSpc>
                <a:spcPct val="100000"/>
              </a:lnSpc>
              <a:defRPr sz="105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sp>
        <p:nvSpPr>
          <p:cNvPr id="8" name="Date Placeholder 7">
            <a:extLst>
              <a:ext uri="{FF2B5EF4-FFF2-40B4-BE49-F238E27FC236}">
                <a16:creationId xmlns:a16="http://schemas.microsoft.com/office/drawing/2014/main" id="{68654DE0-8623-4623-898F-E1783A8548F5}"/>
              </a:ext>
            </a:extLst>
          </p:cNvPr>
          <p:cNvSpPr>
            <a:spLocks noGrp="1"/>
          </p:cNvSpPr>
          <p:nvPr>
            <p:ph type="dt" sz="half" idx="50"/>
          </p:nvPr>
        </p:nvSpPr>
        <p:spPr/>
        <p:txBody>
          <a:bodyPr/>
          <a:lstStyle/>
          <a:p>
            <a:r>
              <a:rPr lang="en-US"/>
              <a:t>[Date]</a:t>
            </a:r>
            <a:endParaRPr lang="en-US" dirty="0"/>
          </a:p>
        </p:txBody>
      </p:sp>
      <p:sp>
        <p:nvSpPr>
          <p:cNvPr id="9" name="Footer Placeholder 8">
            <a:extLst>
              <a:ext uri="{FF2B5EF4-FFF2-40B4-BE49-F238E27FC236}">
                <a16:creationId xmlns:a16="http://schemas.microsoft.com/office/drawing/2014/main" id="{983FCAD1-59C1-4629-8DAB-CAE3A2B8A8EA}"/>
              </a:ext>
            </a:extLst>
          </p:cNvPr>
          <p:cNvSpPr>
            <a:spLocks noGrp="1"/>
          </p:cNvSpPr>
          <p:nvPr>
            <p:ph type="ftr" sz="quarter" idx="51"/>
          </p:nvPr>
        </p:nvSpPr>
        <p:spPr/>
        <p:txBody>
          <a:bodyPr/>
          <a:lstStyle/>
          <a:p>
            <a:r>
              <a:rPr lang="en-US"/>
              <a:t>Copyright © 2022, Oracle and/or its affiliates  |  Confidential: Internal</a:t>
            </a:r>
            <a:endParaRPr lang="en-US" dirty="0"/>
          </a:p>
        </p:txBody>
      </p:sp>
      <p:sp>
        <p:nvSpPr>
          <p:cNvPr id="10" name="Slide Number Placeholder 9">
            <a:extLst>
              <a:ext uri="{FF2B5EF4-FFF2-40B4-BE49-F238E27FC236}">
                <a16:creationId xmlns:a16="http://schemas.microsoft.com/office/drawing/2014/main" id="{EC995B8B-8AA5-4547-A08D-D93D428F27AB}"/>
              </a:ext>
            </a:extLst>
          </p:cNvPr>
          <p:cNvSpPr>
            <a:spLocks noGrp="1"/>
          </p:cNvSpPr>
          <p:nvPr>
            <p:ph type="sldNum" sz="quarter" idx="5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28277571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4 Icons + Short Copy_Dark_Pillar">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A1CE1DA-7195-4605-89FA-5450EE716109}"/>
              </a:ext>
            </a:extLst>
          </p:cNvPr>
          <p:cNvSpPr>
            <a:spLocks noGrp="1"/>
          </p:cNvSpPr>
          <p:nvPr>
            <p:ph type="title" hasCustomPrompt="1"/>
          </p:nvPr>
        </p:nvSpPr>
        <p:spPr/>
        <p:txBody>
          <a:bodyPr/>
          <a:lstStyle>
            <a:lvl1pPr>
              <a:defRPr/>
            </a:lvl1pPr>
          </a:lstStyle>
          <a:p>
            <a:r>
              <a:rPr lang="en-US" dirty="0"/>
              <a:t>Title</a:t>
            </a:r>
          </a:p>
        </p:txBody>
      </p:sp>
      <p:sp>
        <p:nvSpPr>
          <p:cNvPr id="35" name="Picture Placeholder 2">
            <a:extLst>
              <a:ext uri="{FF2B5EF4-FFF2-40B4-BE49-F238E27FC236}">
                <a16:creationId xmlns:a16="http://schemas.microsoft.com/office/drawing/2014/main" id="{46CCE7F5-A09E-4DCD-9700-329F834F34A6}"/>
              </a:ext>
            </a:extLst>
          </p:cNvPr>
          <p:cNvSpPr>
            <a:spLocks noGrp="1"/>
          </p:cNvSpPr>
          <p:nvPr>
            <p:ph type="pic" sz="quarter" idx="26" hasCustomPrompt="1"/>
          </p:nvPr>
        </p:nvSpPr>
        <p:spPr>
          <a:xfrm>
            <a:off x="1463634" y="2085535"/>
            <a:ext cx="1530305" cy="1372115"/>
          </a:xfrm>
        </p:spPr>
        <p:txBody>
          <a:bodyPr/>
          <a:lstStyle>
            <a:lvl1pPr>
              <a:defRPr sz="1200" b="0" i="0">
                <a:solidFill>
                  <a:schemeClr val="tx2"/>
                </a:solidFill>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36" name="Text Placeholder 21">
            <a:extLst>
              <a:ext uri="{FF2B5EF4-FFF2-40B4-BE49-F238E27FC236}">
                <a16:creationId xmlns:a16="http://schemas.microsoft.com/office/drawing/2014/main" id="{D9BB3EDA-A547-44C0-A7BE-0B67A3705535}"/>
              </a:ext>
            </a:extLst>
          </p:cNvPr>
          <p:cNvSpPr>
            <a:spLocks noGrp="1"/>
          </p:cNvSpPr>
          <p:nvPr>
            <p:ph type="body" sz="quarter" idx="25" hasCustomPrompt="1"/>
          </p:nvPr>
        </p:nvSpPr>
        <p:spPr>
          <a:xfrm>
            <a:off x="1379006" y="3759835"/>
            <a:ext cx="1699867" cy="223895"/>
          </a:xfrm>
          <a:prstGeom prst="rect">
            <a:avLst/>
          </a:prstGeom>
        </p:spPr>
        <p:txBody>
          <a:bodyPr lIns="0" tIns="0" rIns="0" bIns="0"/>
          <a:lstStyle>
            <a:lvl1pPr algn="l">
              <a:lnSpc>
                <a:spcPts val="1880"/>
              </a:lnSpc>
              <a:defRPr sz="1200" b="1" i="0">
                <a:solidFill>
                  <a:schemeClr val="accent2"/>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37" name="Text Placeholder 21">
            <a:extLst>
              <a:ext uri="{FF2B5EF4-FFF2-40B4-BE49-F238E27FC236}">
                <a16:creationId xmlns:a16="http://schemas.microsoft.com/office/drawing/2014/main" id="{82897315-8CC7-4D52-B2FB-3F536CD46AB7}"/>
              </a:ext>
            </a:extLst>
          </p:cNvPr>
          <p:cNvSpPr>
            <a:spLocks noGrp="1"/>
          </p:cNvSpPr>
          <p:nvPr>
            <p:ph type="body" sz="quarter" idx="24" hasCustomPrompt="1"/>
          </p:nvPr>
        </p:nvSpPr>
        <p:spPr>
          <a:xfrm>
            <a:off x="1379006" y="4081414"/>
            <a:ext cx="1699869" cy="1130291"/>
          </a:xfrm>
          <a:prstGeom prst="rect">
            <a:avLst/>
          </a:prstGeom>
        </p:spPr>
        <p:txBody>
          <a:bodyPr lIns="0" tIns="0" rIns="0" bIns="0"/>
          <a:lstStyle>
            <a:lvl1pPr algn="l">
              <a:lnSpc>
                <a:spcPct val="100000"/>
              </a:lnSpc>
              <a:defRPr sz="105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cxnSp>
        <p:nvCxnSpPr>
          <p:cNvPr id="38" name="Straight Connector 37">
            <a:extLst>
              <a:ext uri="{FF2B5EF4-FFF2-40B4-BE49-F238E27FC236}">
                <a16:creationId xmlns:a16="http://schemas.microsoft.com/office/drawing/2014/main" id="{F6984BE9-3B60-4190-88C0-D83FEB316373}"/>
              </a:ext>
              <a:ext uri="{C183D7F6-B498-43B3-948B-1728B52AA6E4}">
                <adec:decorative xmlns:adec="http://schemas.microsoft.com/office/drawing/2017/decorative" val="1"/>
              </a:ext>
            </a:extLst>
          </p:cNvPr>
          <p:cNvCxnSpPr>
            <a:cxnSpLocks/>
          </p:cNvCxnSpPr>
          <p:nvPr userDrawn="1"/>
        </p:nvCxnSpPr>
        <p:spPr>
          <a:xfrm>
            <a:off x="3476648" y="1579402"/>
            <a:ext cx="0" cy="4378421"/>
          </a:xfrm>
          <a:prstGeom prst="line">
            <a:avLst/>
          </a:prstGeom>
          <a:ln>
            <a:solidFill>
              <a:srgbClr val="AEA8A2">
                <a:alpha val="50000"/>
              </a:srgbClr>
            </a:solidFill>
          </a:ln>
        </p:spPr>
        <p:style>
          <a:lnRef idx="1">
            <a:schemeClr val="accent1"/>
          </a:lnRef>
          <a:fillRef idx="0">
            <a:schemeClr val="accent1"/>
          </a:fillRef>
          <a:effectRef idx="0">
            <a:schemeClr val="accent1"/>
          </a:effectRef>
          <a:fontRef idx="minor">
            <a:schemeClr val="tx1"/>
          </a:fontRef>
        </p:style>
      </p:cxnSp>
      <p:sp>
        <p:nvSpPr>
          <p:cNvPr id="39" name="Picture Placeholder 2">
            <a:extLst>
              <a:ext uri="{FF2B5EF4-FFF2-40B4-BE49-F238E27FC236}">
                <a16:creationId xmlns:a16="http://schemas.microsoft.com/office/drawing/2014/main" id="{2D404F8A-5728-4FFA-90D0-2C0C0B21B249}"/>
              </a:ext>
            </a:extLst>
          </p:cNvPr>
          <p:cNvSpPr>
            <a:spLocks noGrp="1"/>
          </p:cNvSpPr>
          <p:nvPr>
            <p:ph type="pic" sz="quarter" idx="27" hasCustomPrompt="1"/>
          </p:nvPr>
        </p:nvSpPr>
        <p:spPr>
          <a:xfrm>
            <a:off x="3947359" y="2085535"/>
            <a:ext cx="1530305" cy="1372115"/>
          </a:xfrm>
        </p:spPr>
        <p:txBody>
          <a:bodyPr/>
          <a:lstStyle>
            <a:lvl1pPr>
              <a:defRPr sz="1200" b="0" i="0">
                <a:solidFill>
                  <a:schemeClr val="tx2"/>
                </a:solidFill>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40" name="Text Placeholder 21">
            <a:extLst>
              <a:ext uri="{FF2B5EF4-FFF2-40B4-BE49-F238E27FC236}">
                <a16:creationId xmlns:a16="http://schemas.microsoft.com/office/drawing/2014/main" id="{9A5DE7EA-6E4E-46AF-BD5C-674D131CAFFE}"/>
              </a:ext>
            </a:extLst>
          </p:cNvPr>
          <p:cNvSpPr>
            <a:spLocks noGrp="1"/>
          </p:cNvSpPr>
          <p:nvPr>
            <p:ph type="body" sz="quarter" idx="28" hasCustomPrompt="1"/>
          </p:nvPr>
        </p:nvSpPr>
        <p:spPr>
          <a:xfrm>
            <a:off x="3862731" y="3759835"/>
            <a:ext cx="1699867" cy="223895"/>
          </a:xfrm>
          <a:prstGeom prst="rect">
            <a:avLst/>
          </a:prstGeom>
        </p:spPr>
        <p:txBody>
          <a:bodyPr lIns="0" tIns="0" rIns="0" bIns="0"/>
          <a:lstStyle>
            <a:lvl1pPr algn="l">
              <a:lnSpc>
                <a:spcPts val="1880"/>
              </a:lnSpc>
              <a:defRPr sz="1200" b="1" i="0">
                <a:solidFill>
                  <a:schemeClr val="accent2"/>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1" name="Text Placeholder 21">
            <a:extLst>
              <a:ext uri="{FF2B5EF4-FFF2-40B4-BE49-F238E27FC236}">
                <a16:creationId xmlns:a16="http://schemas.microsoft.com/office/drawing/2014/main" id="{8975B778-9BA6-4B49-9EE6-E6A303C1DAC3}"/>
              </a:ext>
            </a:extLst>
          </p:cNvPr>
          <p:cNvSpPr>
            <a:spLocks noGrp="1"/>
          </p:cNvSpPr>
          <p:nvPr>
            <p:ph type="body" sz="quarter" idx="29" hasCustomPrompt="1"/>
          </p:nvPr>
        </p:nvSpPr>
        <p:spPr>
          <a:xfrm>
            <a:off x="3862731" y="4081414"/>
            <a:ext cx="1699869" cy="1130291"/>
          </a:xfrm>
          <a:prstGeom prst="rect">
            <a:avLst/>
          </a:prstGeom>
        </p:spPr>
        <p:txBody>
          <a:bodyPr lIns="0" tIns="0" rIns="0" bIns="0"/>
          <a:lstStyle>
            <a:lvl1pPr algn="l">
              <a:lnSpc>
                <a:spcPct val="100000"/>
              </a:lnSpc>
              <a:defRPr sz="105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cxnSp>
        <p:nvCxnSpPr>
          <p:cNvPr id="42" name="Straight Connector 41">
            <a:extLst>
              <a:ext uri="{FF2B5EF4-FFF2-40B4-BE49-F238E27FC236}">
                <a16:creationId xmlns:a16="http://schemas.microsoft.com/office/drawing/2014/main" id="{177F2562-E476-443F-80EF-B5936DB731E3}"/>
              </a:ext>
              <a:ext uri="{C183D7F6-B498-43B3-948B-1728B52AA6E4}">
                <adec:decorative xmlns:adec="http://schemas.microsoft.com/office/drawing/2017/decorative" val="1"/>
              </a:ext>
            </a:extLst>
          </p:cNvPr>
          <p:cNvCxnSpPr>
            <a:cxnSpLocks/>
          </p:cNvCxnSpPr>
          <p:nvPr userDrawn="1"/>
        </p:nvCxnSpPr>
        <p:spPr>
          <a:xfrm>
            <a:off x="6047128" y="1579402"/>
            <a:ext cx="0" cy="4378421"/>
          </a:xfrm>
          <a:prstGeom prst="line">
            <a:avLst/>
          </a:prstGeom>
          <a:ln>
            <a:solidFill>
              <a:srgbClr val="AEA8A2">
                <a:alpha val="50000"/>
              </a:srgbClr>
            </a:solidFill>
          </a:ln>
        </p:spPr>
        <p:style>
          <a:lnRef idx="1">
            <a:schemeClr val="accent1"/>
          </a:lnRef>
          <a:fillRef idx="0">
            <a:schemeClr val="accent1"/>
          </a:fillRef>
          <a:effectRef idx="0">
            <a:schemeClr val="accent1"/>
          </a:effectRef>
          <a:fontRef idx="minor">
            <a:schemeClr val="tx1"/>
          </a:fontRef>
        </p:style>
      </p:cxnSp>
      <p:sp>
        <p:nvSpPr>
          <p:cNvPr id="43" name="Picture Placeholder 2">
            <a:extLst>
              <a:ext uri="{FF2B5EF4-FFF2-40B4-BE49-F238E27FC236}">
                <a16:creationId xmlns:a16="http://schemas.microsoft.com/office/drawing/2014/main" id="{2810B0A0-AA79-4D46-A4B5-3612555DB820}"/>
              </a:ext>
            </a:extLst>
          </p:cNvPr>
          <p:cNvSpPr>
            <a:spLocks noGrp="1"/>
          </p:cNvSpPr>
          <p:nvPr>
            <p:ph type="pic" sz="quarter" idx="30" hasCustomPrompt="1"/>
          </p:nvPr>
        </p:nvSpPr>
        <p:spPr>
          <a:xfrm>
            <a:off x="6637828" y="2085535"/>
            <a:ext cx="1530305" cy="1372115"/>
          </a:xfrm>
        </p:spPr>
        <p:txBody>
          <a:bodyPr/>
          <a:lstStyle>
            <a:lvl1pPr>
              <a:defRPr sz="1200" b="0" i="0">
                <a:solidFill>
                  <a:schemeClr val="tx2"/>
                </a:solidFill>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44" name="Text Placeholder 21">
            <a:extLst>
              <a:ext uri="{FF2B5EF4-FFF2-40B4-BE49-F238E27FC236}">
                <a16:creationId xmlns:a16="http://schemas.microsoft.com/office/drawing/2014/main" id="{76436B20-D0FC-4275-A0F2-17AC7793CAAA}"/>
              </a:ext>
            </a:extLst>
          </p:cNvPr>
          <p:cNvSpPr>
            <a:spLocks noGrp="1"/>
          </p:cNvSpPr>
          <p:nvPr>
            <p:ph type="body" sz="quarter" idx="31" hasCustomPrompt="1"/>
          </p:nvPr>
        </p:nvSpPr>
        <p:spPr>
          <a:xfrm>
            <a:off x="6553200" y="3759835"/>
            <a:ext cx="1699867" cy="223895"/>
          </a:xfrm>
          <a:prstGeom prst="rect">
            <a:avLst/>
          </a:prstGeom>
        </p:spPr>
        <p:txBody>
          <a:bodyPr lIns="0" tIns="0" rIns="0" bIns="0"/>
          <a:lstStyle>
            <a:lvl1pPr algn="l">
              <a:lnSpc>
                <a:spcPts val="1880"/>
              </a:lnSpc>
              <a:defRPr sz="1200" b="1" i="0">
                <a:solidFill>
                  <a:schemeClr val="accent2"/>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5" name="Text Placeholder 21">
            <a:extLst>
              <a:ext uri="{FF2B5EF4-FFF2-40B4-BE49-F238E27FC236}">
                <a16:creationId xmlns:a16="http://schemas.microsoft.com/office/drawing/2014/main" id="{119F9781-9736-40F7-B970-B5CF0A367C10}"/>
              </a:ext>
            </a:extLst>
          </p:cNvPr>
          <p:cNvSpPr>
            <a:spLocks noGrp="1"/>
          </p:cNvSpPr>
          <p:nvPr>
            <p:ph type="body" sz="quarter" idx="32" hasCustomPrompt="1"/>
          </p:nvPr>
        </p:nvSpPr>
        <p:spPr>
          <a:xfrm>
            <a:off x="6553200" y="4081414"/>
            <a:ext cx="1699869" cy="1130291"/>
          </a:xfrm>
          <a:prstGeom prst="rect">
            <a:avLst/>
          </a:prstGeom>
        </p:spPr>
        <p:txBody>
          <a:bodyPr lIns="0" tIns="0" rIns="0" bIns="0"/>
          <a:lstStyle>
            <a:lvl1pPr algn="l">
              <a:lnSpc>
                <a:spcPct val="100000"/>
              </a:lnSpc>
              <a:defRPr sz="105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cxnSp>
        <p:nvCxnSpPr>
          <p:cNvPr id="46" name="Straight Connector 45">
            <a:extLst>
              <a:ext uri="{FF2B5EF4-FFF2-40B4-BE49-F238E27FC236}">
                <a16:creationId xmlns:a16="http://schemas.microsoft.com/office/drawing/2014/main" id="{F566D2BA-0792-4A88-BE88-09999418A0FC}"/>
              </a:ext>
              <a:ext uri="{C183D7F6-B498-43B3-948B-1728B52AA6E4}">
                <adec:decorative xmlns:adec="http://schemas.microsoft.com/office/drawing/2017/decorative" val="1"/>
              </a:ext>
            </a:extLst>
          </p:cNvPr>
          <p:cNvCxnSpPr>
            <a:cxnSpLocks/>
          </p:cNvCxnSpPr>
          <p:nvPr userDrawn="1"/>
        </p:nvCxnSpPr>
        <p:spPr>
          <a:xfrm>
            <a:off x="8688728" y="1579402"/>
            <a:ext cx="0" cy="4378421"/>
          </a:xfrm>
          <a:prstGeom prst="line">
            <a:avLst/>
          </a:prstGeom>
          <a:ln>
            <a:solidFill>
              <a:srgbClr val="AEA8A2">
                <a:alpha val="50000"/>
              </a:srgbClr>
            </a:solidFill>
          </a:ln>
        </p:spPr>
        <p:style>
          <a:lnRef idx="1">
            <a:schemeClr val="accent1"/>
          </a:lnRef>
          <a:fillRef idx="0">
            <a:schemeClr val="accent1"/>
          </a:fillRef>
          <a:effectRef idx="0">
            <a:schemeClr val="accent1"/>
          </a:effectRef>
          <a:fontRef idx="minor">
            <a:schemeClr val="tx1"/>
          </a:fontRef>
        </p:style>
      </p:cxnSp>
      <p:sp>
        <p:nvSpPr>
          <p:cNvPr id="47" name="Picture Placeholder 2">
            <a:extLst>
              <a:ext uri="{FF2B5EF4-FFF2-40B4-BE49-F238E27FC236}">
                <a16:creationId xmlns:a16="http://schemas.microsoft.com/office/drawing/2014/main" id="{4281C896-D582-4412-ACBE-5224EC94E5AC}"/>
              </a:ext>
            </a:extLst>
          </p:cNvPr>
          <p:cNvSpPr>
            <a:spLocks noGrp="1"/>
          </p:cNvSpPr>
          <p:nvPr>
            <p:ph type="pic" sz="quarter" idx="33" hasCustomPrompt="1"/>
          </p:nvPr>
        </p:nvSpPr>
        <p:spPr>
          <a:xfrm>
            <a:off x="9271203" y="2085535"/>
            <a:ext cx="1530305" cy="1372115"/>
          </a:xfrm>
        </p:spPr>
        <p:txBody>
          <a:bodyPr/>
          <a:lstStyle>
            <a:lvl1pPr>
              <a:defRPr sz="1200" b="0" i="0">
                <a:solidFill>
                  <a:schemeClr val="tx2"/>
                </a:solidFill>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48" name="Text Placeholder 21">
            <a:extLst>
              <a:ext uri="{FF2B5EF4-FFF2-40B4-BE49-F238E27FC236}">
                <a16:creationId xmlns:a16="http://schemas.microsoft.com/office/drawing/2014/main" id="{A06B7915-6934-4778-9B06-0B63A21157AC}"/>
              </a:ext>
            </a:extLst>
          </p:cNvPr>
          <p:cNvSpPr>
            <a:spLocks noGrp="1"/>
          </p:cNvSpPr>
          <p:nvPr>
            <p:ph type="body" sz="quarter" idx="34" hasCustomPrompt="1"/>
          </p:nvPr>
        </p:nvSpPr>
        <p:spPr>
          <a:xfrm>
            <a:off x="9186575" y="3759835"/>
            <a:ext cx="1699867" cy="223895"/>
          </a:xfrm>
          <a:prstGeom prst="rect">
            <a:avLst/>
          </a:prstGeom>
        </p:spPr>
        <p:txBody>
          <a:bodyPr lIns="0" tIns="0" rIns="0" bIns="0"/>
          <a:lstStyle>
            <a:lvl1pPr algn="l">
              <a:lnSpc>
                <a:spcPts val="1880"/>
              </a:lnSpc>
              <a:defRPr sz="1200" b="1" i="0">
                <a:solidFill>
                  <a:schemeClr val="accent2"/>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9" name="Text Placeholder 21">
            <a:extLst>
              <a:ext uri="{FF2B5EF4-FFF2-40B4-BE49-F238E27FC236}">
                <a16:creationId xmlns:a16="http://schemas.microsoft.com/office/drawing/2014/main" id="{47667F61-D8C0-4CFD-9F2C-77FF6AFFD197}"/>
              </a:ext>
            </a:extLst>
          </p:cNvPr>
          <p:cNvSpPr>
            <a:spLocks noGrp="1"/>
          </p:cNvSpPr>
          <p:nvPr>
            <p:ph type="body" sz="quarter" idx="35" hasCustomPrompt="1"/>
          </p:nvPr>
        </p:nvSpPr>
        <p:spPr>
          <a:xfrm>
            <a:off x="9186575" y="4081414"/>
            <a:ext cx="1699869" cy="1130291"/>
          </a:xfrm>
          <a:prstGeom prst="rect">
            <a:avLst/>
          </a:prstGeom>
        </p:spPr>
        <p:txBody>
          <a:bodyPr lIns="0" tIns="0" rIns="0" bIns="0"/>
          <a:lstStyle>
            <a:lvl1pPr algn="l">
              <a:lnSpc>
                <a:spcPct val="100000"/>
              </a:lnSpc>
              <a:defRPr sz="105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sp>
        <p:nvSpPr>
          <p:cNvPr id="4" name="Date Placeholder 3">
            <a:extLst>
              <a:ext uri="{FF2B5EF4-FFF2-40B4-BE49-F238E27FC236}">
                <a16:creationId xmlns:a16="http://schemas.microsoft.com/office/drawing/2014/main" id="{1467208D-BE66-4851-B1B8-1416EEBED18B}"/>
              </a:ext>
            </a:extLst>
          </p:cNvPr>
          <p:cNvSpPr>
            <a:spLocks noGrp="1"/>
          </p:cNvSpPr>
          <p:nvPr>
            <p:ph type="dt" sz="half" idx="50"/>
          </p:nvPr>
        </p:nvSpPr>
        <p:spPr/>
        <p:txBody>
          <a:bodyPr/>
          <a:lstStyle/>
          <a:p>
            <a:r>
              <a:rPr lang="en-US"/>
              <a:t>[Date]</a:t>
            </a:r>
            <a:endParaRPr lang="en-US" dirty="0"/>
          </a:p>
        </p:txBody>
      </p:sp>
      <p:sp>
        <p:nvSpPr>
          <p:cNvPr id="5" name="Footer Placeholder 4">
            <a:extLst>
              <a:ext uri="{FF2B5EF4-FFF2-40B4-BE49-F238E27FC236}">
                <a16:creationId xmlns:a16="http://schemas.microsoft.com/office/drawing/2014/main" id="{980EEEE0-ADEE-4E28-A72C-7C5C7E5FD67E}"/>
              </a:ext>
            </a:extLst>
          </p:cNvPr>
          <p:cNvSpPr>
            <a:spLocks noGrp="1"/>
          </p:cNvSpPr>
          <p:nvPr>
            <p:ph type="ftr" sz="quarter" idx="51"/>
          </p:nvPr>
        </p:nvSpPr>
        <p:spPr/>
        <p:txBody>
          <a:bodyPr/>
          <a:lstStyle/>
          <a:p>
            <a:r>
              <a:rPr lang="en-US"/>
              <a:t>Copyright © 2022, Oracle and/or its affiliates  |  Confidential: Internal</a:t>
            </a:r>
            <a:endParaRPr lang="en-US" dirty="0"/>
          </a:p>
        </p:txBody>
      </p:sp>
      <p:sp>
        <p:nvSpPr>
          <p:cNvPr id="6" name="Slide Number Placeholder 5">
            <a:extLst>
              <a:ext uri="{FF2B5EF4-FFF2-40B4-BE49-F238E27FC236}">
                <a16:creationId xmlns:a16="http://schemas.microsoft.com/office/drawing/2014/main" id="{57E5792B-99EA-437A-A8C5-020DA8864709}"/>
              </a:ext>
            </a:extLst>
          </p:cNvPr>
          <p:cNvSpPr>
            <a:spLocks noGrp="1"/>
          </p:cNvSpPr>
          <p:nvPr>
            <p:ph type="sldNum" sz="quarter" idx="5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12116902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4 Icons + Short Copy_Light_Pillar">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62FD9B2-05BD-4CBA-B8F0-2B0BE19643C9}"/>
              </a:ext>
            </a:extLst>
          </p:cNvPr>
          <p:cNvSpPr>
            <a:spLocks noGrp="1"/>
          </p:cNvSpPr>
          <p:nvPr>
            <p:ph type="title" hasCustomPrompt="1"/>
          </p:nvPr>
        </p:nvSpPr>
        <p:spPr/>
        <p:txBody>
          <a:bodyPr/>
          <a:lstStyle>
            <a:lvl1pPr>
              <a:defRPr>
                <a:solidFill>
                  <a:schemeClr val="accent5"/>
                </a:solidFill>
              </a:defRPr>
            </a:lvl1pPr>
          </a:lstStyle>
          <a:p>
            <a:r>
              <a:rPr lang="en-US" dirty="0"/>
              <a:t>Title</a:t>
            </a:r>
          </a:p>
        </p:txBody>
      </p:sp>
      <p:sp>
        <p:nvSpPr>
          <p:cNvPr id="34" name="Picture Placeholder 2">
            <a:extLst>
              <a:ext uri="{FF2B5EF4-FFF2-40B4-BE49-F238E27FC236}">
                <a16:creationId xmlns:a16="http://schemas.microsoft.com/office/drawing/2014/main" id="{F45F4CD0-5724-4981-A422-CB279DE19601}"/>
              </a:ext>
            </a:extLst>
          </p:cNvPr>
          <p:cNvSpPr>
            <a:spLocks noGrp="1"/>
          </p:cNvSpPr>
          <p:nvPr>
            <p:ph type="pic" sz="quarter" idx="26" hasCustomPrompt="1"/>
          </p:nvPr>
        </p:nvSpPr>
        <p:spPr>
          <a:xfrm>
            <a:off x="1463634" y="2085535"/>
            <a:ext cx="1530305" cy="1372115"/>
          </a:xfrm>
        </p:spPr>
        <p:txBody>
          <a:bodyPr/>
          <a:lstStyle>
            <a:lvl1pPr>
              <a:defRPr sz="1200" b="0" i="0">
                <a:solidFill>
                  <a:schemeClr val="tx2"/>
                </a:solidFill>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35" name="Text Placeholder 21">
            <a:extLst>
              <a:ext uri="{FF2B5EF4-FFF2-40B4-BE49-F238E27FC236}">
                <a16:creationId xmlns:a16="http://schemas.microsoft.com/office/drawing/2014/main" id="{6ED46CCD-C705-4471-910C-F444A7CDFC6D}"/>
              </a:ext>
            </a:extLst>
          </p:cNvPr>
          <p:cNvSpPr>
            <a:spLocks noGrp="1"/>
          </p:cNvSpPr>
          <p:nvPr>
            <p:ph type="body" sz="quarter" idx="25" hasCustomPrompt="1"/>
          </p:nvPr>
        </p:nvSpPr>
        <p:spPr>
          <a:xfrm>
            <a:off x="1379006" y="3759835"/>
            <a:ext cx="1699867" cy="223895"/>
          </a:xfrm>
          <a:prstGeom prst="rect">
            <a:avLst/>
          </a:prstGeom>
        </p:spPr>
        <p:txBody>
          <a:bodyPr lIns="0" tIns="0" rIns="0" bIns="0"/>
          <a:lstStyle>
            <a:lvl1pPr algn="l">
              <a:lnSpc>
                <a:spcPts val="1880"/>
              </a:lnSpc>
              <a:defRPr sz="1200" b="1" i="0">
                <a:solidFill>
                  <a:srgbClr val="47423E"/>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36" name="Text Placeholder 21">
            <a:extLst>
              <a:ext uri="{FF2B5EF4-FFF2-40B4-BE49-F238E27FC236}">
                <a16:creationId xmlns:a16="http://schemas.microsoft.com/office/drawing/2014/main" id="{CB0B42C8-4207-407E-85AE-4908FA800580}"/>
              </a:ext>
            </a:extLst>
          </p:cNvPr>
          <p:cNvSpPr>
            <a:spLocks noGrp="1"/>
          </p:cNvSpPr>
          <p:nvPr>
            <p:ph type="body" sz="quarter" idx="24" hasCustomPrompt="1"/>
          </p:nvPr>
        </p:nvSpPr>
        <p:spPr>
          <a:xfrm>
            <a:off x="1379006" y="4081414"/>
            <a:ext cx="1699869" cy="1130291"/>
          </a:xfrm>
          <a:prstGeom prst="rect">
            <a:avLst/>
          </a:prstGeom>
        </p:spPr>
        <p:txBody>
          <a:bodyPr lIns="0" tIns="0" rIns="0" bIns="0"/>
          <a:lstStyle>
            <a:lvl1pPr algn="l">
              <a:lnSpc>
                <a:spcPct val="100000"/>
              </a:lnSpc>
              <a:defRPr sz="105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cxnSp>
        <p:nvCxnSpPr>
          <p:cNvPr id="37" name="Straight Connector 36">
            <a:extLst>
              <a:ext uri="{FF2B5EF4-FFF2-40B4-BE49-F238E27FC236}">
                <a16:creationId xmlns:a16="http://schemas.microsoft.com/office/drawing/2014/main" id="{46B63924-3083-4D11-8F14-22CEEA798EC2}"/>
              </a:ext>
              <a:ext uri="{C183D7F6-B498-43B3-948B-1728B52AA6E4}">
                <adec:decorative xmlns:adec="http://schemas.microsoft.com/office/drawing/2017/decorative" val="1"/>
              </a:ext>
            </a:extLst>
          </p:cNvPr>
          <p:cNvCxnSpPr>
            <a:cxnSpLocks/>
          </p:cNvCxnSpPr>
          <p:nvPr userDrawn="1"/>
        </p:nvCxnSpPr>
        <p:spPr>
          <a:xfrm>
            <a:off x="3476648" y="1579402"/>
            <a:ext cx="0" cy="4378421"/>
          </a:xfrm>
          <a:prstGeom prst="line">
            <a:avLst/>
          </a:prstGeom>
          <a:ln>
            <a:solidFill>
              <a:srgbClr val="AEA8A2">
                <a:alpha val="50000"/>
              </a:srgbClr>
            </a:solidFill>
          </a:ln>
        </p:spPr>
        <p:style>
          <a:lnRef idx="1">
            <a:schemeClr val="accent1"/>
          </a:lnRef>
          <a:fillRef idx="0">
            <a:schemeClr val="accent1"/>
          </a:fillRef>
          <a:effectRef idx="0">
            <a:schemeClr val="accent1"/>
          </a:effectRef>
          <a:fontRef idx="minor">
            <a:schemeClr val="tx1"/>
          </a:fontRef>
        </p:style>
      </p:cxnSp>
      <p:sp>
        <p:nvSpPr>
          <p:cNvPr id="38" name="Picture Placeholder 2">
            <a:extLst>
              <a:ext uri="{FF2B5EF4-FFF2-40B4-BE49-F238E27FC236}">
                <a16:creationId xmlns:a16="http://schemas.microsoft.com/office/drawing/2014/main" id="{5C08C6F0-38E2-457F-ADFA-B55A98B8DFC7}"/>
              </a:ext>
            </a:extLst>
          </p:cNvPr>
          <p:cNvSpPr>
            <a:spLocks noGrp="1"/>
          </p:cNvSpPr>
          <p:nvPr>
            <p:ph type="pic" sz="quarter" idx="27" hasCustomPrompt="1"/>
          </p:nvPr>
        </p:nvSpPr>
        <p:spPr>
          <a:xfrm>
            <a:off x="3947359" y="2085535"/>
            <a:ext cx="1530305" cy="1372115"/>
          </a:xfrm>
        </p:spPr>
        <p:txBody>
          <a:bodyPr/>
          <a:lstStyle>
            <a:lvl1pPr>
              <a:defRPr sz="1200" b="0" i="0">
                <a:solidFill>
                  <a:schemeClr val="tx2"/>
                </a:solidFill>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39" name="Text Placeholder 21">
            <a:extLst>
              <a:ext uri="{FF2B5EF4-FFF2-40B4-BE49-F238E27FC236}">
                <a16:creationId xmlns:a16="http://schemas.microsoft.com/office/drawing/2014/main" id="{02F13362-23E4-4082-B645-772360466732}"/>
              </a:ext>
            </a:extLst>
          </p:cNvPr>
          <p:cNvSpPr>
            <a:spLocks noGrp="1"/>
          </p:cNvSpPr>
          <p:nvPr>
            <p:ph type="body" sz="quarter" idx="28" hasCustomPrompt="1"/>
          </p:nvPr>
        </p:nvSpPr>
        <p:spPr>
          <a:xfrm>
            <a:off x="3862731" y="3759835"/>
            <a:ext cx="1699867" cy="223895"/>
          </a:xfrm>
          <a:prstGeom prst="rect">
            <a:avLst/>
          </a:prstGeom>
        </p:spPr>
        <p:txBody>
          <a:bodyPr lIns="0" tIns="0" rIns="0" bIns="0"/>
          <a:lstStyle>
            <a:lvl1pPr algn="l">
              <a:lnSpc>
                <a:spcPts val="1880"/>
              </a:lnSpc>
              <a:defRPr sz="1200" b="1" i="0">
                <a:solidFill>
                  <a:srgbClr val="47423E"/>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0" name="Text Placeholder 21">
            <a:extLst>
              <a:ext uri="{FF2B5EF4-FFF2-40B4-BE49-F238E27FC236}">
                <a16:creationId xmlns:a16="http://schemas.microsoft.com/office/drawing/2014/main" id="{FD93A8C1-6393-45F5-9CF8-774C255D2001}"/>
              </a:ext>
            </a:extLst>
          </p:cNvPr>
          <p:cNvSpPr>
            <a:spLocks noGrp="1"/>
          </p:cNvSpPr>
          <p:nvPr>
            <p:ph type="body" sz="quarter" idx="29" hasCustomPrompt="1"/>
          </p:nvPr>
        </p:nvSpPr>
        <p:spPr>
          <a:xfrm>
            <a:off x="3862731" y="4081414"/>
            <a:ext cx="1699869" cy="1130291"/>
          </a:xfrm>
          <a:prstGeom prst="rect">
            <a:avLst/>
          </a:prstGeom>
        </p:spPr>
        <p:txBody>
          <a:bodyPr lIns="0" tIns="0" rIns="0" bIns="0"/>
          <a:lstStyle>
            <a:lvl1pPr algn="l">
              <a:lnSpc>
                <a:spcPct val="100000"/>
              </a:lnSpc>
              <a:defRPr sz="105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cxnSp>
        <p:nvCxnSpPr>
          <p:cNvPr id="41" name="Straight Connector 40">
            <a:extLst>
              <a:ext uri="{FF2B5EF4-FFF2-40B4-BE49-F238E27FC236}">
                <a16:creationId xmlns:a16="http://schemas.microsoft.com/office/drawing/2014/main" id="{DB3961A5-9BEE-4CF4-9770-513126FC560D}"/>
              </a:ext>
              <a:ext uri="{C183D7F6-B498-43B3-948B-1728B52AA6E4}">
                <adec:decorative xmlns:adec="http://schemas.microsoft.com/office/drawing/2017/decorative" val="1"/>
              </a:ext>
            </a:extLst>
          </p:cNvPr>
          <p:cNvCxnSpPr>
            <a:cxnSpLocks/>
          </p:cNvCxnSpPr>
          <p:nvPr userDrawn="1"/>
        </p:nvCxnSpPr>
        <p:spPr>
          <a:xfrm>
            <a:off x="6047128" y="1579402"/>
            <a:ext cx="0" cy="4378421"/>
          </a:xfrm>
          <a:prstGeom prst="line">
            <a:avLst/>
          </a:prstGeom>
          <a:ln>
            <a:solidFill>
              <a:srgbClr val="AEA8A2">
                <a:alpha val="50000"/>
              </a:srgbClr>
            </a:solidFill>
          </a:ln>
        </p:spPr>
        <p:style>
          <a:lnRef idx="1">
            <a:schemeClr val="accent1"/>
          </a:lnRef>
          <a:fillRef idx="0">
            <a:schemeClr val="accent1"/>
          </a:fillRef>
          <a:effectRef idx="0">
            <a:schemeClr val="accent1"/>
          </a:effectRef>
          <a:fontRef idx="minor">
            <a:schemeClr val="tx1"/>
          </a:fontRef>
        </p:style>
      </p:cxnSp>
      <p:sp>
        <p:nvSpPr>
          <p:cNvPr id="42" name="Picture Placeholder 2">
            <a:extLst>
              <a:ext uri="{FF2B5EF4-FFF2-40B4-BE49-F238E27FC236}">
                <a16:creationId xmlns:a16="http://schemas.microsoft.com/office/drawing/2014/main" id="{F58C0118-D17E-4834-B8D8-AA2C8A7EBFB8}"/>
              </a:ext>
            </a:extLst>
          </p:cNvPr>
          <p:cNvSpPr>
            <a:spLocks noGrp="1"/>
          </p:cNvSpPr>
          <p:nvPr>
            <p:ph type="pic" sz="quarter" idx="30" hasCustomPrompt="1"/>
          </p:nvPr>
        </p:nvSpPr>
        <p:spPr>
          <a:xfrm>
            <a:off x="6637828" y="2085535"/>
            <a:ext cx="1530305" cy="1372115"/>
          </a:xfrm>
        </p:spPr>
        <p:txBody>
          <a:bodyPr/>
          <a:lstStyle>
            <a:lvl1pPr>
              <a:defRPr sz="1200" b="0" i="0">
                <a:solidFill>
                  <a:schemeClr val="tx2"/>
                </a:solidFill>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43" name="Text Placeholder 21">
            <a:extLst>
              <a:ext uri="{FF2B5EF4-FFF2-40B4-BE49-F238E27FC236}">
                <a16:creationId xmlns:a16="http://schemas.microsoft.com/office/drawing/2014/main" id="{7179FF0C-078A-4694-9296-44215998083C}"/>
              </a:ext>
            </a:extLst>
          </p:cNvPr>
          <p:cNvSpPr>
            <a:spLocks noGrp="1"/>
          </p:cNvSpPr>
          <p:nvPr>
            <p:ph type="body" sz="quarter" idx="31" hasCustomPrompt="1"/>
          </p:nvPr>
        </p:nvSpPr>
        <p:spPr>
          <a:xfrm>
            <a:off x="6553200" y="3759835"/>
            <a:ext cx="1699867" cy="223895"/>
          </a:xfrm>
          <a:prstGeom prst="rect">
            <a:avLst/>
          </a:prstGeom>
        </p:spPr>
        <p:txBody>
          <a:bodyPr lIns="0" tIns="0" rIns="0" bIns="0"/>
          <a:lstStyle>
            <a:lvl1pPr algn="l">
              <a:lnSpc>
                <a:spcPts val="1880"/>
              </a:lnSpc>
              <a:defRPr sz="1200" b="1" i="0">
                <a:solidFill>
                  <a:srgbClr val="47423E"/>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4" name="Text Placeholder 21">
            <a:extLst>
              <a:ext uri="{FF2B5EF4-FFF2-40B4-BE49-F238E27FC236}">
                <a16:creationId xmlns:a16="http://schemas.microsoft.com/office/drawing/2014/main" id="{3D53C13B-4A76-4F5B-BD44-90087E9D9649}"/>
              </a:ext>
            </a:extLst>
          </p:cNvPr>
          <p:cNvSpPr>
            <a:spLocks noGrp="1"/>
          </p:cNvSpPr>
          <p:nvPr>
            <p:ph type="body" sz="quarter" idx="32" hasCustomPrompt="1"/>
          </p:nvPr>
        </p:nvSpPr>
        <p:spPr>
          <a:xfrm>
            <a:off x="6553200" y="4081414"/>
            <a:ext cx="1699869" cy="1130291"/>
          </a:xfrm>
          <a:prstGeom prst="rect">
            <a:avLst/>
          </a:prstGeom>
        </p:spPr>
        <p:txBody>
          <a:bodyPr lIns="0" tIns="0" rIns="0" bIns="0"/>
          <a:lstStyle>
            <a:lvl1pPr algn="l">
              <a:lnSpc>
                <a:spcPct val="100000"/>
              </a:lnSpc>
              <a:defRPr sz="105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cxnSp>
        <p:nvCxnSpPr>
          <p:cNvPr id="45" name="Straight Connector 44">
            <a:extLst>
              <a:ext uri="{FF2B5EF4-FFF2-40B4-BE49-F238E27FC236}">
                <a16:creationId xmlns:a16="http://schemas.microsoft.com/office/drawing/2014/main" id="{274108FC-93FA-4BB6-B525-91BAF04FA16B}"/>
              </a:ext>
              <a:ext uri="{C183D7F6-B498-43B3-948B-1728B52AA6E4}">
                <adec:decorative xmlns:adec="http://schemas.microsoft.com/office/drawing/2017/decorative" val="1"/>
              </a:ext>
            </a:extLst>
          </p:cNvPr>
          <p:cNvCxnSpPr>
            <a:cxnSpLocks/>
          </p:cNvCxnSpPr>
          <p:nvPr userDrawn="1"/>
        </p:nvCxnSpPr>
        <p:spPr>
          <a:xfrm>
            <a:off x="8688728" y="1579402"/>
            <a:ext cx="0" cy="4378421"/>
          </a:xfrm>
          <a:prstGeom prst="line">
            <a:avLst/>
          </a:prstGeom>
          <a:ln>
            <a:solidFill>
              <a:srgbClr val="AEA8A2">
                <a:alpha val="50000"/>
              </a:srgbClr>
            </a:solidFill>
          </a:ln>
        </p:spPr>
        <p:style>
          <a:lnRef idx="1">
            <a:schemeClr val="accent1"/>
          </a:lnRef>
          <a:fillRef idx="0">
            <a:schemeClr val="accent1"/>
          </a:fillRef>
          <a:effectRef idx="0">
            <a:schemeClr val="accent1"/>
          </a:effectRef>
          <a:fontRef idx="minor">
            <a:schemeClr val="tx1"/>
          </a:fontRef>
        </p:style>
      </p:cxnSp>
      <p:sp>
        <p:nvSpPr>
          <p:cNvPr id="46" name="Picture Placeholder 2">
            <a:extLst>
              <a:ext uri="{FF2B5EF4-FFF2-40B4-BE49-F238E27FC236}">
                <a16:creationId xmlns:a16="http://schemas.microsoft.com/office/drawing/2014/main" id="{B27688B4-A72D-4660-A778-D70637E1C093}"/>
              </a:ext>
            </a:extLst>
          </p:cNvPr>
          <p:cNvSpPr>
            <a:spLocks noGrp="1"/>
          </p:cNvSpPr>
          <p:nvPr>
            <p:ph type="pic" sz="quarter" idx="33" hasCustomPrompt="1"/>
          </p:nvPr>
        </p:nvSpPr>
        <p:spPr>
          <a:xfrm>
            <a:off x="9271203" y="2085535"/>
            <a:ext cx="1530305" cy="1372115"/>
          </a:xfrm>
        </p:spPr>
        <p:txBody>
          <a:bodyPr/>
          <a:lstStyle>
            <a:lvl1pPr>
              <a:defRPr sz="1200" b="0" i="0">
                <a:solidFill>
                  <a:schemeClr val="tx2"/>
                </a:solidFill>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47" name="Text Placeholder 21">
            <a:extLst>
              <a:ext uri="{FF2B5EF4-FFF2-40B4-BE49-F238E27FC236}">
                <a16:creationId xmlns:a16="http://schemas.microsoft.com/office/drawing/2014/main" id="{A8E22047-090D-4B48-9450-E821B33A95F1}"/>
              </a:ext>
            </a:extLst>
          </p:cNvPr>
          <p:cNvSpPr>
            <a:spLocks noGrp="1"/>
          </p:cNvSpPr>
          <p:nvPr>
            <p:ph type="body" sz="quarter" idx="34" hasCustomPrompt="1"/>
          </p:nvPr>
        </p:nvSpPr>
        <p:spPr>
          <a:xfrm>
            <a:off x="9186575" y="3759835"/>
            <a:ext cx="1699867" cy="223895"/>
          </a:xfrm>
          <a:prstGeom prst="rect">
            <a:avLst/>
          </a:prstGeom>
        </p:spPr>
        <p:txBody>
          <a:bodyPr lIns="0" tIns="0" rIns="0" bIns="0"/>
          <a:lstStyle>
            <a:lvl1pPr algn="l">
              <a:lnSpc>
                <a:spcPts val="1880"/>
              </a:lnSpc>
              <a:defRPr sz="1200" b="1" i="0">
                <a:solidFill>
                  <a:srgbClr val="47423E"/>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8" name="Text Placeholder 21">
            <a:extLst>
              <a:ext uri="{FF2B5EF4-FFF2-40B4-BE49-F238E27FC236}">
                <a16:creationId xmlns:a16="http://schemas.microsoft.com/office/drawing/2014/main" id="{C472A388-0A4A-4881-B475-D63615C8697C}"/>
              </a:ext>
            </a:extLst>
          </p:cNvPr>
          <p:cNvSpPr>
            <a:spLocks noGrp="1"/>
          </p:cNvSpPr>
          <p:nvPr>
            <p:ph type="body" sz="quarter" idx="35" hasCustomPrompt="1"/>
          </p:nvPr>
        </p:nvSpPr>
        <p:spPr>
          <a:xfrm>
            <a:off x="9186575" y="4081414"/>
            <a:ext cx="1699869" cy="1130291"/>
          </a:xfrm>
          <a:prstGeom prst="rect">
            <a:avLst/>
          </a:prstGeom>
        </p:spPr>
        <p:txBody>
          <a:bodyPr lIns="0" tIns="0" rIns="0" bIns="0"/>
          <a:lstStyle>
            <a:lvl1pPr algn="l">
              <a:lnSpc>
                <a:spcPct val="100000"/>
              </a:lnSpc>
              <a:defRPr sz="105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sp>
        <p:nvSpPr>
          <p:cNvPr id="18" name="Date Placeholder 2">
            <a:extLst>
              <a:ext uri="{FF2B5EF4-FFF2-40B4-BE49-F238E27FC236}">
                <a16:creationId xmlns:a16="http://schemas.microsoft.com/office/drawing/2014/main" id="{908721A4-D25C-1848-BEA9-1E815523E2E1}"/>
              </a:ext>
            </a:extLst>
          </p:cNvPr>
          <p:cNvSpPr>
            <a:spLocks noGrp="1"/>
          </p:cNvSpPr>
          <p:nvPr>
            <p:ph type="dt" sz="half" idx="10"/>
          </p:nvPr>
        </p:nvSpPr>
        <p:spPr>
          <a:xfrm>
            <a:off x="6873138" y="6425604"/>
            <a:ext cx="2743200" cy="363500"/>
          </a:xfrm>
        </p:spPr>
        <p:txBody>
          <a:bodyPr/>
          <a:lstStyle>
            <a:lvl1pPr>
              <a:defRPr>
                <a:solidFill>
                  <a:srgbClr val="67605B"/>
                </a:solidFill>
              </a:defRPr>
            </a:lvl1pPr>
          </a:lstStyle>
          <a:p>
            <a:r>
              <a:rPr lang="en-US"/>
              <a:t>[Date]</a:t>
            </a:r>
            <a:endParaRPr lang="en-IN" dirty="0"/>
          </a:p>
        </p:txBody>
      </p:sp>
      <p:sp>
        <p:nvSpPr>
          <p:cNvPr id="19" name="Footer Placeholder 3">
            <a:extLst>
              <a:ext uri="{FF2B5EF4-FFF2-40B4-BE49-F238E27FC236}">
                <a16:creationId xmlns:a16="http://schemas.microsoft.com/office/drawing/2014/main" id="{E7652BBE-A662-264E-81DE-EA24CC8CFC68}"/>
              </a:ext>
            </a:extLst>
          </p:cNvPr>
          <p:cNvSpPr>
            <a:spLocks noGrp="1"/>
          </p:cNvSpPr>
          <p:nvPr>
            <p:ph type="ftr" sz="quarter" idx="11"/>
          </p:nvPr>
        </p:nvSpPr>
        <p:spPr>
          <a:xfrm>
            <a:off x="1127759" y="6423978"/>
            <a:ext cx="5745379" cy="365125"/>
          </a:xfrm>
        </p:spPr>
        <p:txBody>
          <a:bodyPr/>
          <a:lstStyle>
            <a:lvl1pPr>
              <a:defRPr>
                <a:solidFill>
                  <a:srgbClr val="67605B"/>
                </a:solidFill>
              </a:defRPr>
            </a:lvl1pPr>
          </a:lstStyle>
          <a:p>
            <a:r>
              <a:rPr lang="en-US"/>
              <a:t>Copyright © 2022, Oracle and/or its affiliates  |  Confidential: Internal</a:t>
            </a:r>
            <a:endParaRPr lang="en-US" dirty="0"/>
          </a:p>
        </p:txBody>
      </p:sp>
      <p:sp>
        <p:nvSpPr>
          <p:cNvPr id="21" name="Slide Number Placeholder 4">
            <a:extLst>
              <a:ext uri="{FF2B5EF4-FFF2-40B4-BE49-F238E27FC236}">
                <a16:creationId xmlns:a16="http://schemas.microsoft.com/office/drawing/2014/main" id="{72894C65-14B1-D644-9EF0-B5F6F2833CC1}"/>
              </a:ext>
            </a:extLst>
          </p:cNvPr>
          <p:cNvSpPr>
            <a:spLocks noGrp="1"/>
          </p:cNvSpPr>
          <p:nvPr>
            <p:ph type="sldNum" sz="quarter" idx="12"/>
          </p:nvPr>
        </p:nvSpPr>
        <p:spPr>
          <a:xfrm>
            <a:off x="762000" y="6423660"/>
            <a:ext cx="365760" cy="365760"/>
          </a:xfrm>
        </p:spPr>
        <p:txBody>
          <a:bodyPr/>
          <a:lstStyle>
            <a:lvl1pPr>
              <a:defRPr>
                <a:solidFill>
                  <a:srgbClr val="67605B"/>
                </a:solidFill>
              </a:defRPr>
            </a:lvl1p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4265389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attern_Sand_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374BD85-F9D0-5D4B-BF63-85726AB49AEE}"/>
              </a:ext>
              <a:ext uri="{C183D7F6-B498-43B3-948B-1728B52AA6E4}">
                <adec:decorative xmlns:adec="http://schemas.microsoft.com/office/drawing/2017/decorative" val="1"/>
              </a:ext>
            </a:extLst>
          </p:cNvPr>
          <p:cNvSpPr/>
          <p:nvPr userDrawn="1"/>
        </p:nvSpPr>
        <p:spPr>
          <a:xfrm>
            <a:off x="0" y="1"/>
            <a:ext cx="12192000" cy="6857999"/>
          </a:xfrm>
          <a:prstGeom prst="rect">
            <a:avLst/>
          </a:prstGeom>
          <a:blipFill dpi="0" rotWithShape="1">
            <a:blip r:embed="rId2" cstate="screen">
              <a:alphaModFix amt="3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itle 8">
            <a:extLst>
              <a:ext uri="{FF2B5EF4-FFF2-40B4-BE49-F238E27FC236}">
                <a16:creationId xmlns:a16="http://schemas.microsoft.com/office/drawing/2014/main" id="{7E4FA7C6-669E-624A-884A-F0F85ED160B7}"/>
              </a:ext>
            </a:extLst>
          </p:cNvPr>
          <p:cNvSpPr>
            <a:spLocks noGrp="1"/>
          </p:cNvSpPr>
          <p:nvPr>
            <p:ph type="title" hasCustomPrompt="1"/>
          </p:nvPr>
        </p:nvSpPr>
        <p:spPr>
          <a:xfrm>
            <a:off x="768875" y="182403"/>
            <a:ext cx="10671048" cy="822960"/>
          </a:xfrm>
        </p:spPr>
        <p:txBody>
          <a:bodyPr/>
          <a:lstStyle>
            <a:lvl1pPr>
              <a:defRPr/>
            </a:lvl1pPr>
          </a:lstStyle>
          <a:p>
            <a:r>
              <a:rPr lang="en-US" dirty="0"/>
              <a:t>Title</a:t>
            </a:r>
          </a:p>
        </p:txBody>
      </p:sp>
      <p:sp>
        <p:nvSpPr>
          <p:cNvPr id="14" name="Content Placeholder 6">
            <a:extLst>
              <a:ext uri="{FF2B5EF4-FFF2-40B4-BE49-F238E27FC236}">
                <a16:creationId xmlns:a16="http://schemas.microsoft.com/office/drawing/2014/main" id="{F21C5126-51F7-754B-9172-11C632C6B204}"/>
              </a:ext>
            </a:extLst>
          </p:cNvPr>
          <p:cNvSpPr>
            <a:spLocks noGrp="1"/>
          </p:cNvSpPr>
          <p:nvPr>
            <p:ph sz="quarter" idx="13"/>
          </p:nvPr>
        </p:nvSpPr>
        <p:spPr>
          <a:xfrm>
            <a:off x="771525" y="1600200"/>
            <a:ext cx="10677525" cy="4507992"/>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8822EAEF-BA0B-4832-B9D9-9184A6C16D2C}"/>
              </a:ext>
            </a:extLst>
          </p:cNvPr>
          <p:cNvSpPr>
            <a:spLocks noGrp="1"/>
          </p:cNvSpPr>
          <p:nvPr>
            <p:ph type="sldNum" sz="quarter" idx="16"/>
          </p:nvPr>
        </p:nvSpPr>
        <p:spPr/>
        <p:txBody>
          <a:bodyPr/>
          <a:lstStyle/>
          <a:p>
            <a:fld id="{345D60D9-5372-5F40-9443-0F9AE5BDC3C8}" type="slidenum">
              <a:rPr lang="en-US" smtClean="0"/>
              <a:pPr/>
              <a:t>‹#›</a:t>
            </a:fld>
            <a:endParaRPr lang="en-US" dirty="0"/>
          </a:p>
        </p:txBody>
      </p:sp>
      <p:sp>
        <p:nvSpPr>
          <p:cNvPr id="4" name="Footer Placeholder 3">
            <a:extLst>
              <a:ext uri="{FF2B5EF4-FFF2-40B4-BE49-F238E27FC236}">
                <a16:creationId xmlns:a16="http://schemas.microsoft.com/office/drawing/2014/main" id="{66DA69E3-7676-46C3-B431-17E557E83B21}"/>
              </a:ext>
            </a:extLst>
          </p:cNvPr>
          <p:cNvSpPr>
            <a:spLocks noGrp="1"/>
          </p:cNvSpPr>
          <p:nvPr>
            <p:ph type="ftr" sz="quarter" idx="15"/>
          </p:nvPr>
        </p:nvSpPr>
        <p:spPr/>
        <p:txBody>
          <a:bodyPr/>
          <a:lstStyle/>
          <a:p>
            <a:r>
              <a:rPr lang="en-US"/>
              <a:t>Copyright © 2022, Oracle and/or its affiliates  |  Confidential: Internal</a:t>
            </a:r>
            <a:endParaRPr lang="en-US" dirty="0"/>
          </a:p>
        </p:txBody>
      </p:sp>
      <p:sp>
        <p:nvSpPr>
          <p:cNvPr id="2" name="Date Placeholder 1">
            <a:extLst>
              <a:ext uri="{FF2B5EF4-FFF2-40B4-BE49-F238E27FC236}">
                <a16:creationId xmlns:a16="http://schemas.microsoft.com/office/drawing/2014/main" id="{7AC01772-5B1E-4E6E-9A48-6D8CBC86899E}"/>
              </a:ext>
            </a:extLst>
          </p:cNvPr>
          <p:cNvSpPr>
            <a:spLocks noGrp="1"/>
          </p:cNvSpPr>
          <p:nvPr>
            <p:ph type="dt" sz="half" idx="14"/>
          </p:nvPr>
        </p:nvSpPr>
        <p:spPr/>
        <p:txBody>
          <a:bodyPr/>
          <a:lstStyle/>
          <a:p>
            <a:r>
              <a:rPr lang="en-US"/>
              <a:t>[Date]</a:t>
            </a:r>
            <a:endParaRPr lang="en-US" dirty="0"/>
          </a:p>
        </p:txBody>
      </p:sp>
      <p:pic>
        <p:nvPicPr>
          <p:cNvPr id="12" name="OTag">
            <a:extLst>
              <a:ext uri="{FF2B5EF4-FFF2-40B4-BE49-F238E27FC236}">
                <a16:creationId xmlns:a16="http://schemas.microsoft.com/office/drawing/2014/main" id="{82323826-2F7C-DC44-94F9-0225962BEA89}"/>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35000992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Light - Blank">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5A1016F-E7B7-449C-AD9E-CEF18DDA3824}"/>
              </a:ext>
            </a:extLst>
          </p:cNvPr>
          <p:cNvSpPr>
            <a:spLocks noGrp="1"/>
          </p:cNvSpPr>
          <p:nvPr>
            <p:ph type="dt" sz="half" idx="10"/>
          </p:nvPr>
        </p:nvSpPr>
        <p:spPr/>
        <p:txBody>
          <a:bodyPr/>
          <a:lstStyle/>
          <a:p>
            <a:r>
              <a:rPr lang="en-US"/>
              <a:t>[Date]</a:t>
            </a:r>
            <a:endParaRPr lang="en-US" dirty="0"/>
          </a:p>
        </p:txBody>
      </p:sp>
      <p:sp>
        <p:nvSpPr>
          <p:cNvPr id="4" name="Footer Placeholder 3">
            <a:extLst>
              <a:ext uri="{FF2B5EF4-FFF2-40B4-BE49-F238E27FC236}">
                <a16:creationId xmlns:a16="http://schemas.microsoft.com/office/drawing/2014/main" id="{99BDEF22-022B-4EA4-BEDA-A1AF512DE7C8}"/>
              </a:ext>
            </a:extLst>
          </p:cNvPr>
          <p:cNvSpPr>
            <a:spLocks noGrp="1"/>
          </p:cNvSpPr>
          <p:nvPr>
            <p:ph type="ftr" sz="quarter" idx="11"/>
          </p:nvPr>
        </p:nvSpPr>
        <p:spPr/>
        <p:txBody>
          <a:bodyPr/>
          <a:lstStyle/>
          <a:p>
            <a:r>
              <a:rPr lang="en-US"/>
              <a:t>Copyright © 2022, Oracle and/or its affiliates  |  Confidential: Internal</a:t>
            </a:r>
            <a:endParaRPr lang="en-US" dirty="0"/>
          </a:p>
        </p:txBody>
      </p:sp>
      <p:sp>
        <p:nvSpPr>
          <p:cNvPr id="5" name="Slide Number Placeholder 4">
            <a:extLst>
              <a:ext uri="{FF2B5EF4-FFF2-40B4-BE49-F238E27FC236}">
                <a16:creationId xmlns:a16="http://schemas.microsoft.com/office/drawing/2014/main" id="{5B810E76-54B3-46E9-8B47-88272FCF9D2F}"/>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41271900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Dark - 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9BF8918-C661-47FB-B0FD-1866B19FBF8C}"/>
              </a:ext>
            </a:extLst>
          </p:cNvPr>
          <p:cNvSpPr>
            <a:spLocks noGrp="1"/>
          </p:cNvSpPr>
          <p:nvPr>
            <p:ph type="dt" sz="half" idx="10"/>
          </p:nvPr>
        </p:nvSpPr>
        <p:spPr/>
        <p:txBody>
          <a:bodyPr/>
          <a:lstStyle/>
          <a:p>
            <a:r>
              <a:rPr lang="en-US"/>
              <a:t>[Date]</a:t>
            </a:r>
            <a:endParaRPr lang="en-US" dirty="0"/>
          </a:p>
        </p:txBody>
      </p:sp>
      <p:sp>
        <p:nvSpPr>
          <p:cNvPr id="9" name="Footer Placeholder 8">
            <a:extLst>
              <a:ext uri="{FF2B5EF4-FFF2-40B4-BE49-F238E27FC236}">
                <a16:creationId xmlns:a16="http://schemas.microsoft.com/office/drawing/2014/main" id="{1FAF9C01-D1FF-4796-99C4-DD245FE8E7B5}"/>
              </a:ext>
            </a:extLst>
          </p:cNvPr>
          <p:cNvSpPr>
            <a:spLocks noGrp="1"/>
          </p:cNvSpPr>
          <p:nvPr>
            <p:ph type="ftr" sz="quarter" idx="11"/>
          </p:nvPr>
        </p:nvSpPr>
        <p:spPr/>
        <p:txBody>
          <a:bodyPr/>
          <a:lstStyle/>
          <a:p>
            <a:r>
              <a:rPr lang="en-US"/>
              <a:t>Copyright © 2022, Oracle and/or its affiliates  |  Confidential: Internal</a:t>
            </a:r>
            <a:endParaRPr lang="en-US" dirty="0"/>
          </a:p>
        </p:txBody>
      </p:sp>
      <p:sp>
        <p:nvSpPr>
          <p:cNvPr id="10" name="Slide Number Placeholder 9">
            <a:extLst>
              <a:ext uri="{FF2B5EF4-FFF2-40B4-BE49-F238E27FC236}">
                <a16:creationId xmlns:a16="http://schemas.microsoft.com/office/drawing/2014/main" id="{081EB7AE-DFA2-49E4-AD2D-39824D01F9D7}"/>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2210150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Light - Title">
    <p:spTree>
      <p:nvGrpSpPr>
        <p:cNvPr id="1" name=""/>
        <p:cNvGrpSpPr/>
        <p:nvPr/>
      </p:nvGrpSpPr>
      <p:grpSpPr>
        <a:xfrm>
          <a:off x="0" y="0"/>
          <a:ext cx="0" cy="0"/>
          <a:chOff x="0" y="0"/>
          <a:chExt cx="0" cy="0"/>
        </a:xfrm>
      </p:grpSpPr>
      <p:sp>
        <p:nvSpPr>
          <p:cNvPr id="8" name="Title 3">
            <a:extLst>
              <a:ext uri="{FF2B5EF4-FFF2-40B4-BE49-F238E27FC236}">
                <a16:creationId xmlns:a16="http://schemas.microsoft.com/office/drawing/2014/main" id="{0638DF7B-BBB6-684E-A5BB-80F1125943EF}"/>
              </a:ext>
            </a:extLst>
          </p:cNvPr>
          <p:cNvSpPr>
            <a:spLocks noGrp="1"/>
          </p:cNvSpPr>
          <p:nvPr>
            <p:ph type="title" hasCustomPrompt="1"/>
          </p:nvPr>
        </p:nvSpPr>
        <p:spPr>
          <a:xfrm>
            <a:off x="768875" y="182403"/>
            <a:ext cx="10671048" cy="822960"/>
          </a:xfrm>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D53A59D3-A526-4960-BAE1-8BD82250450A}"/>
              </a:ext>
            </a:extLst>
          </p:cNvPr>
          <p:cNvSpPr>
            <a:spLocks noGrp="1"/>
          </p:cNvSpPr>
          <p:nvPr>
            <p:ph type="dt" sz="half" idx="10"/>
          </p:nvPr>
        </p:nvSpPr>
        <p:spPr/>
        <p:txBody>
          <a:bodyPr/>
          <a:lstStyle/>
          <a:p>
            <a:r>
              <a:rPr lang="en-US"/>
              <a:t>[Date]</a:t>
            </a:r>
            <a:endParaRPr lang="en-US" dirty="0"/>
          </a:p>
        </p:txBody>
      </p:sp>
      <p:sp>
        <p:nvSpPr>
          <p:cNvPr id="7" name="Footer Placeholder 6">
            <a:extLst>
              <a:ext uri="{FF2B5EF4-FFF2-40B4-BE49-F238E27FC236}">
                <a16:creationId xmlns:a16="http://schemas.microsoft.com/office/drawing/2014/main" id="{A956D9E9-7E71-4190-B0EB-741B22870789}"/>
              </a:ext>
            </a:extLst>
          </p:cNvPr>
          <p:cNvSpPr>
            <a:spLocks noGrp="1"/>
          </p:cNvSpPr>
          <p:nvPr>
            <p:ph type="ftr" sz="quarter" idx="11"/>
          </p:nvPr>
        </p:nvSpPr>
        <p:spPr/>
        <p:txBody>
          <a:bodyPr/>
          <a:lstStyle/>
          <a:p>
            <a:r>
              <a:rPr lang="en-US"/>
              <a:t>Copyright © 2022, Oracle and/or its affiliates  |  Confidential: Internal</a:t>
            </a:r>
            <a:endParaRPr lang="en-US" dirty="0"/>
          </a:p>
        </p:txBody>
      </p:sp>
      <p:sp>
        <p:nvSpPr>
          <p:cNvPr id="12" name="Slide Number Placeholder 11">
            <a:extLst>
              <a:ext uri="{FF2B5EF4-FFF2-40B4-BE49-F238E27FC236}">
                <a16:creationId xmlns:a16="http://schemas.microsoft.com/office/drawing/2014/main" id="{D924B719-5FF3-47AC-B36F-54999BA79088}"/>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1230751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ark - Title">
    <p:spTree>
      <p:nvGrpSpPr>
        <p:cNvPr id="1" name=""/>
        <p:cNvGrpSpPr/>
        <p:nvPr/>
      </p:nvGrpSpPr>
      <p:grpSpPr>
        <a:xfrm>
          <a:off x="0" y="0"/>
          <a:ext cx="0" cy="0"/>
          <a:chOff x="0" y="0"/>
          <a:chExt cx="0" cy="0"/>
        </a:xfrm>
      </p:grpSpPr>
      <p:sp>
        <p:nvSpPr>
          <p:cNvPr id="8" name="Title 3">
            <a:extLst>
              <a:ext uri="{FF2B5EF4-FFF2-40B4-BE49-F238E27FC236}">
                <a16:creationId xmlns:a16="http://schemas.microsoft.com/office/drawing/2014/main" id="{0638DF7B-BBB6-684E-A5BB-80F1125943EF}"/>
              </a:ext>
            </a:extLst>
          </p:cNvPr>
          <p:cNvSpPr>
            <a:spLocks noGrp="1"/>
          </p:cNvSpPr>
          <p:nvPr>
            <p:ph type="title" hasCustomPrompt="1"/>
          </p:nvPr>
        </p:nvSpPr>
        <p:spPr>
          <a:xfrm>
            <a:off x="768875" y="182403"/>
            <a:ext cx="10671048" cy="822960"/>
          </a:xfrm>
        </p:spPr>
        <p:txBody>
          <a:bodyPr/>
          <a:lstStyle>
            <a:lvl1pPr>
              <a:defRPr>
                <a:solidFill>
                  <a:schemeClr val="tx1"/>
                </a:solidFill>
              </a:defRPr>
            </a:lvl1pPr>
          </a:lstStyle>
          <a:p>
            <a:r>
              <a:rPr lang="en-US" dirty="0"/>
              <a:t>Title</a:t>
            </a:r>
          </a:p>
        </p:txBody>
      </p:sp>
      <p:sp>
        <p:nvSpPr>
          <p:cNvPr id="7" name="Date Placeholder 6">
            <a:extLst>
              <a:ext uri="{FF2B5EF4-FFF2-40B4-BE49-F238E27FC236}">
                <a16:creationId xmlns:a16="http://schemas.microsoft.com/office/drawing/2014/main" id="{4FCD2263-B143-491D-9A73-9A5CC1D96F83}"/>
              </a:ext>
            </a:extLst>
          </p:cNvPr>
          <p:cNvSpPr>
            <a:spLocks noGrp="1"/>
          </p:cNvSpPr>
          <p:nvPr>
            <p:ph type="dt" sz="half" idx="10"/>
          </p:nvPr>
        </p:nvSpPr>
        <p:spPr/>
        <p:txBody>
          <a:bodyPr/>
          <a:lstStyle/>
          <a:p>
            <a:r>
              <a:rPr lang="en-US"/>
              <a:t>[Date]</a:t>
            </a:r>
            <a:endParaRPr lang="en-US" dirty="0"/>
          </a:p>
        </p:txBody>
      </p:sp>
      <p:sp>
        <p:nvSpPr>
          <p:cNvPr id="12" name="Footer Placeholder 11">
            <a:extLst>
              <a:ext uri="{FF2B5EF4-FFF2-40B4-BE49-F238E27FC236}">
                <a16:creationId xmlns:a16="http://schemas.microsoft.com/office/drawing/2014/main" id="{68433CD8-0468-4DD9-BFE2-5D29C1C48E9E}"/>
              </a:ext>
            </a:extLst>
          </p:cNvPr>
          <p:cNvSpPr>
            <a:spLocks noGrp="1"/>
          </p:cNvSpPr>
          <p:nvPr>
            <p:ph type="ftr" sz="quarter" idx="11"/>
          </p:nvPr>
        </p:nvSpPr>
        <p:spPr/>
        <p:txBody>
          <a:bodyPr/>
          <a:lstStyle/>
          <a:p>
            <a:r>
              <a:rPr lang="en-US"/>
              <a:t>Copyright © 2022, Oracle and/or its affiliates  |  Confidential: Internal</a:t>
            </a:r>
            <a:endParaRPr lang="en-US" dirty="0"/>
          </a:p>
        </p:txBody>
      </p:sp>
      <p:sp>
        <p:nvSpPr>
          <p:cNvPr id="13" name="Slide Number Placeholder 12">
            <a:extLst>
              <a:ext uri="{FF2B5EF4-FFF2-40B4-BE49-F238E27FC236}">
                <a16:creationId xmlns:a16="http://schemas.microsoft.com/office/drawing/2014/main" id="{1F7237D6-6278-4664-AC31-31E46A301F91}"/>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12338531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Light - Title Only">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5090641-BB3E-479D-A754-1B2B6F37AEB9}"/>
              </a:ext>
            </a:extLst>
          </p:cNvPr>
          <p:cNvSpPr>
            <a:spLocks noGrp="1"/>
          </p:cNvSpPr>
          <p:nvPr>
            <p:ph type="title" hasCustomPrompt="1"/>
          </p:nvPr>
        </p:nvSpPr>
        <p:spPr/>
        <p:txBody>
          <a:bodyPr/>
          <a:lstStyle>
            <a:lvl1pPr>
              <a:defRPr/>
            </a:lvl1pPr>
          </a:lstStyle>
          <a:p>
            <a:r>
              <a:rPr lang="en-US" dirty="0"/>
              <a:t>Title</a:t>
            </a:r>
          </a:p>
        </p:txBody>
      </p:sp>
      <p:sp>
        <p:nvSpPr>
          <p:cNvPr id="16" name="Date Placeholder 15">
            <a:extLst>
              <a:ext uri="{FF2B5EF4-FFF2-40B4-BE49-F238E27FC236}">
                <a16:creationId xmlns:a16="http://schemas.microsoft.com/office/drawing/2014/main" id="{95280416-24B2-4557-B272-69D84071AA68}"/>
              </a:ext>
            </a:extLst>
          </p:cNvPr>
          <p:cNvSpPr>
            <a:spLocks noGrp="1"/>
          </p:cNvSpPr>
          <p:nvPr>
            <p:ph type="dt" sz="half" idx="10"/>
          </p:nvPr>
        </p:nvSpPr>
        <p:spPr/>
        <p:txBody>
          <a:bodyPr/>
          <a:lstStyle/>
          <a:p>
            <a:r>
              <a:rPr lang="en-US"/>
              <a:t>[Date]</a:t>
            </a:r>
            <a:endParaRPr lang="en-US" dirty="0"/>
          </a:p>
        </p:txBody>
      </p:sp>
      <p:sp>
        <p:nvSpPr>
          <p:cNvPr id="17" name="Footer Placeholder 16">
            <a:extLst>
              <a:ext uri="{FF2B5EF4-FFF2-40B4-BE49-F238E27FC236}">
                <a16:creationId xmlns:a16="http://schemas.microsoft.com/office/drawing/2014/main" id="{896DC484-470C-4537-966E-01AAFEE0C687}"/>
              </a:ext>
            </a:extLst>
          </p:cNvPr>
          <p:cNvSpPr>
            <a:spLocks noGrp="1"/>
          </p:cNvSpPr>
          <p:nvPr>
            <p:ph type="ftr" sz="quarter" idx="11"/>
          </p:nvPr>
        </p:nvSpPr>
        <p:spPr/>
        <p:txBody>
          <a:bodyPr/>
          <a:lstStyle/>
          <a:p>
            <a:r>
              <a:rPr lang="en-US"/>
              <a:t>Copyright © 2022, Oracle and/or its affiliates  |  Confidential: Internal</a:t>
            </a:r>
            <a:endParaRPr lang="en-US" dirty="0"/>
          </a:p>
        </p:txBody>
      </p:sp>
      <p:sp>
        <p:nvSpPr>
          <p:cNvPr id="18" name="Slide Number Placeholder 17">
            <a:extLst>
              <a:ext uri="{FF2B5EF4-FFF2-40B4-BE49-F238E27FC236}">
                <a16:creationId xmlns:a16="http://schemas.microsoft.com/office/drawing/2014/main" id="{194C363F-3E44-4F20-A47B-834E2644EBF6}"/>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16651727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Light - Title/Subtitle_Blank">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C6A8D35-C90D-428D-8E15-6F958679D947}"/>
              </a:ext>
            </a:extLst>
          </p:cNvPr>
          <p:cNvSpPr>
            <a:spLocks noGrp="1"/>
          </p:cNvSpPr>
          <p:nvPr>
            <p:ph type="title" hasCustomPrompt="1"/>
          </p:nvPr>
        </p:nvSpPr>
        <p:spPr/>
        <p:txBody>
          <a:bodyPr/>
          <a:lstStyle>
            <a:lvl1pPr>
              <a:defRPr/>
            </a:lvl1pPr>
          </a:lstStyle>
          <a:p>
            <a:r>
              <a:rPr lang="en-US" dirty="0"/>
              <a:t>Title</a:t>
            </a:r>
          </a:p>
        </p:txBody>
      </p:sp>
      <p:sp>
        <p:nvSpPr>
          <p:cNvPr id="15" name="Subtitle">
            <a:extLst>
              <a:ext uri="{FF2B5EF4-FFF2-40B4-BE49-F238E27FC236}">
                <a16:creationId xmlns:a16="http://schemas.microsoft.com/office/drawing/2014/main" id="{FC0004EB-159B-A345-859C-0E83416ED930}"/>
              </a:ext>
            </a:extLst>
          </p:cNvPr>
          <p:cNvSpPr>
            <a:spLocks noGrp="1"/>
          </p:cNvSpPr>
          <p:nvPr>
            <p:ph type="body" sz="quarter" idx="11" hasCustomPrompt="1"/>
          </p:nvPr>
        </p:nvSpPr>
        <p:spPr>
          <a:xfrm>
            <a:off x="762000" y="1024235"/>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8" name="Date Placeholder 7">
            <a:extLst>
              <a:ext uri="{FF2B5EF4-FFF2-40B4-BE49-F238E27FC236}">
                <a16:creationId xmlns:a16="http://schemas.microsoft.com/office/drawing/2014/main" id="{32F30537-4F78-404B-85BC-063845BE2575}"/>
              </a:ext>
            </a:extLst>
          </p:cNvPr>
          <p:cNvSpPr>
            <a:spLocks noGrp="1"/>
          </p:cNvSpPr>
          <p:nvPr>
            <p:ph type="dt" sz="half" idx="12"/>
          </p:nvPr>
        </p:nvSpPr>
        <p:spPr/>
        <p:txBody>
          <a:bodyPr/>
          <a:lstStyle/>
          <a:p>
            <a:r>
              <a:rPr lang="en-US"/>
              <a:t>[Date]</a:t>
            </a:r>
            <a:endParaRPr lang="en-US" dirty="0"/>
          </a:p>
        </p:txBody>
      </p:sp>
      <p:sp>
        <p:nvSpPr>
          <p:cNvPr id="11" name="Footer Placeholder 10">
            <a:extLst>
              <a:ext uri="{FF2B5EF4-FFF2-40B4-BE49-F238E27FC236}">
                <a16:creationId xmlns:a16="http://schemas.microsoft.com/office/drawing/2014/main" id="{DD3F1B0E-3712-4B8A-BEA8-0A5370371940}"/>
              </a:ext>
            </a:extLst>
          </p:cNvPr>
          <p:cNvSpPr>
            <a:spLocks noGrp="1"/>
          </p:cNvSpPr>
          <p:nvPr>
            <p:ph type="ftr" sz="quarter" idx="13"/>
          </p:nvPr>
        </p:nvSpPr>
        <p:spPr/>
        <p:txBody>
          <a:bodyPr/>
          <a:lstStyle/>
          <a:p>
            <a:r>
              <a:rPr lang="en-US"/>
              <a:t>Copyright © 2022, Oracle and/or its affiliates  |  Confidential: Internal</a:t>
            </a:r>
            <a:endParaRPr lang="en-US" dirty="0"/>
          </a:p>
        </p:txBody>
      </p:sp>
      <p:sp>
        <p:nvSpPr>
          <p:cNvPr id="12" name="Slide Number Placeholder 11">
            <a:extLst>
              <a:ext uri="{FF2B5EF4-FFF2-40B4-BE49-F238E27FC236}">
                <a16:creationId xmlns:a16="http://schemas.microsoft.com/office/drawing/2014/main" id="{64927AB9-330B-440E-8FCE-0F82EF756F41}"/>
              </a:ext>
            </a:extLst>
          </p:cNvPr>
          <p:cNvSpPr>
            <a:spLocks noGrp="1"/>
          </p:cNvSpPr>
          <p:nvPr>
            <p:ph type="sldNum" sz="quarter" idx="14"/>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917661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ark - Title/Subtitle_Blank">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C6A8D35-C90D-428D-8E15-6F958679D947}"/>
              </a:ext>
            </a:extLst>
          </p:cNvPr>
          <p:cNvSpPr>
            <a:spLocks noGrp="1"/>
          </p:cNvSpPr>
          <p:nvPr>
            <p:ph type="title" hasCustomPrompt="1"/>
          </p:nvPr>
        </p:nvSpPr>
        <p:spPr/>
        <p:txBody>
          <a:bodyPr/>
          <a:lstStyle>
            <a:lvl1pPr>
              <a:defRPr>
                <a:solidFill>
                  <a:schemeClr val="tx1"/>
                </a:solidFill>
              </a:defRPr>
            </a:lvl1pPr>
          </a:lstStyle>
          <a:p>
            <a:r>
              <a:rPr lang="en-US" dirty="0"/>
              <a:t>Title</a:t>
            </a:r>
          </a:p>
        </p:txBody>
      </p:sp>
      <p:sp>
        <p:nvSpPr>
          <p:cNvPr id="15" name="Subtitle">
            <a:extLst>
              <a:ext uri="{FF2B5EF4-FFF2-40B4-BE49-F238E27FC236}">
                <a16:creationId xmlns:a16="http://schemas.microsoft.com/office/drawing/2014/main" id="{FC0004EB-159B-A345-859C-0E83416ED930}"/>
              </a:ext>
            </a:extLst>
          </p:cNvPr>
          <p:cNvSpPr>
            <a:spLocks noGrp="1"/>
          </p:cNvSpPr>
          <p:nvPr>
            <p:ph type="body" sz="quarter" idx="11" hasCustomPrompt="1"/>
          </p:nvPr>
        </p:nvSpPr>
        <p:spPr>
          <a:xfrm>
            <a:off x="762000" y="1024235"/>
            <a:ext cx="10671048" cy="330540"/>
          </a:xfrm>
          <a:prstGeom prst="rect">
            <a:avLst/>
          </a:prstGeom>
        </p:spPr>
        <p:txBody>
          <a:bodyPr lIns="0">
            <a:noAutofit/>
          </a:bodyPr>
          <a:lstStyle>
            <a:lvl1pPr marL="0" indent="0">
              <a:spcAft>
                <a:spcPts val="0"/>
              </a:spcAft>
              <a:buNone/>
              <a:defRPr sz="2000" b="0" i="0">
                <a:solidFill>
                  <a:schemeClr val="tx1"/>
                </a:solidFill>
                <a:latin typeface="Oracle Sans Tab" panose="020B0503020204020204" pitchFamily="34" charset="0"/>
                <a:cs typeface="Oracle Sans Tab" panose="020B0503020204020204" pitchFamily="34" charset="0"/>
              </a:defRPr>
            </a:lvl1pPr>
          </a:lstStyle>
          <a:p>
            <a:pPr lvl="0"/>
            <a:r>
              <a:rPr lang="en-US" dirty="0"/>
              <a:t>Subtitle</a:t>
            </a:r>
          </a:p>
        </p:txBody>
      </p:sp>
      <p:sp>
        <p:nvSpPr>
          <p:cNvPr id="2" name="Date Placeholder 1">
            <a:extLst>
              <a:ext uri="{FF2B5EF4-FFF2-40B4-BE49-F238E27FC236}">
                <a16:creationId xmlns:a16="http://schemas.microsoft.com/office/drawing/2014/main" id="{89730EFD-4E66-4D3E-BF89-E561E60D99BF}"/>
              </a:ext>
            </a:extLst>
          </p:cNvPr>
          <p:cNvSpPr>
            <a:spLocks noGrp="1"/>
          </p:cNvSpPr>
          <p:nvPr>
            <p:ph type="dt" sz="half" idx="12"/>
          </p:nvPr>
        </p:nvSpPr>
        <p:spPr/>
        <p:txBody>
          <a:bodyPr/>
          <a:lstStyle/>
          <a:p>
            <a:r>
              <a:rPr lang="en-US"/>
              <a:t>[Date]</a:t>
            </a:r>
            <a:endParaRPr lang="en-US" dirty="0"/>
          </a:p>
        </p:txBody>
      </p:sp>
      <p:sp>
        <p:nvSpPr>
          <p:cNvPr id="10" name="Footer Placeholder 9">
            <a:extLst>
              <a:ext uri="{FF2B5EF4-FFF2-40B4-BE49-F238E27FC236}">
                <a16:creationId xmlns:a16="http://schemas.microsoft.com/office/drawing/2014/main" id="{B5FA3A7A-4777-4481-A151-B5C984F4AA1B}"/>
              </a:ext>
            </a:extLst>
          </p:cNvPr>
          <p:cNvSpPr>
            <a:spLocks noGrp="1"/>
          </p:cNvSpPr>
          <p:nvPr>
            <p:ph type="ftr" sz="quarter" idx="13"/>
          </p:nvPr>
        </p:nvSpPr>
        <p:spPr/>
        <p:txBody>
          <a:bodyPr/>
          <a:lstStyle/>
          <a:p>
            <a:r>
              <a:rPr lang="en-US"/>
              <a:t>Copyright © 2022, Oracle and/or its affiliates  |  Confidential: Internal</a:t>
            </a:r>
            <a:endParaRPr lang="en-US" dirty="0"/>
          </a:p>
        </p:txBody>
      </p:sp>
      <p:sp>
        <p:nvSpPr>
          <p:cNvPr id="11" name="Slide Number Placeholder 10">
            <a:extLst>
              <a:ext uri="{FF2B5EF4-FFF2-40B4-BE49-F238E27FC236}">
                <a16:creationId xmlns:a16="http://schemas.microsoft.com/office/drawing/2014/main" id="{27734421-0EB1-4700-A4CD-2D6AFBDD37F0}"/>
              </a:ext>
            </a:extLst>
          </p:cNvPr>
          <p:cNvSpPr>
            <a:spLocks noGrp="1"/>
          </p:cNvSpPr>
          <p:nvPr>
            <p:ph type="sldNum" sz="quarter" idx="14"/>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6776418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Light - Title Quad Infographic">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3EED3DC-3691-46BD-9B48-E2C270C741F9}"/>
              </a:ext>
            </a:extLst>
          </p:cNvPr>
          <p:cNvSpPr>
            <a:spLocks noGrp="1"/>
          </p:cNvSpPr>
          <p:nvPr>
            <p:ph type="title" hasCustomPrompt="1"/>
          </p:nvPr>
        </p:nvSpPr>
        <p:spPr/>
        <p:txBody>
          <a:bodyPr/>
          <a:lstStyle>
            <a:lvl1pPr>
              <a:defRPr/>
            </a:lvl1pPr>
          </a:lstStyle>
          <a:p>
            <a:r>
              <a:rPr lang="en-US" dirty="0"/>
              <a:t>Title</a:t>
            </a:r>
          </a:p>
        </p:txBody>
      </p:sp>
      <p:sp>
        <p:nvSpPr>
          <p:cNvPr id="33" name="Picture Placeholder 1">
            <a:extLst>
              <a:ext uri="{FF2B5EF4-FFF2-40B4-BE49-F238E27FC236}">
                <a16:creationId xmlns:a16="http://schemas.microsoft.com/office/drawing/2014/main" id="{DC7ED535-9B24-2444-9E27-765F743C79F0}"/>
              </a:ext>
            </a:extLst>
          </p:cNvPr>
          <p:cNvSpPr>
            <a:spLocks noGrp="1"/>
          </p:cNvSpPr>
          <p:nvPr>
            <p:ph type="pic" sz="quarter" idx="23"/>
          </p:nvPr>
        </p:nvSpPr>
        <p:spPr>
          <a:xfrm>
            <a:off x="768875" y="1609209"/>
            <a:ext cx="1618488" cy="1618488"/>
          </a:xfrm>
          <a:prstGeom prst="rect">
            <a:avLst/>
          </a:prstGeom>
        </p:spPr>
        <p:txBody>
          <a:bodyPr/>
          <a:lstStyle>
            <a:lvl1pPr>
              <a:defRPr sz="1000" b="0" i="0">
                <a:latin typeface="Oracle Sans Light" panose="020B0403020204020204" pitchFamily="34" charset="0"/>
                <a:cs typeface="Oracle Sans Light" panose="020B0403020204020204" pitchFamily="34" charset="0"/>
              </a:defRPr>
            </a:lvl1pPr>
          </a:lstStyle>
          <a:p>
            <a:r>
              <a:rPr lang="en-US"/>
              <a:t>Click icon to add picture</a:t>
            </a:r>
            <a:endParaRPr lang="en-US" dirty="0"/>
          </a:p>
        </p:txBody>
      </p:sp>
      <p:sp>
        <p:nvSpPr>
          <p:cNvPr id="25" name="Text Field 1">
            <a:extLst>
              <a:ext uri="{FF2B5EF4-FFF2-40B4-BE49-F238E27FC236}">
                <a16:creationId xmlns:a16="http://schemas.microsoft.com/office/drawing/2014/main" id="{C023883C-5CAF-9849-B009-1426F3585365}"/>
              </a:ext>
            </a:extLst>
          </p:cNvPr>
          <p:cNvSpPr>
            <a:spLocks noGrp="1"/>
          </p:cNvSpPr>
          <p:nvPr>
            <p:ph type="body" sz="quarter" idx="14"/>
          </p:nvPr>
        </p:nvSpPr>
        <p:spPr>
          <a:xfrm>
            <a:off x="2635245" y="1609209"/>
            <a:ext cx="3203704" cy="1873245"/>
          </a:xfrm>
          <a:prstGeom prst="rect">
            <a:avLst/>
          </a:prstGeom>
        </p:spPr>
        <p:txBody>
          <a:bodyPr/>
          <a:lstStyle>
            <a:lvl1pPr>
              <a:defRPr b="0" i="0">
                <a:latin typeface="Oracle Sans Tab Light"/>
                <a:cs typeface="Oracle Sans Light" panose="020B0403020204020204" pitchFamily="34" charset="0"/>
              </a:defRPr>
            </a:lvl1pPr>
            <a:lvl2pPr>
              <a:defRPr b="0" i="0">
                <a:latin typeface="Oracle Sans Tab Light"/>
                <a:cs typeface="Oracle Sans Light" panose="020B0403020204020204" pitchFamily="34" charset="0"/>
              </a:defRPr>
            </a:lvl2pPr>
            <a:lvl3pPr>
              <a:defRPr b="0" i="0">
                <a:latin typeface="Oracle Sans Tab Light"/>
                <a:cs typeface="Oracle Sans Light" panose="020B0403020204020204" pitchFamily="34" charset="0"/>
              </a:defRPr>
            </a:lvl3pPr>
            <a:lvl4pPr>
              <a:defRPr b="0" i="0">
                <a:latin typeface="Oracle Sans Tab Light"/>
                <a:cs typeface="Oracle Sans Light" panose="020B0403020204020204" pitchFamily="34" charset="0"/>
              </a:defRPr>
            </a:lvl4pPr>
            <a:lvl5pPr marL="914400" indent="-182880">
              <a:buFont typeface="Oracle Sans Tab Light" panose="020B0403020204020204" pitchFamily="34" charset="0"/>
              <a:buChar char="•"/>
              <a:defRPr b="0" i="0">
                <a:latin typeface="Oracle Sans Tab Light"/>
                <a:cs typeface="Oracle Sans Light" panose="020B04030202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Picture Placeholder 1">
            <a:extLst>
              <a:ext uri="{FF2B5EF4-FFF2-40B4-BE49-F238E27FC236}">
                <a16:creationId xmlns:a16="http://schemas.microsoft.com/office/drawing/2014/main" id="{A3CFC7BB-0A0F-4897-80D7-9D4541E948BD}"/>
              </a:ext>
            </a:extLst>
          </p:cNvPr>
          <p:cNvSpPr>
            <a:spLocks noGrp="1"/>
          </p:cNvSpPr>
          <p:nvPr>
            <p:ph type="pic" sz="quarter" idx="30"/>
          </p:nvPr>
        </p:nvSpPr>
        <p:spPr>
          <a:xfrm>
            <a:off x="6378368" y="1609209"/>
            <a:ext cx="1618488" cy="1618488"/>
          </a:xfrm>
          <a:prstGeom prst="rect">
            <a:avLst/>
          </a:prstGeom>
        </p:spPr>
        <p:txBody>
          <a:bodyPr/>
          <a:lstStyle>
            <a:lvl1pPr>
              <a:defRPr sz="1000" b="0" i="0">
                <a:latin typeface="Oracle Sans Light" panose="020B0403020204020204" pitchFamily="34" charset="0"/>
                <a:cs typeface="Oracle Sans Light" panose="020B0403020204020204" pitchFamily="34" charset="0"/>
              </a:defRPr>
            </a:lvl1pPr>
          </a:lstStyle>
          <a:p>
            <a:r>
              <a:rPr lang="en-US"/>
              <a:t>Click icon to add picture</a:t>
            </a:r>
            <a:endParaRPr lang="en-US" dirty="0"/>
          </a:p>
        </p:txBody>
      </p:sp>
      <p:sp>
        <p:nvSpPr>
          <p:cNvPr id="15" name="Text Field 1">
            <a:extLst>
              <a:ext uri="{FF2B5EF4-FFF2-40B4-BE49-F238E27FC236}">
                <a16:creationId xmlns:a16="http://schemas.microsoft.com/office/drawing/2014/main" id="{2D490B3F-2D58-4830-B03A-3EB00CE194AB}"/>
              </a:ext>
            </a:extLst>
          </p:cNvPr>
          <p:cNvSpPr>
            <a:spLocks noGrp="1"/>
          </p:cNvSpPr>
          <p:nvPr>
            <p:ph type="body" sz="quarter" idx="31"/>
          </p:nvPr>
        </p:nvSpPr>
        <p:spPr>
          <a:xfrm>
            <a:off x="8244738" y="1609209"/>
            <a:ext cx="3203704" cy="1873245"/>
          </a:xfrm>
          <a:prstGeom prst="rect">
            <a:avLst/>
          </a:prstGeom>
        </p:spPr>
        <p:txBody>
          <a:bodyPr/>
          <a:lstStyle>
            <a:lvl1pPr>
              <a:defRPr b="0" i="0">
                <a:latin typeface="Oracle Sans Tab Light"/>
                <a:cs typeface="Oracle Sans Light" panose="020B0403020204020204" pitchFamily="34" charset="0"/>
              </a:defRPr>
            </a:lvl1pPr>
            <a:lvl2pPr>
              <a:defRPr b="0" i="0">
                <a:latin typeface="Oracle Sans Tab Light"/>
                <a:cs typeface="Oracle Sans Light" panose="020B0403020204020204" pitchFamily="34" charset="0"/>
              </a:defRPr>
            </a:lvl2pPr>
            <a:lvl3pPr>
              <a:defRPr b="0" i="0">
                <a:latin typeface="Oracle Sans Tab Light"/>
                <a:cs typeface="Oracle Sans Light" panose="020B0403020204020204" pitchFamily="34" charset="0"/>
              </a:defRPr>
            </a:lvl3pPr>
            <a:lvl4pPr>
              <a:defRPr b="0" i="0">
                <a:latin typeface="Oracle Sans Tab Light"/>
                <a:cs typeface="Oracle Sans Light" panose="020B0403020204020204" pitchFamily="34" charset="0"/>
              </a:defRPr>
            </a:lvl4pPr>
            <a:lvl5pPr marL="914400" indent="-182880">
              <a:buFont typeface="Oracle Sans Tab Light" panose="020B0403020204020204" pitchFamily="34" charset="0"/>
              <a:buChar char="•"/>
              <a:defRPr b="0" i="0">
                <a:latin typeface="Oracle Sans Tab Light"/>
                <a:cs typeface="Oracle Sans Light" panose="020B04030202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Picture Placeholder 1">
            <a:extLst>
              <a:ext uri="{FF2B5EF4-FFF2-40B4-BE49-F238E27FC236}">
                <a16:creationId xmlns:a16="http://schemas.microsoft.com/office/drawing/2014/main" id="{BE5038CE-058D-4A4F-A2F8-02C7C0986703}"/>
              </a:ext>
            </a:extLst>
          </p:cNvPr>
          <p:cNvSpPr>
            <a:spLocks noGrp="1"/>
          </p:cNvSpPr>
          <p:nvPr>
            <p:ph type="pic" sz="quarter" idx="32"/>
          </p:nvPr>
        </p:nvSpPr>
        <p:spPr>
          <a:xfrm>
            <a:off x="762000" y="4251155"/>
            <a:ext cx="1618488" cy="1618488"/>
          </a:xfrm>
          <a:prstGeom prst="rect">
            <a:avLst/>
          </a:prstGeom>
        </p:spPr>
        <p:txBody>
          <a:bodyPr/>
          <a:lstStyle>
            <a:lvl1pPr>
              <a:defRPr sz="1000" b="0" i="0">
                <a:latin typeface="Oracle Sans Light" panose="020B0403020204020204" pitchFamily="34" charset="0"/>
                <a:cs typeface="Oracle Sans Light" panose="020B0403020204020204" pitchFamily="34" charset="0"/>
              </a:defRPr>
            </a:lvl1pPr>
          </a:lstStyle>
          <a:p>
            <a:r>
              <a:rPr lang="en-US"/>
              <a:t>Click icon to add picture</a:t>
            </a:r>
            <a:endParaRPr lang="en-US" dirty="0"/>
          </a:p>
        </p:txBody>
      </p:sp>
      <p:sp>
        <p:nvSpPr>
          <p:cNvPr id="17" name="Text Field 1">
            <a:extLst>
              <a:ext uri="{FF2B5EF4-FFF2-40B4-BE49-F238E27FC236}">
                <a16:creationId xmlns:a16="http://schemas.microsoft.com/office/drawing/2014/main" id="{C8F295D4-DCB5-47A0-861E-FCB9CFDF4B43}"/>
              </a:ext>
            </a:extLst>
          </p:cNvPr>
          <p:cNvSpPr>
            <a:spLocks noGrp="1"/>
          </p:cNvSpPr>
          <p:nvPr>
            <p:ph type="body" sz="quarter" idx="33"/>
          </p:nvPr>
        </p:nvSpPr>
        <p:spPr>
          <a:xfrm>
            <a:off x="2628370" y="4251155"/>
            <a:ext cx="3203704" cy="1873245"/>
          </a:xfrm>
          <a:prstGeom prst="rect">
            <a:avLst/>
          </a:prstGeom>
        </p:spPr>
        <p:txBody>
          <a:bodyPr/>
          <a:lstStyle>
            <a:lvl1pPr>
              <a:defRPr b="0" i="0">
                <a:latin typeface="Oracle Sans Tab Light"/>
                <a:cs typeface="Oracle Sans Light" panose="020B0403020204020204" pitchFamily="34" charset="0"/>
              </a:defRPr>
            </a:lvl1pPr>
            <a:lvl2pPr>
              <a:defRPr b="0" i="0">
                <a:latin typeface="Oracle Sans Tab Light"/>
                <a:cs typeface="Oracle Sans Light" panose="020B0403020204020204" pitchFamily="34" charset="0"/>
              </a:defRPr>
            </a:lvl2pPr>
            <a:lvl3pPr>
              <a:defRPr b="0" i="0">
                <a:latin typeface="Oracle Sans Tab Light"/>
                <a:cs typeface="Oracle Sans Light" panose="020B0403020204020204" pitchFamily="34" charset="0"/>
              </a:defRPr>
            </a:lvl3pPr>
            <a:lvl4pPr>
              <a:defRPr b="0" i="0">
                <a:latin typeface="Oracle Sans Tab Light"/>
                <a:cs typeface="Oracle Sans Light" panose="020B0403020204020204" pitchFamily="34" charset="0"/>
              </a:defRPr>
            </a:lvl4pPr>
            <a:lvl5pPr marL="914400" indent="-182880">
              <a:buFont typeface="Oracle Sans Tab Light" panose="020B0403020204020204" pitchFamily="34" charset="0"/>
              <a:buChar char="•"/>
              <a:defRPr b="0" i="0">
                <a:latin typeface="Oracle Sans Tab Light"/>
                <a:cs typeface="Oracle Sans Light" panose="020B04030202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Picture Placeholder 1">
            <a:extLst>
              <a:ext uri="{FF2B5EF4-FFF2-40B4-BE49-F238E27FC236}">
                <a16:creationId xmlns:a16="http://schemas.microsoft.com/office/drawing/2014/main" id="{E8C2094A-AF46-44D6-83D0-9B69F157C462}"/>
              </a:ext>
            </a:extLst>
          </p:cNvPr>
          <p:cNvSpPr>
            <a:spLocks noGrp="1"/>
          </p:cNvSpPr>
          <p:nvPr>
            <p:ph type="pic" sz="quarter" idx="34"/>
          </p:nvPr>
        </p:nvSpPr>
        <p:spPr>
          <a:xfrm>
            <a:off x="6371492" y="4251155"/>
            <a:ext cx="1618488" cy="1618488"/>
          </a:xfrm>
          <a:prstGeom prst="rect">
            <a:avLst/>
          </a:prstGeom>
        </p:spPr>
        <p:txBody>
          <a:bodyPr/>
          <a:lstStyle>
            <a:lvl1pPr>
              <a:defRPr sz="1000" b="0" i="0">
                <a:latin typeface="Oracle Sans Light" panose="020B0403020204020204" pitchFamily="34" charset="0"/>
                <a:cs typeface="Oracle Sans Light" panose="020B0403020204020204" pitchFamily="34" charset="0"/>
              </a:defRPr>
            </a:lvl1pPr>
          </a:lstStyle>
          <a:p>
            <a:r>
              <a:rPr lang="en-US"/>
              <a:t>Click icon to add picture</a:t>
            </a:r>
            <a:endParaRPr lang="en-US" dirty="0"/>
          </a:p>
        </p:txBody>
      </p:sp>
      <p:sp>
        <p:nvSpPr>
          <p:cNvPr id="19" name="Text Field 1">
            <a:extLst>
              <a:ext uri="{FF2B5EF4-FFF2-40B4-BE49-F238E27FC236}">
                <a16:creationId xmlns:a16="http://schemas.microsoft.com/office/drawing/2014/main" id="{CAE17C4D-3C0C-4993-A097-45845B3D49D1}"/>
              </a:ext>
            </a:extLst>
          </p:cNvPr>
          <p:cNvSpPr>
            <a:spLocks noGrp="1"/>
          </p:cNvSpPr>
          <p:nvPr>
            <p:ph type="body" sz="quarter" idx="35"/>
          </p:nvPr>
        </p:nvSpPr>
        <p:spPr>
          <a:xfrm>
            <a:off x="8237862" y="4251155"/>
            <a:ext cx="3203704" cy="1873245"/>
          </a:xfrm>
          <a:prstGeom prst="rect">
            <a:avLst/>
          </a:prstGeom>
        </p:spPr>
        <p:txBody>
          <a:bodyPr/>
          <a:lstStyle>
            <a:lvl1pPr>
              <a:defRPr b="0" i="0">
                <a:latin typeface="Oracle Sans Tab Light"/>
                <a:cs typeface="Oracle Sans Light" panose="020B0403020204020204" pitchFamily="34" charset="0"/>
              </a:defRPr>
            </a:lvl1pPr>
            <a:lvl2pPr>
              <a:defRPr b="0" i="0">
                <a:latin typeface="Oracle Sans Tab Light"/>
                <a:cs typeface="Oracle Sans Light" panose="020B0403020204020204" pitchFamily="34" charset="0"/>
              </a:defRPr>
            </a:lvl2pPr>
            <a:lvl3pPr>
              <a:defRPr b="0" i="0">
                <a:latin typeface="Oracle Sans Tab Light"/>
                <a:cs typeface="Oracle Sans Light" panose="020B0403020204020204" pitchFamily="34" charset="0"/>
              </a:defRPr>
            </a:lvl3pPr>
            <a:lvl4pPr>
              <a:defRPr b="0" i="0">
                <a:latin typeface="Oracle Sans Tab Light"/>
                <a:cs typeface="Oracle Sans Light" panose="020B0403020204020204" pitchFamily="34" charset="0"/>
              </a:defRPr>
            </a:lvl4pPr>
            <a:lvl5pPr marL="914400" indent="-182880">
              <a:buFont typeface="Oracle Sans Tab Light" panose="020B0403020204020204" pitchFamily="34" charset="0"/>
              <a:buChar char="•"/>
              <a:defRPr b="0" i="0">
                <a:latin typeface="Oracle Sans Tab Light"/>
                <a:cs typeface="Oracle Sans Light" panose="020B04030202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28BE0263-5FD6-4DE6-B9D0-79EF81804AF3}"/>
              </a:ext>
            </a:extLst>
          </p:cNvPr>
          <p:cNvSpPr>
            <a:spLocks noGrp="1"/>
          </p:cNvSpPr>
          <p:nvPr>
            <p:ph type="dt" sz="half" idx="27"/>
          </p:nvPr>
        </p:nvSpPr>
        <p:spPr/>
        <p:txBody>
          <a:bodyPr/>
          <a:lstStyle/>
          <a:p>
            <a:r>
              <a:rPr lang="en-US"/>
              <a:t>[Date]</a:t>
            </a:r>
            <a:endParaRPr lang="en-US" dirty="0"/>
          </a:p>
        </p:txBody>
      </p:sp>
      <p:sp>
        <p:nvSpPr>
          <p:cNvPr id="3" name="Footer Placeholder 2">
            <a:extLst>
              <a:ext uri="{FF2B5EF4-FFF2-40B4-BE49-F238E27FC236}">
                <a16:creationId xmlns:a16="http://schemas.microsoft.com/office/drawing/2014/main" id="{FC6C050F-728D-4BEF-B207-F42452F3527D}"/>
              </a:ext>
            </a:extLst>
          </p:cNvPr>
          <p:cNvSpPr>
            <a:spLocks noGrp="1"/>
          </p:cNvSpPr>
          <p:nvPr>
            <p:ph type="ftr" sz="quarter" idx="28"/>
          </p:nvPr>
        </p:nvSpPr>
        <p:spPr/>
        <p:txBody>
          <a:bodyPr/>
          <a:lstStyle/>
          <a:p>
            <a:r>
              <a:rPr lang="en-US"/>
              <a:t>Copyright © 2022, Oracle and/or its affiliates  |  Confidential: Internal</a:t>
            </a:r>
            <a:endParaRPr lang="en-US" dirty="0"/>
          </a:p>
        </p:txBody>
      </p:sp>
      <p:sp>
        <p:nvSpPr>
          <p:cNvPr id="6" name="Slide Number Placeholder 5">
            <a:extLst>
              <a:ext uri="{FF2B5EF4-FFF2-40B4-BE49-F238E27FC236}">
                <a16:creationId xmlns:a16="http://schemas.microsoft.com/office/drawing/2014/main" id="{BD446726-6BED-4C16-B2F2-97FDB0765DB8}"/>
              </a:ext>
            </a:extLst>
          </p:cNvPr>
          <p:cNvSpPr>
            <a:spLocks noGrp="1"/>
          </p:cNvSpPr>
          <p:nvPr>
            <p:ph type="sldNum" sz="quarter" idx="29"/>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22086489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664" userDrawn="1">
          <p15:clr>
            <a:srgbClr val="FBAE40"/>
          </p15:clr>
        </p15:guide>
        <p15:guide id="2" orient="horz" pos="4320" userDrawn="1">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Dark - Title Quad Infographic">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83207C4-681D-4388-B80E-EE2FA349AF02}"/>
              </a:ext>
            </a:extLst>
          </p:cNvPr>
          <p:cNvSpPr>
            <a:spLocks noGrp="1"/>
          </p:cNvSpPr>
          <p:nvPr>
            <p:ph type="title" hasCustomPrompt="1"/>
          </p:nvPr>
        </p:nvSpPr>
        <p:spPr/>
        <p:txBody>
          <a:bodyPr/>
          <a:lstStyle>
            <a:lvl1pPr>
              <a:defRPr/>
            </a:lvl1pPr>
          </a:lstStyle>
          <a:p>
            <a:r>
              <a:rPr lang="en-US" dirty="0"/>
              <a:t>Title</a:t>
            </a:r>
          </a:p>
        </p:txBody>
      </p:sp>
      <p:sp>
        <p:nvSpPr>
          <p:cNvPr id="22" name="Picture Placeholder 1">
            <a:extLst>
              <a:ext uri="{FF2B5EF4-FFF2-40B4-BE49-F238E27FC236}">
                <a16:creationId xmlns:a16="http://schemas.microsoft.com/office/drawing/2014/main" id="{B90C1CB7-C1B1-4A1B-942E-D3CFF0159593}"/>
              </a:ext>
            </a:extLst>
          </p:cNvPr>
          <p:cNvSpPr>
            <a:spLocks noGrp="1"/>
          </p:cNvSpPr>
          <p:nvPr>
            <p:ph type="pic" sz="quarter" idx="23"/>
          </p:nvPr>
        </p:nvSpPr>
        <p:spPr>
          <a:xfrm>
            <a:off x="768875" y="1609209"/>
            <a:ext cx="1618488" cy="1618488"/>
          </a:xfrm>
          <a:prstGeom prst="rect">
            <a:avLst/>
          </a:prstGeom>
        </p:spPr>
        <p:txBody>
          <a:bodyPr/>
          <a:lstStyle>
            <a:lvl1pPr>
              <a:defRPr sz="1000" b="0" i="0">
                <a:latin typeface="Oracle Sans Light" panose="020B0403020204020204" pitchFamily="34" charset="0"/>
                <a:cs typeface="Oracle Sans Light" panose="020B0403020204020204" pitchFamily="34" charset="0"/>
              </a:defRPr>
            </a:lvl1pPr>
          </a:lstStyle>
          <a:p>
            <a:r>
              <a:rPr lang="en-US"/>
              <a:t>Click icon to add picture</a:t>
            </a:r>
            <a:endParaRPr lang="en-US" dirty="0"/>
          </a:p>
        </p:txBody>
      </p:sp>
      <p:sp>
        <p:nvSpPr>
          <p:cNvPr id="23" name="Text Field 1">
            <a:extLst>
              <a:ext uri="{FF2B5EF4-FFF2-40B4-BE49-F238E27FC236}">
                <a16:creationId xmlns:a16="http://schemas.microsoft.com/office/drawing/2014/main" id="{CEF4AF0D-E4AE-4B2E-873F-A72E4C3BC108}"/>
              </a:ext>
            </a:extLst>
          </p:cNvPr>
          <p:cNvSpPr>
            <a:spLocks noGrp="1"/>
          </p:cNvSpPr>
          <p:nvPr>
            <p:ph type="body" sz="quarter" idx="14"/>
          </p:nvPr>
        </p:nvSpPr>
        <p:spPr>
          <a:xfrm>
            <a:off x="2635245" y="1609209"/>
            <a:ext cx="3203704" cy="1873245"/>
          </a:xfrm>
          <a:prstGeom prst="rect">
            <a:avLst/>
          </a:prstGeom>
        </p:spPr>
        <p:txBody>
          <a:bodyPr/>
          <a:lstStyle>
            <a:lvl1pPr>
              <a:defRPr b="0" i="0">
                <a:latin typeface="Oracle Sans Tab Light"/>
                <a:cs typeface="Oracle Sans Light" panose="020B0403020204020204" pitchFamily="34" charset="0"/>
              </a:defRPr>
            </a:lvl1pPr>
            <a:lvl2pPr>
              <a:defRPr b="0" i="0">
                <a:latin typeface="Oracle Sans Tab Light"/>
                <a:cs typeface="Oracle Sans Light" panose="020B0403020204020204" pitchFamily="34" charset="0"/>
              </a:defRPr>
            </a:lvl2pPr>
            <a:lvl3pPr>
              <a:defRPr b="0" i="0">
                <a:latin typeface="Oracle Sans Tab Light"/>
                <a:cs typeface="Oracle Sans Light" panose="020B0403020204020204" pitchFamily="34" charset="0"/>
              </a:defRPr>
            </a:lvl3pPr>
            <a:lvl4pPr>
              <a:defRPr b="0" i="0">
                <a:latin typeface="Oracle Sans Tab Light"/>
                <a:cs typeface="Oracle Sans Light" panose="020B0403020204020204" pitchFamily="34" charset="0"/>
              </a:defRPr>
            </a:lvl4pPr>
            <a:lvl5pPr marL="914400" indent="-182880">
              <a:buFont typeface="Oracle Sans Tab Light" panose="020B0403020204020204" pitchFamily="34" charset="0"/>
              <a:buChar char="•"/>
              <a:defRPr b="0" i="0">
                <a:latin typeface="Oracle Sans Tab Light"/>
                <a:cs typeface="Oracle Sans Light" panose="020B04030202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Picture Placeholder 1">
            <a:extLst>
              <a:ext uri="{FF2B5EF4-FFF2-40B4-BE49-F238E27FC236}">
                <a16:creationId xmlns:a16="http://schemas.microsoft.com/office/drawing/2014/main" id="{52870E89-87C4-4C5F-B60E-E1CCD3E84234}"/>
              </a:ext>
            </a:extLst>
          </p:cNvPr>
          <p:cNvSpPr>
            <a:spLocks noGrp="1"/>
          </p:cNvSpPr>
          <p:nvPr>
            <p:ph type="pic" sz="quarter" idx="30"/>
          </p:nvPr>
        </p:nvSpPr>
        <p:spPr>
          <a:xfrm>
            <a:off x="6378368" y="1609209"/>
            <a:ext cx="1618488" cy="1618488"/>
          </a:xfrm>
          <a:prstGeom prst="rect">
            <a:avLst/>
          </a:prstGeom>
        </p:spPr>
        <p:txBody>
          <a:bodyPr/>
          <a:lstStyle>
            <a:lvl1pPr>
              <a:defRPr sz="1000" b="0" i="0">
                <a:latin typeface="Oracle Sans Light" panose="020B0403020204020204" pitchFamily="34" charset="0"/>
                <a:cs typeface="Oracle Sans Light" panose="020B0403020204020204" pitchFamily="34" charset="0"/>
              </a:defRPr>
            </a:lvl1pPr>
          </a:lstStyle>
          <a:p>
            <a:r>
              <a:rPr lang="en-US"/>
              <a:t>Click icon to add picture</a:t>
            </a:r>
            <a:endParaRPr lang="en-US" dirty="0"/>
          </a:p>
        </p:txBody>
      </p:sp>
      <p:sp>
        <p:nvSpPr>
          <p:cNvPr id="26" name="Text Field 1">
            <a:extLst>
              <a:ext uri="{FF2B5EF4-FFF2-40B4-BE49-F238E27FC236}">
                <a16:creationId xmlns:a16="http://schemas.microsoft.com/office/drawing/2014/main" id="{59F4A800-A893-40B9-A4AC-3986C8D2DC8D}"/>
              </a:ext>
            </a:extLst>
          </p:cNvPr>
          <p:cNvSpPr>
            <a:spLocks noGrp="1"/>
          </p:cNvSpPr>
          <p:nvPr>
            <p:ph type="body" sz="quarter" idx="31"/>
          </p:nvPr>
        </p:nvSpPr>
        <p:spPr>
          <a:xfrm>
            <a:off x="8244738" y="1609209"/>
            <a:ext cx="3203704" cy="1873245"/>
          </a:xfrm>
          <a:prstGeom prst="rect">
            <a:avLst/>
          </a:prstGeom>
        </p:spPr>
        <p:txBody>
          <a:bodyPr/>
          <a:lstStyle>
            <a:lvl1pPr>
              <a:defRPr b="0" i="0">
                <a:latin typeface="Oracle Sans Tab Light"/>
                <a:cs typeface="Oracle Sans Light" panose="020B0403020204020204" pitchFamily="34" charset="0"/>
              </a:defRPr>
            </a:lvl1pPr>
            <a:lvl2pPr>
              <a:defRPr b="0" i="0">
                <a:latin typeface="Oracle Sans Tab Light"/>
                <a:cs typeface="Oracle Sans Light" panose="020B0403020204020204" pitchFamily="34" charset="0"/>
              </a:defRPr>
            </a:lvl2pPr>
            <a:lvl3pPr>
              <a:defRPr b="0" i="0">
                <a:latin typeface="Oracle Sans Tab Light"/>
                <a:cs typeface="Oracle Sans Light" panose="020B0403020204020204" pitchFamily="34" charset="0"/>
              </a:defRPr>
            </a:lvl3pPr>
            <a:lvl4pPr>
              <a:defRPr b="0" i="0">
                <a:latin typeface="Oracle Sans Tab Light"/>
                <a:cs typeface="Oracle Sans Light" panose="020B0403020204020204" pitchFamily="34" charset="0"/>
              </a:defRPr>
            </a:lvl4pPr>
            <a:lvl5pPr marL="914400" indent="-182880">
              <a:buFont typeface="Oracle Sans Tab Light" panose="020B0403020204020204" pitchFamily="34" charset="0"/>
              <a:buChar char="•"/>
              <a:defRPr b="0" i="0">
                <a:latin typeface="Oracle Sans Tab Light"/>
                <a:cs typeface="Oracle Sans Light" panose="020B04030202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7" name="Picture Placeholder 1">
            <a:extLst>
              <a:ext uri="{FF2B5EF4-FFF2-40B4-BE49-F238E27FC236}">
                <a16:creationId xmlns:a16="http://schemas.microsoft.com/office/drawing/2014/main" id="{0355009B-515D-4B56-8859-8CA19ADC5950}"/>
              </a:ext>
            </a:extLst>
          </p:cNvPr>
          <p:cNvSpPr>
            <a:spLocks noGrp="1"/>
          </p:cNvSpPr>
          <p:nvPr>
            <p:ph type="pic" sz="quarter" idx="32"/>
          </p:nvPr>
        </p:nvSpPr>
        <p:spPr>
          <a:xfrm>
            <a:off x="762000" y="4251155"/>
            <a:ext cx="1618488" cy="1618488"/>
          </a:xfrm>
          <a:prstGeom prst="rect">
            <a:avLst/>
          </a:prstGeom>
        </p:spPr>
        <p:txBody>
          <a:bodyPr/>
          <a:lstStyle>
            <a:lvl1pPr>
              <a:defRPr sz="1000" b="0" i="0">
                <a:latin typeface="Oracle Sans Light" panose="020B0403020204020204" pitchFamily="34" charset="0"/>
                <a:cs typeface="Oracle Sans Light" panose="020B0403020204020204" pitchFamily="34" charset="0"/>
              </a:defRPr>
            </a:lvl1pPr>
          </a:lstStyle>
          <a:p>
            <a:r>
              <a:rPr lang="en-US"/>
              <a:t>Click icon to add picture</a:t>
            </a:r>
            <a:endParaRPr lang="en-US" dirty="0"/>
          </a:p>
        </p:txBody>
      </p:sp>
      <p:sp>
        <p:nvSpPr>
          <p:cNvPr id="28" name="Text Field 1">
            <a:extLst>
              <a:ext uri="{FF2B5EF4-FFF2-40B4-BE49-F238E27FC236}">
                <a16:creationId xmlns:a16="http://schemas.microsoft.com/office/drawing/2014/main" id="{1ED931A0-6F3C-4C75-87DF-FB5D92BCDCEF}"/>
              </a:ext>
            </a:extLst>
          </p:cNvPr>
          <p:cNvSpPr>
            <a:spLocks noGrp="1"/>
          </p:cNvSpPr>
          <p:nvPr>
            <p:ph type="body" sz="quarter" idx="33"/>
          </p:nvPr>
        </p:nvSpPr>
        <p:spPr>
          <a:xfrm>
            <a:off x="2628370" y="4251155"/>
            <a:ext cx="3203704" cy="1873245"/>
          </a:xfrm>
          <a:prstGeom prst="rect">
            <a:avLst/>
          </a:prstGeom>
        </p:spPr>
        <p:txBody>
          <a:bodyPr/>
          <a:lstStyle>
            <a:lvl1pPr>
              <a:defRPr b="0" i="0">
                <a:latin typeface="Oracle Sans Tab Light"/>
                <a:cs typeface="Oracle Sans Light" panose="020B0403020204020204" pitchFamily="34" charset="0"/>
              </a:defRPr>
            </a:lvl1pPr>
            <a:lvl2pPr>
              <a:defRPr b="0" i="0">
                <a:latin typeface="Oracle Sans Tab Light"/>
                <a:cs typeface="Oracle Sans Light" panose="020B0403020204020204" pitchFamily="34" charset="0"/>
              </a:defRPr>
            </a:lvl2pPr>
            <a:lvl3pPr>
              <a:defRPr b="0" i="0">
                <a:latin typeface="Oracle Sans Tab Light"/>
                <a:cs typeface="Oracle Sans Light" panose="020B0403020204020204" pitchFamily="34" charset="0"/>
              </a:defRPr>
            </a:lvl3pPr>
            <a:lvl4pPr>
              <a:defRPr b="0" i="0">
                <a:latin typeface="Oracle Sans Tab Light"/>
                <a:cs typeface="Oracle Sans Light" panose="020B0403020204020204" pitchFamily="34" charset="0"/>
              </a:defRPr>
            </a:lvl4pPr>
            <a:lvl5pPr marL="914400" indent="-182880">
              <a:buFont typeface="Oracle Sans Tab Light" panose="020B0403020204020204" pitchFamily="34" charset="0"/>
              <a:buChar char="•"/>
              <a:defRPr b="0" i="0">
                <a:latin typeface="Oracle Sans Tab Light"/>
                <a:cs typeface="Oracle Sans Light" panose="020B04030202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0" name="Picture Placeholder 1">
            <a:extLst>
              <a:ext uri="{FF2B5EF4-FFF2-40B4-BE49-F238E27FC236}">
                <a16:creationId xmlns:a16="http://schemas.microsoft.com/office/drawing/2014/main" id="{945F32A1-6B77-42CD-85D4-5B13FEF6F46D}"/>
              </a:ext>
            </a:extLst>
          </p:cNvPr>
          <p:cNvSpPr>
            <a:spLocks noGrp="1"/>
          </p:cNvSpPr>
          <p:nvPr>
            <p:ph type="pic" sz="quarter" idx="34"/>
          </p:nvPr>
        </p:nvSpPr>
        <p:spPr>
          <a:xfrm>
            <a:off x="6371492" y="4251155"/>
            <a:ext cx="1618488" cy="1618488"/>
          </a:xfrm>
          <a:prstGeom prst="rect">
            <a:avLst/>
          </a:prstGeom>
        </p:spPr>
        <p:txBody>
          <a:bodyPr/>
          <a:lstStyle>
            <a:lvl1pPr>
              <a:defRPr sz="1000" b="0" i="0">
                <a:latin typeface="Oracle Sans Light" panose="020B0403020204020204" pitchFamily="34" charset="0"/>
                <a:cs typeface="Oracle Sans Light" panose="020B0403020204020204" pitchFamily="34" charset="0"/>
              </a:defRPr>
            </a:lvl1pPr>
          </a:lstStyle>
          <a:p>
            <a:r>
              <a:rPr lang="en-US"/>
              <a:t>Click icon to add picture</a:t>
            </a:r>
            <a:endParaRPr lang="en-US" dirty="0"/>
          </a:p>
        </p:txBody>
      </p:sp>
      <p:sp>
        <p:nvSpPr>
          <p:cNvPr id="37" name="Text Field 1">
            <a:extLst>
              <a:ext uri="{FF2B5EF4-FFF2-40B4-BE49-F238E27FC236}">
                <a16:creationId xmlns:a16="http://schemas.microsoft.com/office/drawing/2014/main" id="{95ED8D4F-B2BE-4EC9-88C9-2AABEC6BC393}"/>
              </a:ext>
            </a:extLst>
          </p:cNvPr>
          <p:cNvSpPr>
            <a:spLocks noGrp="1"/>
          </p:cNvSpPr>
          <p:nvPr>
            <p:ph type="body" sz="quarter" idx="35"/>
          </p:nvPr>
        </p:nvSpPr>
        <p:spPr>
          <a:xfrm>
            <a:off x="8237862" y="4251155"/>
            <a:ext cx="3203704" cy="1873245"/>
          </a:xfrm>
          <a:prstGeom prst="rect">
            <a:avLst/>
          </a:prstGeom>
        </p:spPr>
        <p:txBody>
          <a:bodyPr/>
          <a:lstStyle>
            <a:lvl1pPr>
              <a:defRPr b="0" i="0">
                <a:latin typeface="Oracle Sans Tab Light"/>
                <a:cs typeface="Oracle Sans Light" panose="020B0403020204020204" pitchFamily="34" charset="0"/>
              </a:defRPr>
            </a:lvl1pPr>
            <a:lvl2pPr>
              <a:defRPr b="0" i="0">
                <a:latin typeface="Oracle Sans Tab Light"/>
                <a:cs typeface="Oracle Sans Light" panose="020B0403020204020204" pitchFamily="34" charset="0"/>
              </a:defRPr>
            </a:lvl2pPr>
            <a:lvl3pPr>
              <a:defRPr b="0" i="0">
                <a:latin typeface="Oracle Sans Tab Light"/>
                <a:cs typeface="Oracle Sans Light" panose="020B0403020204020204" pitchFamily="34" charset="0"/>
              </a:defRPr>
            </a:lvl3pPr>
            <a:lvl4pPr>
              <a:defRPr b="0" i="0">
                <a:latin typeface="Oracle Sans Tab Light"/>
                <a:cs typeface="Oracle Sans Light" panose="020B0403020204020204" pitchFamily="34" charset="0"/>
              </a:defRPr>
            </a:lvl4pPr>
            <a:lvl5pPr marL="914400" indent="-182880">
              <a:buFont typeface="Oracle Sans Tab Light" panose="020B0403020204020204" pitchFamily="34" charset="0"/>
              <a:buChar char="•"/>
              <a:defRPr b="0" i="0">
                <a:latin typeface="Oracle Sans Tab Light"/>
                <a:cs typeface="Oracle Sans Light" panose="020B04030202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EC3EB1D7-DB39-4B87-83A2-C41A68F7435E}"/>
              </a:ext>
            </a:extLst>
          </p:cNvPr>
          <p:cNvSpPr>
            <a:spLocks noGrp="1"/>
          </p:cNvSpPr>
          <p:nvPr>
            <p:ph type="dt" sz="half" idx="27"/>
          </p:nvPr>
        </p:nvSpPr>
        <p:spPr/>
        <p:txBody>
          <a:bodyPr/>
          <a:lstStyle/>
          <a:p>
            <a:r>
              <a:rPr lang="en-US"/>
              <a:t>[Date]</a:t>
            </a:r>
            <a:endParaRPr lang="en-US" dirty="0"/>
          </a:p>
        </p:txBody>
      </p:sp>
      <p:sp>
        <p:nvSpPr>
          <p:cNvPr id="3" name="Footer Placeholder 2">
            <a:extLst>
              <a:ext uri="{FF2B5EF4-FFF2-40B4-BE49-F238E27FC236}">
                <a16:creationId xmlns:a16="http://schemas.microsoft.com/office/drawing/2014/main" id="{ABD1DB1E-E699-4B1A-BFD3-5F9D0BCDB864}"/>
              </a:ext>
            </a:extLst>
          </p:cNvPr>
          <p:cNvSpPr>
            <a:spLocks noGrp="1"/>
          </p:cNvSpPr>
          <p:nvPr>
            <p:ph type="ftr" sz="quarter" idx="28"/>
          </p:nvPr>
        </p:nvSpPr>
        <p:spPr/>
        <p:txBody>
          <a:bodyPr/>
          <a:lstStyle/>
          <a:p>
            <a:r>
              <a:rPr lang="en-US"/>
              <a:t>Copyright © 2022, Oracle and/or its affiliates  |  Confidential: Internal</a:t>
            </a:r>
            <a:endParaRPr lang="en-US" dirty="0"/>
          </a:p>
        </p:txBody>
      </p:sp>
      <p:sp>
        <p:nvSpPr>
          <p:cNvPr id="6" name="Slide Number Placeholder 5">
            <a:extLst>
              <a:ext uri="{FF2B5EF4-FFF2-40B4-BE49-F238E27FC236}">
                <a16:creationId xmlns:a16="http://schemas.microsoft.com/office/drawing/2014/main" id="{6CF2DF93-F6AF-4392-A308-BFC8349686D0}"/>
              </a:ext>
            </a:extLst>
          </p:cNvPr>
          <p:cNvSpPr>
            <a:spLocks noGrp="1"/>
          </p:cNvSpPr>
          <p:nvPr>
            <p:ph type="sldNum" sz="quarter" idx="29"/>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13626481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Light - Title/Subtitle Quad Infographic">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A56FC21-9E73-4F6F-9512-715B2F6AE707}"/>
              </a:ext>
            </a:extLst>
          </p:cNvPr>
          <p:cNvSpPr>
            <a:spLocks noGrp="1"/>
          </p:cNvSpPr>
          <p:nvPr>
            <p:ph type="title" hasCustomPrompt="1"/>
          </p:nvPr>
        </p:nvSpPr>
        <p:spPr/>
        <p:txBody>
          <a:bodyPr/>
          <a:lstStyle>
            <a:lvl1pPr>
              <a:defRPr/>
            </a:lvl1pPr>
          </a:lstStyle>
          <a:p>
            <a:r>
              <a:rPr lang="en-US" dirty="0"/>
              <a:t>Title</a:t>
            </a:r>
          </a:p>
        </p:txBody>
      </p:sp>
      <p:sp>
        <p:nvSpPr>
          <p:cNvPr id="22" name="Subtitle">
            <a:extLst>
              <a:ext uri="{FF2B5EF4-FFF2-40B4-BE49-F238E27FC236}">
                <a16:creationId xmlns:a16="http://schemas.microsoft.com/office/drawing/2014/main" id="{F8627394-C302-DF4A-A2CC-76DC053BE227}"/>
              </a:ext>
            </a:extLst>
          </p:cNvPr>
          <p:cNvSpPr>
            <a:spLocks noGrp="1"/>
          </p:cNvSpPr>
          <p:nvPr>
            <p:ph type="body" sz="quarter" idx="27"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24" name="Picture Placeholder 1">
            <a:extLst>
              <a:ext uri="{FF2B5EF4-FFF2-40B4-BE49-F238E27FC236}">
                <a16:creationId xmlns:a16="http://schemas.microsoft.com/office/drawing/2014/main" id="{8B9F628E-24A5-4162-8E3F-730A100844C8}"/>
              </a:ext>
            </a:extLst>
          </p:cNvPr>
          <p:cNvSpPr>
            <a:spLocks noGrp="1"/>
          </p:cNvSpPr>
          <p:nvPr>
            <p:ph type="pic" sz="quarter" idx="23"/>
          </p:nvPr>
        </p:nvSpPr>
        <p:spPr>
          <a:xfrm>
            <a:off x="768875" y="1609209"/>
            <a:ext cx="1618488" cy="1618488"/>
          </a:xfrm>
          <a:prstGeom prst="rect">
            <a:avLst/>
          </a:prstGeom>
        </p:spPr>
        <p:txBody>
          <a:bodyPr/>
          <a:lstStyle>
            <a:lvl1pPr>
              <a:defRPr sz="1000" b="0" i="0">
                <a:latin typeface="Oracle Sans Light" panose="020B0403020204020204" pitchFamily="34" charset="0"/>
                <a:cs typeface="Oracle Sans Light" panose="020B0403020204020204" pitchFamily="34" charset="0"/>
              </a:defRPr>
            </a:lvl1pPr>
          </a:lstStyle>
          <a:p>
            <a:r>
              <a:rPr lang="en-US"/>
              <a:t>Click icon to add picture</a:t>
            </a:r>
            <a:endParaRPr lang="en-US" dirty="0"/>
          </a:p>
        </p:txBody>
      </p:sp>
      <p:sp>
        <p:nvSpPr>
          <p:cNvPr id="26" name="Text Field 1">
            <a:extLst>
              <a:ext uri="{FF2B5EF4-FFF2-40B4-BE49-F238E27FC236}">
                <a16:creationId xmlns:a16="http://schemas.microsoft.com/office/drawing/2014/main" id="{2C9C56F4-1858-4694-A79E-303B7A222A2E}"/>
              </a:ext>
            </a:extLst>
          </p:cNvPr>
          <p:cNvSpPr>
            <a:spLocks noGrp="1"/>
          </p:cNvSpPr>
          <p:nvPr>
            <p:ph type="body" sz="quarter" idx="14"/>
          </p:nvPr>
        </p:nvSpPr>
        <p:spPr>
          <a:xfrm>
            <a:off x="2635245" y="1609209"/>
            <a:ext cx="3203704" cy="1873245"/>
          </a:xfrm>
          <a:prstGeom prst="rect">
            <a:avLst/>
          </a:prstGeom>
        </p:spPr>
        <p:txBody>
          <a:bodyPr/>
          <a:lstStyle>
            <a:lvl1pPr>
              <a:defRPr b="0" i="0">
                <a:latin typeface="Oracle Sans Tab Light"/>
                <a:cs typeface="Oracle Sans Light" panose="020B0403020204020204" pitchFamily="34" charset="0"/>
              </a:defRPr>
            </a:lvl1pPr>
            <a:lvl2pPr>
              <a:defRPr b="0" i="0">
                <a:latin typeface="Oracle Sans Tab Light"/>
                <a:cs typeface="Oracle Sans Light" panose="020B0403020204020204" pitchFamily="34" charset="0"/>
              </a:defRPr>
            </a:lvl2pPr>
            <a:lvl3pPr>
              <a:defRPr b="0" i="0">
                <a:latin typeface="Oracle Sans Tab Light"/>
                <a:cs typeface="Oracle Sans Light" panose="020B0403020204020204" pitchFamily="34" charset="0"/>
              </a:defRPr>
            </a:lvl3pPr>
            <a:lvl4pPr>
              <a:defRPr b="0" i="0">
                <a:latin typeface="Oracle Sans Tab Light"/>
                <a:cs typeface="Oracle Sans Light" panose="020B0403020204020204" pitchFamily="34" charset="0"/>
              </a:defRPr>
            </a:lvl4pPr>
            <a:lvl5pPr marL="914400" indent="-182880">
              <a:buFont typeface="Oracle Sans Tab Light" panose="020B0403020204020204" pitchFamily="34" charset="0"/>
              <a:buChar char="•"/>
              <a:defRPr b="0" i="0">
                <a:latin typeface="Oracle Sans Tab Light"/>
                <a:cs typeface="Oracle Sans Light" panose="020B04030202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7" name="Picture Placeholder 1">
            <a:extLst>
              <a:ext uri="{FF2B5EF4-FFF2-40B4-BE49-F238E27FC236}">
                <a16:creationId xmlns:a16="http://schemas.microsoft.com/office/drawing/2014/main" id="{E9486EAF-E009-4EEB-8F47-6906341F0CED}"/>
              </a:ext>
            </a:extLst>
          </p:cNvPr>
          <p:cNvSpPr>
            <a:spLocks noGrp="1"/>
          </p:cNvSpPr>
          <p:nvPr>
            <p:ph type="pic" sz="quarter" idx="31"/>
          </p:nvPr>
        </p:nvSpPr>
        <p:spPr>
          <a:xfrm>
            <a:off x="6378368" y="1609209"/>
            <a:ext cx="1618488" cy="1618488"/>
          </a:xfrm>
          <a:prstGeom prst="rect">
            <a:avLst/>
          </a:prstGeom>
        </p:spPr>
        <p:txBody>
          <a:bodyPr/>
          <a:lstStyle>
            <a:lvl1pPr>
              <a:defRPr sz="1000" b="0" i="0">
                <a:latin typeface="Oracle Sans Light" panose="020B0403020204020204" pitchFamily="34" charset="0"/>
                <a:cs typeface="Oracle Sans Light" panose="020B0403020204020204" pitchFamily="34" charset="0"/>
              </a:defRPr>
            </a:lvl1pPr>
          </a:lstStyle>
          <a:p>
            <a:r>
              <a:rPr lang="en-US"/>
              <a:t>Click icon to add picture</a:t>
            </a:r>
            <a:endParaRPr lang="en-US" dirty="0"/>
          </a:p>
        </p:txBody>
      </p:sp>
      <p:sp>
        <p:nvSpPr>
          <p:cNvPr id="28" name="Text Field 1">
            <a:extLst>
              <a:ext uri="{FF2B5EF4-FFF2-40B4-BE49-F238E27FC236}">
                <a16:creationId xmlns:a16="http://schemas.microsoft.com/office/drawing/2014/main" id="{4B04FEDC-81EE-41D0-A0A0-9545B02445F9}"/>
              </a:ext>
            </a:extLst>
          </p:cNvPr>
          <p:cNvSpPr>
            <a:spLocks noGrp="1"/>
          </p:cNvSpPr>
          <p:nvPr>
            <p:ph type="body" sz="quarter" idx="32"/>
          </p:nvPr>
        </p:nvSpPr>
        <p:spPr>
          <a:xfrm>
            <a:off x="8244738" y="1609209"/>
            <a:ext cx="3203704" cy="1873245"/>
          </a:xfrm>
          <a:prstGeom prst="rect">
            <a:avLst/>
          </a:prstGeom>
        </p:spPr>
        <p:txBody>
          <a:bodyPr/>
          <a:lstStyle>
            <a:lvl1pPr>
              <a:defRPr b="0" i="0">
                <a:latin typeface="Oracle Sans Tab Light"/>
                <a:cs typeface="Oracle Sans Light" panose="020B0403020204020204" pitchFamily="34" charset="0"/>
              </a:defRPr>
            </a:lvl1pPr>
            <a:lvl2pPr>
              <a:defRPr b="0" i="0">
                <a:latin typeface="Oracle Sans Tab Light"/>
                <a:cs typeface="Oracle Sans Light" panose="020B0403020204020204" pitchFamily="34" charset="0"/>
              </a:defRPr>
            </a:lvl2pPr>
            <a:lvl3pPr>
              <a:defRPr b="0" i="0">
                <a:latin typeface="Oracle Sans Tab Light"/>
                <a:cs typeface="Oracle Sans Light" panose="020B0403020204020204" pitchFamily="34" charset="0"/>
              </a:defRPr>
            </a:lvl3pPr>
            <a:lvl4pPr>
              <a:defRPr b="0" i="0">
                <a:latin typeface="Oracle Sans Tab Light"/>
                <a:cs typeface="Oracle Sans Light" panose="020B0403020204020204" pitchFamily="34" charset="0"/>
              </a:defRPr>
            </a:lvl4pPr>
            <a:lvl5pPr marL="914400" indent="-182880">
              <a:buFont typeface="Oracle Sans Tab Light" panose="020B0403020204020204" pitchFamily="34" charset="0"/>
              <a:buChar char="•"/>
              <a:defRPr b="0" i="0">
                <a:latin typeface="Oracle Sans Tab Light"/>
                <a:cs typeface="Oracle Sans Light" panose="020B04030202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0" name="Picture Placeholder 1">
            <a:extLst>
              <a:ext uri="{FF2B5EF4-FFF2-40B4-BE49-F238E27FC236}">
                <a16:creationId xmlns:a16="http://schemas.microsoft.com/office/drawing/2014/main" id="{848D5843-84A2-44B8-8E69-8D110CC933B6}"/>
              </a:ext>
            </a:extLst>
          </p:cNvPr>
          <p:cNvSpPr>
            <a:spLocks noGrp="1"/>
          </p:cNvSpPr>
          <p:nvPr>
            <p:ph type="pic" sz="quarter" idx="33"/>
          </p:nvPr>
        </p:nvSpPr>
        <p:spPr>
          <a:xfrm>
            <a:off x="762000" y="4251155"/>
            <a:ext cx="1618488" cy="1618488"/>
          </a:xfrm>
          <a:prstGeom prst="rect">
            <a:avLst/>
          </a:prstGeom>
        </p:spPr>
        <p:txBody>
          <a:bodyPr/>
          <a:lstStyle>
            <a:lvl1pPr>
              <a:defRPr sz="1000" b="0" i="0">
                <a:latin typeface="Oracle Sans Light" panose="020B0403020204020204" pitchFamily="34" charset="0"/>
                <a:cs typeface="Oracle Sans Light" panose="020B0403020204020204" pitchFamily="34" charset="0"/>
              </a:defRPr>
            </a:lvl1pPr>
          </a:lstStyle>
          <a:p>
            <a:r>
              <a:rPr lang="en-US"/>
              <a:t>Click icon to add picture</a:t>
            </a:r>
            <a:endParaRPr lang="en-US" dirty="0"/>
          </a:p>
        </p:txBody>
      </p:sp>
      <p:sp>
        <p:nvSpPr>
          <p:cNvPr id="37" name="Text Field 1">
            <a:extLst>
              <a:ext uri="{FF2B5EF4-FFF2-40B4-BE49-F238E27FC236}">
                <a16:creationId xmlns:a16="http://schemas.microsoft.com/office/drawing/2014/main" id="{952F9A65-361F-462F-9B37-7B8502220A80}"/>
              </a:ext>
            </a:extLst>
          </p:cNvPr>
          <p:cNvSpPr>
            <a:spLocks noGrp="1"/>
          </p:cNvSpPr>
          <p:nvPr>
            <p:ph type="body" sz="quarter" idx="34"/>
          </p:nvPr>
        </p:nvSpPr>
        <p:spPr>
          <a:xfrm>
            <a:off x="2628370" y="4251155"/>
            <a:ext cx="3203704" cy="1873245"/>
          </a:xfrm>
          <a:prstGeom prst="rect">
            <a:avLst/>
          </a:prstGeom>
        </p:spPr>
        <p:txBody>
          <a:bodyPr/>
          <a:lstStyle>
            <a:lvl1pPr>
              <a:defRPr b="0" i="0">
                <a:latin typeface="Oracle Sans Tab Light"/>
                <a:cs typeface="Oracle Sans Light" panose="020B0403020204020204" pitchFamily="34" charset="0"/>
              </a:defRPr>
            </a:lvl1pPr>
            <a:lvl2pPr>
              <a:defRPr b="0" i="0">
                <a:latin typeface="Oracle Sans Tab Light"/>
                <a:cs typeface="Oracle Sans Light" panose="020B0403020204020204" pitchFamily="34" charset="0"/>
              </a:defRPr>
            </a:lvl2pPr>
            <a:lvl3pPr>
              <a:defRPr b="0" i="0">
                <a:latin typeface="Oracle Sans Tab Light"/>
                <a:cs typeface="Oracle Sans Light" panose="020B0403020204020204" pitchFamily="34" charset="0"/>
              </a:defRPr>
            </a:lvl3pPr>
            <a:lvl4pPr>
              <a:defRPr b="0" i="0">
                <a:latin typeface="Oracle Sans Tab Light"/>
                <a:cs typeface="Oracle Sans Light" panose="020B0403020204020204" pitchFamily="34" charset="0"/>
              </a:defRPr>
            </a:lvl4pPr>
            <a:lvl5pPr marL="914400" indent="-182880">
              <a:buFont typeface="Oracle Sans Tab Light" panose="020B0403020204020204" pitchFamily="34" charset="0"/>
              <a:buChar char="•"/>
              <a:defRPr b="0" i="0">
                <a:latin typeface="Oracle Sans Tab Light"/>
                <a:cs typeface="Oracle Sans Light" panose="020B04030202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8" name="Picture Placeholder 1">
            <a:extLst>
              <a:ext uri="{FF2B5EF4-FFF2-40B4-BE49-F238E27FC236}">
                <a16:creationId xmlns:a16="http://schemas.microsoft.com/office/drawing/2014/main" id="{49FC311C-5B0A-4116-B875-9502226EF25B}"/>
              </a:ext>
            </a:extLst>
          </p:cNvPr>
          <p:cNvSpPr>
            <a:spLocks noGrp="1"/>
          </p:cNvSpPr>
          <p:nvPr>
            <p:ph type="pic" sz="quarter" idx="35"/>
          </p:nvPr>
        </p:nvSpPr>
        <p:spPr>
          <a:xfrm>
            <a:off x="6371492" y="4251155"/>
            <a:ext cx="1618488" cy="1618488"/>
          </a:xfrm>
          <a:prstGeom prst="rect">
            <a:avLst/>
          </a:prstGeom>
        </p:spPr>
        <p:txBody>
          <a:bodyPr/>
          <a:lstStyle>
            <a:lvl1pPr>
              <a:defRPr sz="1000" b="0" i="0">
                <a:latin typeface="Oracle Sans Light" panose="020B0403020204020204" pitchFamily="34" charset="0"/>
                <a:cs typeface="Oracle Sans Light" panose="020B0403020204020204" pitchFamily="34" charset="0"/>
              </a:defRPr>
            </a:lvl1pPr>
          </a:lstStyle>
          <a:p>
            <a:r>
              <a:rPr lang="en-US"/>
              <a:t>Click icon to add picture</a:t>
            </a:r>
            <a:endParaRPr lang="en-US" dirty="0"/>
          </a:p>
        </p:txBody>
      </p:sp>
      <p:sp>
        <p:nvSpPr>
          <p:cNvPr id="39" name="Text Field 1">
            <a:extLst>
              <a:ext uri="{FF2B5EF4-FFF2-40B4-BE49-F238E27FC236}">
                <a16:creationId xmlns:a16="http://schemas.microsoft.com/office/drawing/2014/main" id="{83613B05-019F-48CF-BD45-DD0A5D371BF5}"/>
              </a:ext>
            </a:extLst>
          </p:cNvPr>
          <p:cNvSpPr>
            <a:spLocks noGrp="1"/>
          </p:cNvSpPr>
          <p:nvPr>
            <p:ph type="body" sz="quarter" idx="36"/>
          </p:nvPr>
        </p:nvSpPr>
        <p:spPr>
          <a:xfrm>
            <a:off x="8237862" y="4251155"/>
            <a:ext cx="3203704" cy="1873245"/>
          </a:xfrm>
          <a:prstGeom prst="rect">
            <a:avLst/>
          </a:prstGeom>
        </p:spPr>
        <p:txBody>
          <a:bodyPr/>
          <a:lstStyle>
            <a:lvl1pPr>
              <a:defRPr b="0" i="0">
                <a:latin typeface="Oracle Sans Tab Light"/>
                <a:cs typeface="Oracle Sans Light" panose="020B0403020204020204" pitchFamily="34" charset="0"/>
              </a:defRPr>
            </a:lvl1pPr>
            <a:lvl2pPr>
              <a:defRPr b="0" i="0">
                <a:latin typeface="Oracle Sans Tab Light"/>
                <a:cs typeface="Oracle Sans Light" panose="020B0403020204020204" pitchFamily="34" charset="0"/>
              </a:defRPr>
            </a:lvl2pPr>
            <a:lvl3pPr>
              <a:defRPr b="0" i="0">
                <a:latin typeface="Oracle Sans Tab Light"/>
                <a:cs typeface="Oracle Sans Light" panose="020B0403020204020204" pitchFamily="34" charset="0"/>
              </a:defRPr>
            </a:lvl3pPr>
            <a:lvl4pPr>
              <a:defRPr b="0" i="0">
                <a:latin typeface="Oracle Sans Tab Light"/>
                <a:cs typeface="Oracle Sans Light" panose="020B0403020204020204" pitchFamily="34" charset="0"/>
              </a:defRPr>
            </a:lvl4pPr>
            <a:lvl5pPr marL="914400" indent="-182880">
              <a:buFont typeface="Oracle Sans Tab Light" panose="020B0403020204020204" pitchFamily="34" charset="0"/>
              <a:buChar char="•"/>
              <a:defRPr b="0" i="0">
                <a:latin typeface="Oracle Sans Tab Light"/>
                <a:cs typeface="Oracle Sans Light" panose="020B04030202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0A4CAAD-4985-4FFF-BE24-1873DC385CA6}"/>
              </a:ext>
            </a:extLst>
          </p:cNvPr>
          <p:cNvSpPr>
            <a:spLocks noGrp="1"/>
          </p:cNvSpPr>
          <p:nvPr>
            <p:ph type="dt" sz="half" idx="28"/>
          </p:nvPr>
        </p:nvSpPr>
        <p:spPr/>
        <p:txBody>
          <a:bodyPr/>
          <a:lstStyle/>
          <a:p>
            <a:r>
              <a:rPr lang="en-US"/>
              <a:t>[Date]</a:t>
            </a:r>
            <a:endParaRPr lang="en-US" dirty="0"/>
          </a:p>
        </p:txBody>
      </p:sp>
      <p:sp>
        <p:nvSpPr>
          <p:cNvPr id="5" name="Footer Placeholder 4">
            <a:extLst>
              <a:ext uri="{FF2B5EF4-FFF2-40B4-BE49-F238E27FC236}">
                <a16:creationId xmlns:a16="http://schemas.microsoft.com/office/drawing/2014/main" id="{9DD6AD3B-D115-41B9-A024-91B560E170AD}"/>
              </a:ext>
            </a:extLst>
          </p:cNvPr>
          <p:cNvSpPr>
            <a:spLocks noGrp="1"/>
          </p:cNvSpPr>
          <p:nvPr>
            <p:ph type="ftr" sz="quarter" idx="29"/>
          </p:nvPr>
        </p:nvSpPr>
        <p:spPr/>
        <p:txBody>
          <a:bodyPr/>
          <a:lstStyle/>
          <a:p>
            <a:r>
              <a:rPr lang="en-US"/>
              <a:t>Copyright © 2022, Oracle and/or its affiliates  |  Confidential: Internal</a:t>
            </a:r>
            <a:endParaRPr lang="en-US" dirty="0"/>
          </a:p>
        </p:txBody>
      </p:sp>
      <p:sp>
        <p:nvSpPr>
          <p:cNvPr id="6" name="Slide Number Placeholder 5">
            <a:extLst>
              <a:ext uri="{FF2B5EF4-FFF2-40B4-BE49-F238E27FC236}">
                <a16:creationId xmlns:a16="http://schemas.microsoft.com/office/drawing/2014/main" id="{D5F57306-2538-4D77-8134-400C30C727EE}"/>
              </a:ext>
            </a:extLst>
          </p:cNvPr>
          <p:cNvSpPr>
            <a:spLocks noGrp="1"/>
          </p:cNvSpPr>
          <p:nvPr>
            <p:ph type="sldNum" sz="quarter" idx="30"/>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24044174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attern_Light_Text_Pillar">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477F1F5-58AD-5A4C-8A45-8114793F7CB4}"/>
              </a:ext>
              <a:ext uri="{C183D7F6-B498-43B3-948B-1728B52AA6E4}">
                <adec:decorative xmlns:adec="http://schemas.microsoft.com/office/drawing/2017/decorative" val="1"/>
              </a:ext>
            </a:extLst>
          </p:cNvPr>
          <p:cNvSpPr/>
          <p:nvPr userDrawn="1"/>
        </p:nvSpPr>
        <p:spPr>
          <a:xfrm>
            <a:off x="0" y="1"/>
            <a:ext cx="12192000" cy="6857999"/>
          </a:xfrm>
          <a:prstGeom prst="rect">
            <a:avLst/>
          </a:prstGeom>
          <a:blipFill dpi="0" rotWithShape="1">
            <a:blip r:embed="rId2" cstate="screen">
              <a:alphaModFix amt="4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itle 8">
            <a:extLst>
              <a:ext uri="{FF2B5EF4-FFF2-40B4-BE49-F238E27FC236}">
                <a16:creationId xmlns:a16="http://schemas.microsoft.com/office/drawing/2014/main" id="{95492766-7884-6A4F-B537-BB909C205079}"/>
              </a:ext>
            </a:extLst>
          </p:cNvPr>
          <p:cNvSpPr>
            <a:spLocks noGrp="1"/>
          </p:cNvSpPr>
          <p:nvPr>
            <p:ph type="title" hasCustomPrompt="1"/>
          </p:nvPr>
        </p:nvSpPr>
        <p:spPr>
          <a:xfrm>
            <a:off x="768875" y="182403"/>
            <a:ext cx="10671048" cy="822960"/>
          </a:xfrm>
        </p:spPr>
        <p:txBody>
          <a:bodyPr/>
          <a:lstStyle>
            <a:lvl1pPr>
              <a:defRPr/>
            </a:lvl1pPr>
          </a:lstStyle>
          <a:p>
            <a:r>
              <a:rPr lang="en-US" dirty="0"/>
              <a:t>Title</a:t>
            </a:r>
          </a:p>
        </p:txBody>
      </p:sp>
      <p:sp>
        <p:nvSpPr>
          <p:cNvPr id="7" name="Slide Number Placeholder 6">
            <a:extLst>
              <a:ext uri="{FF2B5EF4-FFF2-40B4-BE49-F238E27FC236}">
                <a16:creationId xmlns:a16="http://schemas.microsoft.com/office/drawing/2014/main" id="{24C8E9A4-E3E1-4C31-AA16-901C3E96A285}"/>
              </a:ext>
            </a:extLst>
          </p:cNvPr>
          <p:cNvSpPr>
            <a:spLocks noGrp="1"/>
          </p:cNvSpPr>
          <p:nvPr>
            <p:ph type="sldNum" sz="quarter" idx="17"/>
          </p:nvPr>
        </p:nvSpPr>
        <p:spPr/>
        <p:txBody>
          <a:bodyPr/>
          <a:lstStyle/>
          <a:p>
            <a:fld id="{345D60D9-5372-5F40-9443-0F9AE5BDC3C8}" type="slidenum">
              <a:rPr lang="en-US" smtClean="0"/>
              <a:pPr/>
              <a:t>‹#›</a:t>
            </a:fld>
            <a:endParaRPr lang="en-US" dirty="0"/>
          </a:p>
        </p:txBody>
      </p:sp>
      <p:sp>
        <p:nvSpPr>
          <p:cNvPr id="6" name="Footer Placeholder 5">
            <a:extLst>
              <a:ext uri="{FF2B5EF4-FFF2-40B4-BE49-F238E27FC236}">
                <a16:creationId xmlns:a16="http://schemas.microsoft.com/office/drawing/2014/main" id="{4FA85E36-AED9-42A1-B65B-BD0BDD318EBD}"/>
              </a:ext>
            </a:extLst>
          </p:cNvPr>
          <p:cNvSpPr>
            <a:spLocks noGrp="1"/>
          </p:cNvSpPr>
          <p:nvPr>
            <p:ph type="ftr" sz="quarter" idx="16"/>
          </p:nvPr>
        </p:nvSpPr>
        <p:spPr/>
        <p:txBody>
          <a:bodyPr/>
          <a:lstStyle/>
          <a:p>
            <a:r>
              <a:rPr lang="en-US"/>
              <a:t>Copyright © 2022, Oracle and/or its affiliates  |  Confidential: Internal</a:t>
            </a:r>
            <a:endParaRPr lang="en-US" dirty="0"/>
          </a:p>
        </p:txBody>
      </p:sp>
      <p:sp>
        <p:nvSpPr>
          <p:cNvPr id="2" name="Date Placeholder 1">
            <a:extLst>
              <a:ext uri="{FF2B5EF4-FFF2-40B4-BE49-F238E27FC236}">
                <a16:creationId xmlns:a16="http://schemas.microsoft.com/office/drawing/2014/main" id="{0ACBA953-609D-464C-9087-C435325A5BAB}"/>
              </a:ext>
            </a:extLst>
          </p:cNvPr>
          <p:cNvSpPr>
            <a:spLocks noGrp="1"/>
          </p:cNvSpPr>
          <p:nvPr>
            <p:ph type="dt" sz="half" idx="15"/>
          </p:nvPr>
        </p:nvSpPr>
        <p:spPr/>
        <p:txBody>
          <a:bodyPr/>
          <a:lstStyle/>
          <a:p>
            <a:r>
              <a:rPr lang="en-US"/>
              <a:t>[Date]</a:t>
            </a:r>
            <a:endParaRPr lang="en-US" dirty="0"/>
          </a:p>
        </p:txBody>
      </p:sp>
      <p:pic>
        <p:nvPicPr>
          <p:cNvPr id="12" name="OTag">
            <a:extLst>
              <a:ext uri="{FF2B5EF4-FFF2-40B4-BE49-F238E27FC236}">
                <a16:creationId xmlns:a16="http://schemas.microsoft.com/office/drawing/2014/main" id="{82323826-2F7C-DC44-94F9-0225962BEA89}"/>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11" name="Content Placeholder 6">
            <a:extLst>
              <a:ext uri="{FF2B5EF4-FFF2-40B4-BE49-F238E27FC236}">
                <a16:creationId xmlns:a16="http://schemas.microsoft.com/office/drawing/2014/main" id="{FB2FF08A-E43F-42A8-AED0-E64C52DA3DF1}"/>
              </a:ext>
              <a:ext uri="{C183D7F6-B498-43B3-948B-1728B52AA6E4}">
                <adec:decorative xmlns:adec="http://schemas.microsoft.com/office/drawing/2017/decorative" val="0"/>
              </a:ext>
            </a:extLst>
          </p:cNvPr>
          <p:cNvSpPr>
            <a:spLocks noGrp="1"/>
          </p:cNvSpPr>
          <p:nvPr>
            <p:ph sz="quarter" idx="13"/>
          </p:nvPr>
        </p:nvSpPr>
        <p:spPr>
          <a:xfrm>
            <a:off x="771525" y="1600200"/>
            <a:ext cx="10677525" cy="4507992"/>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257062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Dark - Title/Subtitle Quad Infographic">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A56FC21-9E73-4F6F-9512-715B2F6AE707}"/>
              </a:ext>
            </a:extLst>
          </p:cNvPr>
          <p:cNvSpPr>
            <a:spLocks noGrp="1"/>
          </p:cNvSpPr>
          <p:nvPr>
            <p:ph type="title" hasCustomPrompt="1"/>
          </p:nvPr>
        </p:nvSpPr>
        <p:spPr/>
        <p:txBody>
          <a:bodyPr/>
          <a:lstStyle>
            <a:lvl1pPr>
              <a:defRPr>
                <a:solidFill>
                  <a:schemeClr val="tx1"/>
                </a:solidFill>
              </a:defRPr>
            </a:lvl1pPr>
          </a:lstStyle>
          <a:p>
            <a:r>
              <a:rPr lang="en-US" dirty="0"/>
              <a:t>Title</a:t>
            </a:r>
          </a:p>
        </p:txBody>
      </p:sp>
      <p:sp>
        <p:nvSpPr>
          <p:cNvPr id="22" name="Subtitle">
            <a:extLst>
              <a:ext uri="{FF2B5EF4-FFF2-40B4-BE49-F238E27FC236}">
                <a16:creationId xmlns:a16="http://schemas.microsoft.com/office/drawing/2014/main" id="{F8627394-C302-DF4A-A2CC-76DC053BE227}"/>
              </a:ext>
            </a:extLst>
          </p:cNvPr>
          <p:cNvSpPr>
            <a:spLocks noGrp="1"/>
          </p:cNvSpPr>
          <p:nvPr>
            <p:ph type="body" sz="quarter" idx="27" hasCustomPrompt="1"/>
          </p:nvPr>
        </p:nvSpPr>
        <p:spPr>
          <a:xfrm>
            <a:off x="766763" y="1014984"/>
            <a:ext cx="10671048" cy="330540"/>
          </a:xfrm>
          <a:prstGeom prst="rect">
            <a:avLst/>
          </a:prstGeom>
        </p:spPr>
        <p:txBody>
          <a:bodyPr lIns="0">
            <a:noAutofit/>
          </a:bodyPr>
          <a:lstStyle>
            <a:lvl1pPr marL="0" indent="0">
              <a:spcAft>
                <a:spcPts val="0"/>
              </a:spcAft>
              <a:buNone/>
              <a:defRPr sz="2000" b="0" i="0">
                <a:solidFill>
                  <a:schemeClr val="tx1"/>
                </a:solidFill>
                <a:latin typeface="Oracle Sans Tab" panose="020B0503020204020204" pitchFamily="34" charset="0"/>
                <a:cs typeface="Oracle Sans Tab" panose="020B0503020204020204" pitchFamily="34" charset="0"/>
              </a:defRPr>
            </a:lvl1pPr>
          </a:lstStyle>
          <a:p>
            <a:pPr lvl="0"/>
            <a:r>
              <a:rPr lang="en-US" dirty="0"/>
              <a:t>Subtitle</a:t>
            </a:r>
          </a:p>
        </p:txBody>
      </p:sp>
      <p:sp>
        <p:nvSpPr>
          <p:cNvPr id="24" name="Picture Placeholder 1">
            <a:extLst>
              <a:ext uri="{FF2B5EF4-FFF2-40B4-BE49-F238E27FC236}">
                <a16:creationId xmlns:a16="http://schemas.microsoft.com/office/drawing/2014/main" id="{73515641-F2D1-424C-A248-CF32FF42F90D}"/>
              </a:ext>
            </a:extLst>
          </p:cNvPr>
          <p:cNvSpPr>
            <a:spLocks noGrp="1"/>
          </p:cNvSpPr>
          <p:nvPr>
            <p:ph type="pic" sz="quarter" idx="23"/>
          </p:nvPr>
        </p:nvSpPr>
        <p:spPr>
          <a:xfrm>
            <a:off x="768875" y="1609209"/>
            <a:ext cx="1618488" cy="1618488"/>
          </a:xfrm>
          <a:prstGeom prst="rect">
            <a:avLst/>
          </a:prstGeom>
        </p:spPr>
        <p:txBody>
          <a:bodyPr/>
          <a:lstStyle>
            <a:lvl1pPr>
              <a:defRPr sz="1000" b="0" i="0">
                <a:latin typeface="Oracle Sans Light" panose="020B0403020204020204" pitchFamily="34" charset="0"/>
                <a:cs typeface="Oracle Sans Light" panose="020B0403020204020204" pitchFamily="34" charset="0"/>
              </a:defRPr>
            </a:lvl1pPr>
          </a:lstStyle>
          <a:p>
            <a:r>
              <a:rPr lang="en-US"/>
              <a:t>Click icon to add picture</a:t>
            </a:r>
            <a:endParaRPr lang="en-US" dirty="0"/>
          </a:p>
        </p:txBody>
      </p:sp>
      <p:sp>
        <p:nvSpPr>
          <p:cNvPr id="26" name="Text Field 1">
            <a:extLst>
              <a:ext uri="{FF2B5EF4-FFF2-40B4-BE49-F238E27FC236}">
                <a16:creationId xmlns:a16="http://schemas.microsoft.com/office/drawing/2014/main" id="{B9797AF5-84E4-495F-930D-6E9B1748D10C}"/>
              </a:ext>
            </a:extLst>
          </p:cNvPr>
          <p:cNvSpPr>
            <a:spLocks noGrp="1"/>
          </p:cNvSpPr>
          <p:nvPr>
            <p:ph type="body" sz="quarter" idx="14"/>
          </p:nvPr>
        </p:nvSpPr>
        <p:spPr>
          <a:xfrm>
            <a:off x="2635245" y="1609209"/>
            <a:ext cx="3203704" cy="1873245"/>
          </a:xfrm>
          <a:prstGeom prst="rect">
            <a:avLst/>
          </a:prstGeom>
        </p:spPr>
        <p:txBody>
          <a:bodyPr/>
          <a:lstStyle>
            <a:lvl1pPr>
              <a:defRPr b="0" i="0">
                <a:latin typeface="Oracle Sans Tab Light"/>
                <a:cs typeface="Oracle Sans Light" panose="020B0403020204020204" pitchFamily="34" charset="0"/>
              </a:defRPr>
            </a:lvl1pPr>
            <a:lvl2pPr>
              <a:defRPr b="0" i="0">
                <a:latin typeface="Oracle Sans Tab Light"/>
                <a:cs typeface="Oracle Sans Light" panose="020B0403020204020204" pitchFamily="34" charset="0"/>
              </a:defRPr>
            </a:lvl2pPr>
            <a:lvl3pPr>
              <a:defRPr b="0" i="0">
                <a:latin typeface="Oracle Sans Tab Light"/>
                <a:cs typeface="Oracle Sans Light" panose="020B0403020204020204" pitchFamily="34" charset="0"/>
              </a:defRPr>
            </a:lvl3pPr>
            <a:lvl4pPr>
              <a:defRPr b="0" i="0">
                <a:latin typeface="Oracle Sans Tab Light"/>
                <a:cs typeface="Oracle Sans Light" panose="020B0403020204020204" pitchFamily="34" charset="0"/>
              </a:defRPr>
            </a:lvl4pPr>
            <a:lvl5pPr marL="914400" indent="-182880">
              <a:buFont typeface="Oracle Sans Tab Light" panose="020B0403020204020204" pitchFamily="34" charset="0"/>
              <a:buChar char="•"/>
              <a:defRPr b="0" i="0">
                <a:latin typeface="Oracle Sans Tab Light"/>
                <a:cs typeface="Oracle Sans Light" panose="020B04030202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7" name="Picture Placeholder 1">
            <a:extLst>
              <a:ext uri="{FF2B5EF4-FFF2-40B4-BE49-F238E27FC236}">
                <a16:creationId xmlns:a16="http://schemas.microsoft.com/office/drawing/2014/main" id="{9799B632-7FBF-4EFB-B43F-4D3DCBF30FE0}"/>
              </a:ext>
            </a:extLst>
          </p:cNvPr>
          <p:cNvSpPr>
            <a:spLocks noGrp="1"/>
          </p:cNvSpPr>
          <p:nvPr>
            <p:ph type="pic" sz="quarter" idx="31"/>
          </p:nvPr>
        </p:nvSpPr>
        <p:spPr>
          <a:xfrm>
            <a:off x="6378368" y="1609209"/>
            <a:ext cx="1618488" cy="1618488"/>
          </a:xfrm>
          <a:prstGeom prst="rect">
            <a:avLst/>
          </a:prstGeom>
        </p:spPr>
        <p:txBody>
          <a:bodyPr/>
          <a:lstStyle>
            <a:lvl1pPr>
              <a:defRPr sz="1000" b="0" i="0">
                <a:latin typeface="Oracle Sans Light" panose="020B0403020204020204" pitchFamily="34" charset="0"/>
                <a:cs typeface="Oracle Sans Light" panose="020B0403020204020204" pitchFamily="34" charset="0"/>
              </a:defRPr>
            </a:lvl1pPr>
          </a:lstStyle>
          <a:p>
            <a:r>
              <a:rPr lang="en-US"/>
              <a:t>Click icon to add picture</a:t>
            </a:r>
            <a:endParaRPr lang="en-US" dirty="0"/>
          </a:p>
        </p:txBody>
      </p:sp>
      <p:sp>
        <p:nvSpPr>
          <p:cNvPr id="28" name="Text Field 1">
            <a:extLst>
              <a:ext uri="{FF2B5EF4-FFF2-40B4-BE49-F238E27FC236}">
                <a16:creationId xmlns:a16="http://schemas.microsoft.com/office/drawing/2014/main" id="{5CD163D7-AAC8-405C-8A60-1E3697F3DA9C}"/>
              </a:ext>
            </a:extLst>
          </p:cNvPr>
          <p:cNvSpPr>
            <a:spLocks noGrp="1"/>
          </p:cNvSpPr>
          <p:nvPr>
            <p:ph type="body" sz="quarter" idx="32"/>
          </p:nvPr>
        </p:nvSpPr>
        <p:spPr>
          <a:xfrm>
            <a:off x="8244738" y="1609209"/>
            <a:ext cx="3203704" cy="1873245"/>
          </a:xfrm>
          <a:prstGeom prst="rect">
            <a:avLst/>
          </a:prstGeom>
        </p:spPr>
        <p:txBody>
          <a:bodyPr/>
          <a:lstStyle>
            <a:lvl1pPr>
              <a:defRPr b="0" i="0">
                <a:latin typeface="Oracle Sans Tab Light"/>
                <a:cs typeface="Oracle Sans Light" panose="020B0403020204020204" pitchFamily="34" charset="0"/>
              </a:defRPr>
            </a:lvl1pPr>
            <a:lvl2pPr>
              <a:defRPr b="0" i="0">
                <a:latin typeface="Oracle Sans Tab Light"/>
                <a:cs typeface="Oracle Sans Light" panose="020B0403020204020204" pitchFamily="34" charset="0"/>
              </a:defRPr>
            </a:lvl2pPr>
            <a:lvl3pPr>
              <a:defRPr b="0" i="0">
                <a:latin typeface="Oracle Sans Tab Light"/>
                <a:cs typeface="Oracle Sans Light" panose="020B0403020204020204" pitchFamily="34" charset="0"/>
              </a:defRPr>
            </a:lvl3pPr>
            <a:lvl4pPr>
              <a:defRPr b="0" i="0">
                <a:latin typeface="Oracle Sans Tab Light"/>
                <a:cs typeface="Oracle Sans Light" panose="020B0403020204020204" pitchFamily="34" charset="0"/>
              </a:defRPr>
            </a:lvl4pPr>
            <a:lvl5pPr marL="914400" indent="-182880">
              <a:buFont typeface="Oracle Sans Tab Light" panose="020B0403020204020204" pitchFamily="34" charset="0"/>
              <a:buChar char="•"/>
              <a:defRPr b="0" i="0">
                <a:latin typeface="Oracle Sans Tab Light"/>
                <a:cs typeface="Oracle Sans Light" panose="020B04030202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0" name="Picture Placeholder 1">
            <a:extLst>
              <a:ext uri="{FF2B5EF4-FFF2-40B4-BE49-F238E27FC236}">
                <a16:creationId xmlns:a16="http://schemas.microsoft.com/office/drawing/2014/main" id="{EA4DC9EC-3849-455B-9A09-172E17E8213B}"/>
              </a:ext>
            </a:extLst>
          </p:cNvPr>
          <p:cNvSpPr>
            <a:spLocks noGrp="1"/>
          </p:cNvSpPr>
          <p:nvPr>
            <p:ph type="pic" sz="quarter" idx="33"/>
          </p:nvPr>
        </p:nvSpPr>
        <p:spPr>
          <a:xfrm>
            <a:off x="762000" y="4251155"/>
            <a:ext cx="1618488" cy="1618488"/>
          </a:xfrm>
          <a:prstGeom prst="rect">
            <a:avLst/>
          </a:prstGeom>
        </p:spPr>
        <p:txBody>
          <a:bodyPr/>
          <a:lstStyle>
            <a:lvl1pPr>
              <a:defRPr sz="1000" b="0" i="0">
                <a:latin typeface="Oracle Sans Light" panose="020B0403020204020204" pitchFamily="34" charset="0"/>
                <a:cs typeface="Oracle Sans Light" panose="020B0403020204020204" pitchFamily="34" charset="0"/>
              </a:defRPr>
            </a:lvl1pPr>
          </a:lstStyle>
          <a:p>
            <a:r>
              <a:rPr lang="en-US"/>
              <a:t>Click icon to add picture</a:t>
            </a:r>
            <a:endParaRPr lang="en-US" dirty="0"/>
          </a:p>
        </p:txBody>
      </p:sp>
      <p:sp>
        <p:nvSpPr>
          <p:cNvPr id="37" name="Text Field 1">
            <a:extLst>
              <a:ext uri="{FF2B5EF4-FFF2-40B4-BE49-F238E27FC236}">
                <a16:creationId xmlns:a16="http://schemas.microsoft.com/office/drawing/2014/main" id="{7D9940C9-2D76-41F9-A194-F214548D9BB2}"/>
              </a:ext>
            </a:extLst>
          </p:cNvPr>
          <p:cNvSpPr>
            <a:spLocks noGrp="1"/>
          </p:cNvSpPr>
          <p:nvPr>
            <p:ph type="body" sz="quarter" idx="34"/>
          </p:nvPr>
        </p:nvSpPr>
        <p:spPr>
          <a:xfrm>
            <a:off x="2628370" y="4251155"/>
            <a:ext cx="3203704" cy="1873245"/>
          </a:xfrm>
          <a:prstGeom prst="rect">
            <a:avLst/>
          </a:prstGeom>
        </p:spPr>
        <p:txBody>
          <a:bodyPr/>
          <a:lstStyle>
            <a:lvl1pPr>
              <a:defRPr b="0" i="0">
                <a:latin typeface="Oracle Sans Tab Light"/>
                <a:cs typeface="Oracle Sans Light" panose="020B0403020204020204" pitchFamily="34" charset="0"/>
              </a:defRPr>
            </a:lvl1pPr>
            <a:lvl2pPr>
              <a:defRPr b="0" i="0">
                <a:latin typeface="Oracle Sans Tab Light"/>
                <a:cs typeface="Oracle Sans Light" panose="020B0403020204020204" pitchFamily="34" charset="0"/>
              </a:defRPr>
            </a:lvl2pPr>
            <a:lvl3pPr>
              <a:defRPr b="0" i="0">
                <a:latin typeface="Oracle Sans Tab Light"/>
                <a:cs typeface="Oracle Sans Light" panose="020B0403020204020204" pitchFamily="34" charset="0"/>
              </a:defRPr>
            </a:lvl3pPr>
            <a:lvl4pPr>
              <a:defRPr b="0" i="0">
                <a:latin typeface="Oracle Sans Tab Light"/>
                <a:cs typeface="Oracle Sans Light" panose="020B0403020204020204" pitchFamily="34" charset="0"/>
              </a:defRPr>
            </a:lvl4pPr>
            <a:lvl5pPr marL="914400" indent="-182880">
              <a:buFont typeface="Oracle Sans Tab Light" panose="020B0403020204020204" pitchFamily="34" charset="0"/>
              <a:buChar char="•"/>
              <a:defRPr b="0" i="0">
                <a:latin typeface="Oracle Sans Tab Light"/>
                <a:cs typeface="Oracle Sans Light" panose="020B04030202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8" name="Picture Placeholder 1">
            <a:extLst>
              <a:ext uri="{FF2B5EF4-FFF2-40B4-BE49-F238E27FC236}">
                <a16:creationId xmlns:a16="http://schemas.microsoft.com/office/drawing/2014/main" id="{19E7E17B-F95B-47B7-9AEC-4E2CE21E61BD}"/>
              </a:ext>
            </a:extLst>
          </p:cNvPr>
          <p:cNvSpPr>
            <a:spLocks noGrp="1"/>
          </p:cNvSpPr>
          <p:nvPr>
            <p:ph type="pic" sz="quarter" idx="35"/>
          </p:nvPr>
        </p:nvSpPr>
        <p:spPr>
          <a:xfrm>
            <a:off x="6371492" y="4251155"/>
            <a:ext cx="1618488" cy="1618488"/>
          </a:xfrm>
          <a:prstGeom prst="rect">
            <a:avLst/>
          </a:prstGeom>
        </p:spPr>
        <p:txBody>
          <a:bodyPr/>
          <a:lstStyle>
            <a:lvl1pPr>
              <a:defRPr sz="1000" b="0" i="0">
                <a:latin typeface="Oracle Sans Light" panose="020B0403020204020204" pitchFamily="34" charset="0"/>
                <a:cs typeface="Oracle Sans Light" panose="020B0403020204020204" pitchFamily="34" charset="0"/>
              </a:defRPr>
            </a:lvl1pPr>
          </a:lstStyle>
          <a:p>
            <a:r>
              <a:rPr lang="en-US"/>
              <a:t>Click icon to add picture</a:t>
            </a:r>
            <a:endParaRPr lang="en-US" dirty="0"/>
          </a:p>
        </p:txBody>
      </p:sp>
      <p:sp>
        <p:nvSpPr>
          <p:cNvPr id="39" name="Text Field 1">
            <a:extLst>
              <a:ext uri="{FF2B5EF4-FFF2-40B4-BE49-F238E27FC236}">
                <a16:creationId xmlns:a16="http://schemas.microsoft.com/office/drawing/2014/main" id="{9D7F289E-5A08-4113-8C19-8328B9198BCB}"/>
              </a:ext>
            </a:extLst>
          </p:cNvPr>
          <p:cNvSpPr>
            <a:spLocks noGrp="1"/>
          </p:cNvSpPr>
          <p:nvPr>
            <p:ph type="body" sz="quarter" idx="36"/>
          </p:nvPr>
        </p:nvSpPr>
        <p:spPr>
          <a:xfrm>
            <a:off x="8237862" y="4251155"/>
            <a:ext cx="3203704" cy="1873245"/>
          </a:xfrm>
          <a:prstGeom prst="rect">
            <a:avLst/>
          </a:prstGeom>
        </p:spPr>
        <p:txBody>
          <a:bodyPr/>
          <a:lstStyle>
            <a:lvl1pPr>
              <a:defRPr b="0" i="0">
                <a:latin typeface="Oracle Sans Tab Light"/>
                <a:cs typeface="Oracle Sans Light" panose="020B0403020204020204" pitchFamily="34" charset="0"/>
              </a:defRPr>
            </a:lvl1pPr>
            <a:lvl2pPr>
              <a:defRPr b="0" i="0">
                <a:latin typeface="Oracle Sans Tab Light"/>
                <a:cs typeface="Oracle Sans Light" panose="020B0403020204020204" pitchFamily="34" charset="0"/>
              </a:defRPr>
            </a:lvl2pPr>
            <a:lvl3pPr>
              <a:defRPr b="0" i="0">
                <a:latin typeface="Oracle Sans Tab Light"/>
                <a:cs typeface="Oracle Sans Light" panose="020B0403020204020204" pitchFamily="34" charset="0"/>
              </a:defRPr>
            </a:lvl3pPr>
            <a:lvl4pPr>
              <a:defRPr b="0" i="0">
                <a:latin typeface="Oracle Sans Tab Light"/>
                <a:cs typeface="Oracle Sans Light" panose="020B0403020204020204" pitchFamily="34" charset="0"/>
              </a:defRPr>
            </a:lvl4pPr>
            <a:lvl5pPr marL="914400" indent="-182880">
              <a:buFont typeface="Oracle Sans Tab Light" panose="020B0403020204020204" pitchFamily="34" charset="0"/>
              <a:buChar char="•"/>
              <a:defRPr b="0" i="0">
                <a:latin typeface="Oracle Sans Tab Light"/>
                <a:cs typeface="Oracle Sans Light" panose="020B04030202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D5F57306-2538-4D77-8134-400C30C727EE}"/>
              </a:ext>
            </a:extLst>
          </p:cNvPr>
          <p:cNvSpPr>
            <a:spLocks noGrp="1"/>
          </p:cNvSpPr>
          <p:nvPr>
            <p:ph type="sldNum" sz="quarter" idx="30"/>
          </p:nvPr>
        </p:nvSpPr>
        <p:spPr/>
        <p:txBody>
          <a:bodyPr/>
          <a:lstStyle/>
          <a:p>
            <a:fld id="{345D60D9-5372-5F40-9443-0F9AE5BDC3C8}" type="slidenum">
              <a:rPr lang="en-US" smtClean="0"/>
              <a:pPr/>
              <a:t>‹#›</a:t>
            </a:fld>
            <a:endParaRPr lang="en-US" dirty="0"/>
          </a:p>
        </p:txBody>
      </p:sp>
      <p:sp>
        <p:nvSpPr>
          <p:cNvPr id="5" name="Footer Placeholder 4">
            <a:extLst>
              <a:ext uri="{FF2B5EF4-FFF2-40B4-BE49-F238E27FC236}">
                <a16:creationId xmlns:a16="http://schemas.microsoft.com/office/drawing/2014/main" id="{9DD6AD3B-D115-41B9-A024-91B560E170AD}"/>
              </a:ext>
            </a:extLst>
          </p:cNvPr>
          <p:cNvSpPr>
            <a:spLocks noGrp="1"/>
          </p:cNvSpPr>
          <p:nvPr>
            <p:ph type="ftr" sz="quarter" idx="29"/>
          </p:nvPr>
        </p:nvSpPr>
        <p:spPr/>
        <p:txBody>
          <a:bodyPr/>
          <a:lstStyle/>
          <a:p>
            <a:r>
              <a:rPr lang="en-US"/>
              <a:t>Copyright © 2022, Oracle and/or its affiliates  |  Confidential: Internal</a:t>
            </a:r>
            <a:endParaRPr lang="en-US" dirty="0"/>
          </a:p>
        </p:txBody>
      </p:sp>
      <p:sp>
        <p:nvSpPr>
          <p:cNvPr id="2" name="Date Placeholder 1">
            <a:extLst>
              <a:ext uri="{FF2B5EF4-FFF2-40B4-BE49-F238E27FC236}">
                <a16:creationId xmlns:a16="http://schemas.microsoft.com/office/drawing/2014/main" id="{80A4CAAD-4985-4FFF-BE24-1873DC385CA6}"/>
              </a:ext>
            </a:extLst>
          </p:cNvPr>
          <p:cNvSpPr>
            <a:spLocks noGrp="1"/>
          </p:cNvSpPr>
          <p:nvPr>
            <p:ph type="dt" sz="half" idx="28"/>
          </p:nvPr>
        </p:nvSpPr>
        <p:spPr/>
        <p:txBody>
          <a:bodyPr/>
          <a:lstStyle/>
          <a:p>
            <a:r>
              <a:rPr lang="en-US"/>
              <a:t>[Date]</a:t>
            </a:r>
            <a:endParaRPr lang="en-US" dirty="0"/>
          </a:p>
        </p:txBody>
      </p:sp>
    </p:spTree>
    <p:extLst>
      <p:ext uri="{BB962C8B-B14F-4D97-AF65-F5344CB8AC3E}">
        <p14:creationId xmlns:p14="http://schemas.microsoft.com/office/powerpoint/2010/main" val="39204874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Light - Numbered Outline_Pillar">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C807732-3520-4DBF-9B75-86BA2E562DF0}"/>
              </a:ext>
            </a:extLst>
          </p:cNvPr>
          <p:cNvSpPr>
            <a:spLocks noGrp="1"/>
          </p:cNvSpPr>
          <p:nvPr>
            <p:ph type="title" hasCustomPrompt="1"/>
          </p:nvPr>
        </p:nvSpPr>
        <p:spPr/>
        <p:txBody>
          <a:bodyPr/>
          <a:lstStyle>
            <a:lvl1pPr>
              <a:defRPr/>
            </a:lvl1pPr>
          </a:lstStyle>
          <a:p>
            <a:r>
              <a:rPr lang="en-US" dirty="0"/>
              <a:t>Title</a:t>
            </a:r>
          </a:p>
        </p:txBody>
      </p:sp>
      <p:sp>
        <p:nvSpPr>
          <p:cNvPr id="4" name="Text Placeholder 3">
            <a:extLst>
              <a:ext uri="{FF2B5EF4-FFF2-40B4-BE49-F238E27FC236}">
                <a16:creationId xmlns:a16="http://schemas.microsoft.com/office/drawing/2014/main" id="{0CACCDE9-9415-4B6A-88C5-02BDAA76AAC8}"/>
              </a:ext>
            </a:extLst>
          </p:cNvPr>
          <p:cNvSpPr>
            <a:spLocks noGrp="1"/>
          </p:cNvSpPr>
          <p:nvPr>
            <p:ph type="body" sz="quarter" idx="43"/>
          </p:nvPr>
        </p:nvSpPr>
        <p:spPr>
          <a:xfrm>
            <a:off x="762000" y="1609724"/>
            <a:ext cx="10687050" cy="4505325"/>
          </a:xfrm>
          <a:noFill/>
        </p:spPr>
        <p:txBody>
          <a:bodyPr vert="horz" lIns="0" tIns="0" rIns="0" bIns="0" rtlCol="0">
            <a:noAutofit/>
          </a:bodyPr>
          <a:lstStyle>
            <a:lvl1pPr marL="365125" indent="-365125">
              <a:buClr>
                <a:schemeClr val="accent4"/>
              </a:buClr>
              <a:buFont typeface="+mj-lt"/>
              <a:buAutoNum type="arabicPeriod"/>
              <a:defRPr lang="en-US" dirty="0"/>
            </a:lvl1pPr>
            <a:lvl2pPr marL="548640">
              <a:defRPr lang="en-US" dirty="0"/>
            </a:lvl2pPr>
            <a:lvl3pPr marL="731520">
              <a:defRPr lang="en-US" dirty="0"/>
            </a:lvl3pPr>
            <a:lvl4pPr marL="914400">
              <a:defRPr lang="en-US" dirty="0"/>
            </a:lvl4pPr>
            <a:lvl5pPr marL="109728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B9B71F68-88E7-48F0-B084-32D91B0A0BEB}"/>
              </a:ext>
            </a:extLst>
          </p:cNvPr>
          <p:cNvSpPr>
            <a:spLocks noGrp="1"/>
          </p:cNvSpPr>
          <p:nvPr>
            <p:ph type="sldNum" sz="quarter" idx="47"/>
          </p:nvPr>
        </p:nvSpPr>
        <p:spPr/>
        <p:txBody>
          <a:bodyPr/>
          <a:lstStyle/>
          <a:p>
            <a:fld id="{345D60D9-5372-5F40-9443-0F9AE5BDC3C8}" type="slidenum">
              <a:rPr lang="en-US" smtClean="0"/>
              <a:pPr/>
              <a:t>‹#›</a:t>
            </a:fld>
            <a:endParaRPr lang="en-US" dirty="0"/>
          </a:p>
        </p:txBody>
      </p:sp>
      <p:sp>
        <p:nvSpPr>
          <p:cNvPr id="5" name="Footer Placeholder 4">
            <a:extLst>
              <a:ext uri="{FF2B5EF4-FFF2-40B4-BE49-F238E27FC236}">
                <a16:creationId xmlns:a16="http://schemas.microsoft.com/office/drawing/2014/main" id="{D4561260-593D-4AD6-A0E4-834F8BAAC63D}"/>
              </a:ext>
            </a:extLst>
          </p:cNvPr>
          <p:cNvSpPr>
            <a:spLocks noGrp="1"/>
          </p:cNvSpPr>
          <p:nvPr>
            <p:ph type="ftr" sz="quarter" idx="46"/>
          </p:nvPr>
        </p:nvSpPr>
        <p:spPr/>
        <p:txBody>
          <a:bodyPr/>
          <a:lstStyle/>
          <a:p>
            <a:r>
              <a:rPr lang="en-US"/>
              <a:t>Copyright © 2022, Oracle and/or its affiliates  |  Confidential: Internal</a:t>
            </a:r>
            <a:endParaRPr lang="en-US" dirty="0"/>
          </a:p>
        </p:txBody>
      </p:sp>
      <p:sp>
        <p:nvSpPr>
          <p:cNvPr id="3" name="Date Placeholder 2">
            <a:extLst>
              <a:ext uri="{FF2B5EF4-FFF2-40B4-BE49-F238E27FC236}">
                <a16:creationId xmlns:a16="http://schemas.microsoft.com/office/drawing/2014/main" id="{2BF46362-5F33-4F04-9B32-535D333E29C7}"/>
              </a:ext>
            </a:extLst>
          </p:cNvPr>
          <p:cNvSpPr>
            <a:spLocks noGrp="1"/>
          </p:cNvSpPr>
          <p:nvPr>
            <p:ph type="dt" sz="half" idx="45"/>
          </p:nvPr>
        </p:nvSpPr>
        <p:spPr/>
        <p:txBody>
          <a:bodyPr/>
          <a:lstStyle/>
          <a:p>
            <a:r>
              <a:rPr lang="en-US"/>
              <a:t>[Date]</a:t>
            </a:r>
            <a:endParaRPr lang="en-US" dirty="0"/>
          </a:p>
        </p:txBody>
      </p:sp>
    </p:spTree>
    <p:extLst>
      <p:ext uri="{BB962C8B-B14F-4D97-AF65-F5344CB8AC3E}">
        <p14:creationId xmlns:p14="http://schemas.microsoft.com/office/powerpoint/2010/main" val="2508277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Dark - Numbered Outline_Pillar">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C807732-3520-4DBF-9B75-86BA2E562DF0}"/>
              </a:ext>
            </a:extLst>
          </p:cNvPr>
          <p:cNvSpPr>
            <a:spLocks noGrp="1"/>
          </p:cNvSpPr>
          <p:nvPr>
            <p:ph type="title" hasCustomPrompt="1"/>
          </p:nvPr>
        </p:nvSpPr>
        <p:spPr/>
        <p:txBody>
          <a:bodyPr/>
          <a:lstStyle>
            <a:lvl1pPr>
              <a:defRPr>
                <a:solidFill>
                  <a:schemeClr val="tx1"/>
                </a:solidFill>
              </a:defRPr>
            </a:lvl1pPr>
          </a:lstStyle>
          <a:p>
            <a:r>
              <a:rPr lang="en-US" dirty="0"/>
              <a:t>Title</a:t>
            </a:r>
          </a:p>
        </p:txBody>
      </p:sp>
      <p:sp>
        <p:nvSpPr>
          <p:cNvPr id="4" name="Text Placeholder 3">
            <a:extLst>
              <a:ext uri="{FF2B5EF4-FFF2-40B4-BE49-F238E27FC236}">
                <a16:creationId xmlns:a16="http://schemas.microsoft.com/office/drawing/2014/main" id="{0CACCDE9-9415-4B6A-88C5-02BDAA76AAC8}"/>
              </a:ext>
            </a:extLst>
          </p:cNvPr>
          <p:cNvSpPr>
            <a:spLocks noGrp="1"/>
          </p:cNvSpPr>
          <p:nvPr>
            <p:ph type="body" sz="quarter" idx="43"/>
          </p:nvPr>
        </p:nvSpPr>
        <p:spPr>
          <a:xfrm>
            <a:off x="762000" y="1609724"/>
            <a:ext cx="10687050" cy="4505325"/>
          </a:xfrm>
          <a:noFill/>
        </p:spPr>
        <p:txBody>
          <a:bodyPr vert="horz" lIns="0" tIns="0" rIns="0" bIns="0" rtlCol="0">
            <a:noAutofit/>
          </a:bodyPr>
          <a:lstStyle>
            <a:lvl1pPr marL="0" indent="-365760">
              <a:buClr>
                <a:schemeClr val="accent4"/>
              </a:buClr>
              <a:buFont typeface="+mj-lt"/>
              <a:buAutoNum type="arabicPeriod"/>
              <a:defRPr lang="en-US" dirty="0">
                <a:solidFill>
                  <a:schemeClr val="tx1"/>
                </a:solidFill>
              </a:defRPr>
            </a:lvl1pPr>
            <a:lvl2pPr marL="548640">
              <a:defRPr lang="en-US" dirty="0">
                <a:solidFill>
                  <a:schemeClr val="tx1"/>
                </a:solidFill>
              </a:defRPr>
            </a:lvl2pPr>
            <a:lvl3pPr marL="731520">
              <a:defRPr lang="en-US" dirty="0">
                <a:solidFill>
                  <a:schemeClr val="tx1"/>
                </a:solidFill>
              </a:defRPr>
            </a:lvl3pPr>
            <a:lvl4pPr marL="914400">
              <a:defRPr lang="en-US" dirty="0">
                <a:solidFill>
                  <a:schemeClr val="tx1"/>
                </a:solidFill>
              </a:defRPr>
            </a:lvl4pPr>
            <a:lvl5pPr marL="1097280" indent="-182880">
              <a:buFont typeface="Oracle Sans Tab Light" panose="020B0403020204020204" pitchFamily="34" charset="0"/>
              <a:buChar char="•"/>
              <a:defRPr lang="en-US" dirty="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Slide Number Placeholder 11">
            <a:extLst>
              <a:ext uri="{FF2B5EF4-FFF2-40B4-BE49-F238E27FC236}">
                <a16:creationId xmlns:a16="http://schemas.microsoft.com/office/drawing/2014/main" id="{BF090EFF-1AF0-4433-9A1A-34A28C032E21}"/>
              </a:ext>
            </a:extLst>
          </p:cNvPr>
          <p:cNvSpPr>
            <a:spLocks noGrp="1"/>
          </p:cNvSpPr>
          <p:nvPr>
            <p:ph type="sldNum" sz="quarter" idx="46"/>
          </p:nvPr>
        </p:nvSpPr>
        <p:spPr/>
        <p:txBody>
          <a:bodyPr/>
          <a:lstStyle/>
          <a:p>
            <a:fld id="{345D60D9-5372-5F40-9443-0F9AE5BDC3C8}" type="slidenum">
              <a:rPr lang="en-US" smtClean="0"/>
              <a:pPr/>
              <a:t>‹#›</a:t>
            </a:fld>
            <a:endParaRPr lang="en-US" dirty="0"/>
          </a:p>
        </p:txBody>
      </p:sp>
      <p:sp>
        <p:nvSpPr>
          <p:cNvPr id="11" name="Footer Placeholder 10">
            <a:extLst>
              <a:ext uri="{FF2B5EF4-FFF2-40B4-BE49-F238E27FC236}">
                <a16:creationId xmlns:a16="http://schemas.microsoft.com/office/drawing/2014/main" id="{64CBDFCD-BCBC-4BD5-A127-69DEBBE6FFFB}"/>
              </a:ext>
            </a:extLst>
          </p:cNvPr>
          <p:cNvSpPr>
            <a:spLocks noGrp="1"/>
          </p:cNvSpPr>
          <p:nvPr>
            <p:ph type="ftr" sz="quarter" idx="45"/>
          </p:nvPr>
        </p:nvSpPr>
        <p:spPr/>
        <p:txBody>
          <a:bodyPr/>
          <a:lstStyle/>
          <a:p>
            <a:r>
              <a:rPr lang="en-US"/>
              <a:t>Copyright © 2022, Oracle and/or its affiliates  |  Confidential: Internal</a:t>
            </a:r>
            <a:endParaRPr lang="en-US" dirty="0"/>
          </a:p>
        </p:txBody>
      </p:sp>
      <p:sp>
        <p:nvSpPr>
          <p:cNvPr id="10" name="Date Placeholder 9">
            <a:extLst>
              <a:ext uri="{FF2B5EF4-FFF2-40B4-BE49-F238E27FC236}">
                <a16:creationId xmlns:a16="http://schemas.microsoft.com/office/drawing/2014/main" id="{1C72E1CA-65E3-43DA-91B1-2B0AA30A479D}"/>
              </a:ext>
            </a:extLst>
          </p:cNvPr>
          <p:cNvSpPr>
            <a:spLocks noGrp="1"/>
          </p:cNvSpPr>
          <p:nvPr>
            <p:ph type="dt" sz="half" idx="44"/>
          </p:nvPr>
        </p:nvSpPr>
        <p:spPr/>
        <p:txBody>
          <a:bodyPr/>
          <a:lstStyle/>
          <a:p>
            <a:r>
              <a:rPr lang="en-US"/>
              <a:t>[Date]</a:t>
            </a:r>
            <a:endParaRPr lang="en-US" dirty="0"/>
          </a:p>
        </p:txBody>
      </p:sp>
    </p:spTree>
    <p:extLst>
      <p:ext uri="{BB962C8B-B14F-4D97-AF65-F5344CB8AC3E}">
        <p14:creationId xmlns:p14="http://schemas.microsoft.com/office/powerpoint/2010/main" val="27830539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Light - Numbered Outline 2 Column_Pillar">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C807732-3520-4DBF-9B75-86BA2E562DF0}"/>
              </a:ext>
            </a:extLst>
          </p:cNvPr>
          <p:cNvSpPr>
            <a:spLocks noGrp="1"/>
          </p:cNvSpPr>
          <p:nvPr>
            <p:ph type="title" hasCustomPrompt="1"/>
          </p:nvPr>
        </p:nvSpPr>
        <p:spPr/>
        <p:txBody>
          <a:bodyPr/>
          <a:lstStyle>
            <a:lvl1pPr>
              <a:defRPr/>
            </a:lvl1pPr>
          </a:lstStyle>
          <a:p>
            <a:r>
              <a:rPr lang="en-US" dirty="0"/>
              <a:t>Title</a:t>
            </a:r>
          </a:p>
        </p:txBody>
      </p:sp>
      <p:sp>
        <p:nvSpPr>
          <p:cNvPr id="4" name="Text Placeholder 3">
            <a:extLst>
              <a:ext uri="{FF2B5EF4-FFF2-40B4-BE49-F238E27FC236}">
                <a16:creationId xmlns:a16="http://schemas.microsoft.com/office/drawing/2014/main" id="{0CACCDE9-9415-4B6A-88C5-02BDAA76AAC8}"/>
              </a:ext>
            </a:extLst>
          </p:cNvPr>
          <p:cNvSpPr>
            <a:spLocks noGrp="1"/>
          </p:cNvSpPr>
          <p:nvPr>
            <p:ph type="body" sz="quarter" idx="43"/>
          </p:nvPr>
        </p:nvSpPr>
        <p:spPr>
          <a:xfrm>
            <a:off x="762000" y="1609724"/>
            <a:ext cx="5084064" cy="4505325"/>
          </a:xfrm>
          <a:noFill/>
        </p:spPr>
        <p:txBody>
          <a:bodyPr vert="horz" lIns="0" tIns="0" rIns="0" bIns="0" rtlCol="0">
            <a:noAutofit/>
          </a:bodyPr>
          <a:lstStyle>
            <a:lvl1pPr marL="365125" indent="-365125">
              <a:buClr>
                <a:schemeClr val="accent4"/>
              </a:buClr>
              <a:buFont typeface="+mj-lt"/>
              <a:buAutoNum type="arabicPeriod"/>
              <a:defRPr lang="en-US" dirty="0"/>
            </a:lvl1pPr>
            <a:lvl2pPr marL="548640">
              <a:defRPr lang="en-US" dirty="0"/>
            </a:lvl2pPr>
            <a:lvl3pPr marL="731520">
              <a:defRPr lang="en-US" dirty="0"/>
            </a:lvl3pPr>
            <a:lvl4pPr marL="914400">
              <a:defRPr lang="en-US" dirty="0"/>
            </a:lvl4pPr>
            <a:lvl5pPr marL="109728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a:extLst>
              <a:ext uri="{FF2B5EF4-FFF2-40B4-BE49-F238E27FC236}">
                <a16:creationId xmlns:a16="http://schemas.microsoft.com/office/drawing/2014/main" id="{A4E2576F-21A2-43DD-A5D5-93969065652E}"/>
              </a:ext>
            </a:extLst>
          </p:cNvPr>
          <p:cNvSpPr>
            <a:spLocks noGrp="1"/>
          </p:cNvSpPr>
          <p:nvPr>
            <p:ph type="body" sz="quarter" idx="48"/>
          </p:nvPr>
        </p:nvSpPr>
        <p:spPr>
          <a:xfrm>
            <a:off x="6371492" y="1609724"/>
            <a:ext cx="5084064" cy="4505325"/>
          </a:xfrm>
          <a:noFill/>
        </p:spPr>
        <p:txBody>
          <a:bodyPr vert="horz" lIns="0" tIns="0" rIns="0" bIns="0" rtlCol="0">
            <a:noAutofit/>
          </a:bodyPr>
          <a:lstStyle>
            <a:lvl1pPr marL="365125" indent="-365125">
              <a:buClr>
                <a:schemeClr val="accent4"/>
              </a:buClr>
              <a:buFont typeface="+mj-lt"/>
              <a:buAutoNum type="arabicPeriod"/>
              <a:defRPr lang="en-US" dirty="0"/>
            </a:lvl1pPr>
            <a:lvl2pPr marL="548640">
              <a:defRPr lang="en-US" dirty="0"/>
            </a:lvl2pPr>
            <a:lvl3pPr marL="731520">
              <a:defRPr lang="en-US" dirty="0"/>
            </a:lvl3pPr>
            <a:lvl4pPr marL="914400">
              <a:defRPr lang="en-US" dirty="0"/>
            </a:lvl4pPr>
            <a:lvl5pPr marL="109728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Date Placeholder 2">
            <a:extLst>
              <a:ext uri="{FF2B5EF4-FFF2-40B4-BE49-F238E27FC236}">
                <a16:creationId xmlns:a16="http://schemas.microsoft.com/office/drawing/2014/main" id="{2BF46362-5F33-4F04-9B32-535D333E29C7}"/>
              </a:ext>
            </a:extLst>
          </p:cNvPr>
          <p:cNvSpPr>
            <a:spLocks noGrp="1"/>
          </p:cNvSpPr>
          <p:nvPr>
            <p:ph type="dt" sz="half" idx="45"/>
          </p:nvPr>
        </p:nvSpPr>
        <p:spPr/>
        <p:txBody>
          <a:bodyPr/>
          <a:lstStyle/>
          <a:p>
            <a:r>
              <a:rPr lang="en-US"/>
              <a:t>[Date]</a:t>
            </a:r>
            <a:endParaRPr lang="en-US" dirty="0"/>
          </a:p>
        </p:txBody>
      </p:sp>
      <p:sp>
        <p:nvSpPr>
          <p:cNvPr id="6" name="Slide Number Placeholder 5">
            <a:extLst>
              <a:ext uri="{FF2B5EF4-FFF2-40B4-BE49-F238E27FC236}">
                <a16:creationId xmlns:a16="http://schemas.microsoft.com/office/drawing/2014/main" id="{B9B71F68-88E7-48F0-B084-32D91B0A0BEB}"/>
              </a:ext>
            </a:extLst>
          </p:cNvPr>
          <p:cNvSpPr>
            <a:spLocks noGrp="1"/>
          </p:cNvSpPr>
          <p:nvPr>
            <p:ph type="sldNum" sz="quarter" idx="47"/>
          </p:nvPr>
        </p:nvSpPr>
        <p:spPr/>
        <p:txBody>
          <a:bodyPr/>
          <a:lstStyle/>
          <a:p>
            <a:fld id="{345D60D9-5372-5F40-9443-0F9AE5BDC3C8}" type="slidenum">
              <a:rPr lang="en-US" smtClean="0"/>
              <a:pPr/>
              <a:t>‹#›</a:t>
            </a:fld>
            <a:endParaRPr lang="en-US" dirty="0"/>
          </a:p>
        </p:txBody>
      </p:sp>
      <p:sp>
        <p:nvSpPr>
          <p:cNvPr id="5" name="Footer Placeholder 4">
            <a:extLst>
              <a:ext uri="{FF2B5EF4-FFF2-40B4-BE49-F238E27FC236}">
                <a16:creationId xmlns:a16="http://schemas.microsoft.com/office/drawing/2014/main" id="{D4561260-593D-4AD6-A0E4-834F8BAAC63D}"/>
              </a:ext>
            </a:extLst>
          </p:cNvPr>
          <p:cNvSpPr>
            <a:spLocks noGrp="1"/>
          </p:cNvSpPr>
          <p:nvPr>
            <p:ph type="ftr" sz="quarter" idx="46"/>
          </p:nvPr>
        </p:nvSpPr>
        <p:spPr/>
        <p:txBody>
          <a:bodyPr/>
          <a:lstStyle/>
          <a:p>
            <a:r>
              <a:rPr lang="en-US"/>
              <a:t>Copyright © 2022, Oracle and/or its affiliates  |  Confidential: Internal</a:t>
            </a:r>
            <a:endParaRPr lang="en-US" dirty="0"/>
          </a:p>
        </p:txBody>
      </p:sp>
    </p:spTree>
    <p:extLst>
      <p:ext uri="{BB962C8B-B14F-4D97-AF65-F5344CB8AC3E}">
        <p14:creationId xmlns:p14="http://schemas.microsoft.com/office/powerpoint/2010/main" val="36544188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Dark - Numbered Outline 2 Column_Pillar">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C807732-3520-4DBF-9B75-86BA2E562DF0}"/>
              </a:ext>
            </a:extLst>
          </p:cNvPr>
          <p:cNvSpPr>
            <a:spLocks noGrp="1"/>
          </p:cNvSpPr>
          <p:nvPr>
            <p:ph type="title" hasCustomPrompt="1"/>
          </p:nvPr>
        </p:nvSpPr>
        <p:spPr/>
        <p:txBody>
          <a:bodyPr/>
          <a:lstStyle>
            <a:lvl1pPr>
              <a:defRPr>
                <a:solidFill>
                  <a:schemeClr val="tx1"/>
                </a:solidFill>
              </a:defRPr>
            </a:lvl1pPr>
          </a:lstStyle>
          <a:p>
            <a:r>
              <a:rPr lang="en-US" dirty="0"/>
              <a:t>Title</a:t>
            </a:r>
          </a:p>
        </p:txBody>
      </p:sp>
      <p:sp>
        <p:nvSpPr>
          <p:cNvPr id="4" name="Text Placeholder 3">
            <a:extLst>
              <a:ext uri="{FF2B5EF4-FFF2-40B4-BE49-F238E27FC236}">
                <a16:creationId xmlns:a16="http://schemas.microsoft.com/office/drawing/2014/main" id="{0CACCDE9-9415-4B6A-88C5-02BDAA76AAC8}"/>
              </a:ext>
            </a:extLst>
          </p:cNvPr>
          <p:cNvSpPr>
            <a:spLocks noGrp="1"/>
          </p:cNvSpPr>
          <p:nvPr>
            <p:ph type="body" sz="quarter" idx="43"/>
          </p:nvPr>
        </p:nvSpPr>
        <p:spPr>
          <a:xfrm>
            <a:off x="762000" y="1609724"/>
            <a:ext cx="5084064" cy="4505325"/>
          </a:xfrm>
          <a:noFill/>
        </p:spPr>
        <p:txBody>
          <a:bodyPr vert="horz" lIns="0" tIns="0" rIns="0" bIns="0" rtlCol="0">
            <a:noAutofit/>
          </a:bodyPr>
          <a:lstStyle>
            <a:lvl1pPr marL="0" indent="-365760">
              <a:buClr>
                <a:schemeClr val="accent4"/>
              </a:buClr>
              <a:buFont typeface="+mj-lt"/>
              <a:buAutoNum type="arabicPeriod"/>
              <a:defRPr lang="en-US" dirty="0">
                <a:solidFill>
                  <a:schemeClr val="tx1"/>
                </a:solidFill>
              </a:defRPr>
            </a:lvl1pPr>
            <a:lvl2pPr marL="548640">
              <a:defRPr lang="en-US" dirty="0">
                <a:solidFill>
                  <a:schemeClr val="tx1"/>
                </a:solidFill>
              </a:defRPr>
            </a:lvl2pPr>
            <a:lvl3pPr marL="731520">
              <a:defRPr lang="en-US" dirty="0">
                <a:solidFill>
                  <a:schemeClr val="tx1"/>
                </a:solidFill>
              </a:defRPr>
            </a:lvl3pPr>
            <a:lvl4pPr marL="914400">
              <a:defRPr lang="en-US" dirty="0">
                <a:solidFill>
                  <a:schemeClr val="tx1"/>
                </a:solidFill>
              </a:defRPr>
            </a:lvl4pPr>
            <a:lvl5pPr marL="1097280" indent="-182880">
              <a:buFont typeface="Oracle Sans Tab Light" panose="020B0403020204020204" pitchFamily="34" charset="0"/>
              <a:buChar char="•"/>
              <a:defRPr lang="en-US" dirty="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a:extLst>
              <a:ext uri="{FF2B5EF4-FFF2-40B4-BE49-F238E27FC236}">
                <a16:creationId xmlns:a16="http://schemas.microsoft.com/office/drawing/2014/main" id="{C3AB024B-01DD-4EEE-A60E-B75429678F36}"/>
              </a:ext>
            </a:extLst>
          </p:cNvPr>
          <p:cNvSpPr>
            <a:spLocks noGrp="1"/>
          </p:cNvSpPr>
          <p:nvPr>
            <p:ph type="body" sz="quarter" idx="48"/>
          </p:nvPr>
        </p:nvSpPr>
        <p:spPr>
          <a:xfrm>
            <a:off x="6371493" y="1609724"/>
            <a:ext cx="5084064" cy="4505325"/>
          </a:xfrm>
          <a:noFill/>
        </p:spPr>
        <p:txBody>
          <a:bodyPr vert="horz" lIns="0" tIns="0" rIns="0" bIns="0" rtlCol="0">
            <a:noAutofit/>
          </a:bodyPr>
          <a:lstStyle>
            <a:lvl1pPr marL="0" indent="-365760">
              <a:buClr>
                <a:schemeClr val="accent4"/>
              </a:buClr>
              <a:buFont typeface="+mj-lt"/>
              <a:buAutoNum type="arabicPeriod"/>
              <a:defRPr lang="en-US" dirty="0">
                <a:solidFill>
                  <a:schemeClr val="tx1"/>
                </a:solidFill>
              </a:defRPr>
            </a:lvl1pPr>
            <a:lvl2pPr marL="548640">
              <a:defRPr lang="en-US" dirty="0">
                <a:solidFill>
                  <a:schemeClr val="tx1"/>
                </a:solidFill>
              </a:defRPr>
            </a:lvl2pPr>
            <a:lvl3pPr marL="731520">
              <a:defRPr lang="en-US" dirty="0">
                <a:solidFill>
                  <a:schemeClr val="tx1"/>
                </a:solidFill>
              </a:defRPr>
            </a:lvl3pPr>
            <a:lvl4pPr marL="914400">
              <a:defRPr lang="en-US" dirty="0">
                <a:solidFill>
                  <a:schemeClr val="tx1"/>
                </a:solidFill>
              </a:defRPr>
            </a:lvl4pPr>
            <a:lvl5pPr marL="1097280" indent="-182880">
              <a:buFont typeface="Oracle Sans Tab Light" panose="020B0403020204020204" pitchFamily="34" charset="0"/>
              <a:buChar char="•"/>
              <a:defRPr lang="en-US" dirty="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B9B71F68-88E7-48F0-B084-32D91B0A0BEB}"/>
              </a:ext>
            </a:extLst>
          </p:cNvPr>
          <p:cNvSpPr>
            <a:spLocks noGrp="1"/>
          </p:cNvSpPr>
          <p:nvPr>
            <p:ph type="sldNum" sz="quarter" idx="47"/>
          </p:nvPr>
        </p:nvSpPr>
        <p:spPr/>
        <p:txBody>
          <a:bodyPr/>
          <a:lstStyle/>
          <a:p>
            <a:fld id="{345D60D9-5372-5F40-9443-0F9AE5BDC3C8}" type="slidenum">
              <a:rPr lang="en-US" smtClean="0"/>
              <a:pPr/>
              <a:t>‹#›</a:t>
            </a:fld>
            <a:endParaRPr lang="en-US" dirty="0"/>
          </a:p>
        </p:txBody>
      </p:sp>
      <p:sp>
        <p:nvSpPr>
          <p:cNvPr id="5" name="Footer Placeholder 4">
            <a:extLst>
              <a:ext uri="{FF2B5EF4-FFF2-40B4-BE49-F238E27FC236}">
                <a16:creationId xmlns:a16="http://schemas.microsoft.com/office/drawing/2014/main" id="{D4561260-593D-4AD6-A0E4-834F8BAAC63D}"/>
              </a:ext>
            </a:extLst>
          </p:cNvPr>
          <p:cNvSpPr>
            <a:spLocks noGrp="1"/>
          </p:cNvSpPr>
          <p:nvPr>
            <p:ph type="ftr" sz="quarter" idx="46"/>
          </p:nvPr>
        </p:nvSpPr>
        <p:spPr/>
        <p:txBody>
          <a:bodyPr/>
          <a:lstStyle/>
          <a:p>
            <a:r>
              <a:rPr lang="en-US"/>
              <a:t>Copyright © 2022, Oracle and/or its affiliates  |  Confidential: Internal</a:t>
            </a:r>
            <a:endParaRPr lang="en-US" dirty="0"/>
          </a:p>
        </p:txBody>
      </p:sp>
      <p:sp>
        <p:nvSpPr>
          <p:cNvPr id="3" name="Date Placeholder 2">
            <a:extLst>
              <a:ext uri="{FF2B5EF4-FFF2-40B4-BE49-F238E27FC236}">
                <a16:creationId xmlns:a16="http://schemas.microsoft.com/office/drawing/2014/main" id="{2BF46362-5F33-4F04-9B32-535D333E29C7}"/>
              </a:ext>
            </a:extLst>
          </p:cNvPr>
          <p:cNvSpPr>
            <a:spLocks noGrp="1"/>
          </p:cNvSpPr>
          <p:nvPr>
            <p:ph type="dt" sz="half" idx="45"/>
          </p:nvPr>
        </p:nvSpPr>
        <p:spPr/>
        <p:txBody>
          <a:bodyPr/>
          <a:lstStyle/>
          <a:p>
            <a:r>
              <a:rPr lang="en-US"/>
              <a:t>[Date]</a:t>
            </a:r>
            <a:endParaRPr lang="en-US" dirty="0"/>
          </a:p>
        </p:txBody>
      </p:sp>
    </p:spTree>
    <p:extLst>
      <p:ext uri="{BB962C8B-B14F-4D97-AF65-F5344CB8AC3E}">
        <p14:creationId xmlns:p14="http://schemas.microsoft.com/office/powerpoint/2010/main" val="39546851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Light - Data Texture 07 Blank">
    <p:spTree>
      <p:nvGrpSpPr>
        <p:cNvPr id="1" name=""/>
        <p:cNvGrpSpPr/>
        <p:nvPr/>
      </p:nvGrpSpPr>
      <p:grpSpPr>
        <a:xfrm>
          <a:off x="0" y="0"/>
          <a:ext cx="0" cy="0"/>
          <a:chOff x="0" y="0"/>
          <a:chExt cx="0" cy="0"/>
        </a:xfrm>
      </p:grpSpPr>
      <p:pic>
        <p:nvPicPr>
          <p:cNvPr id="9" name="Picture 8" hidden="1">
            <a:extLst>
              <a:ext uri="{FF2B5EF4-FFF2-40B4-BE49-F238E27FC236}">
                <a16:creationId xmlns:a16="http://schemas.microsoft.com/office/drawing/2014/main" id="{8737D9E9-B5D2-254E-A4AD-66A37F7CA3D9}"/>
              </a:ext>
              <a:ext uri="{C183D7F6-B498-43B3-948B-1728B52AA6E4}">
                <adec:decorative xmlns:adec="http://schemas.microsoft.com/office/drawing/2017/decorative" val="1"/>
              </a:ext>
            </a:extLst>
          </p:cNvPr>
          <p:cNvPicPr>
            <a:picLocks noChangeAspect="1"/>
          </p:cNvPicPr>
          <p:nvPr userDrawn="1"/>
        </p:nvPicPr>
        <p:blipFill>
          <a:blip r:embed="rId2">
            <a:alphaModFix amt="20000"/>
            <a:extLst>
              <a:ext uri="{28A0092B-C50C-407E-A947-70E740481C1C}">
                <a14:useLocalDpi xmlns:a14="http://schemas.microsoft.com/office/drawing/2010/main"/>
              </a:ext>
            </a:extLst>
          </a:blip>
          <a:stretch>
            <a:fillRect/>
          </a:stretch>
        </p:blipFill>
        <p:spPr>
          <a:xfrm>
            <a:off x="0" y="0"/>
            <a:ext cx="12192000" cy="6858000"/>
          </a:xfrm>
          <a:prstGeom prst="rect">
            <a:avLst/>
          </a:prstGeom>
          <a:noFill/>
        </p:spPr>
      </p:pic>
      <p:sp>
        <p:nvSpPr>
          <p:cNvPr id="2" name="Date Placeholder 1">
            <a:extLst>
              <a:ext uri="{FF2B5EF4-FFF2-40B4-BE49-F238E27FC236}">
                <a16:creationId xmlns:a16="http://schemas.microsoft.com/office/drawing/2014/main" id="{AADFA4C3-C577-4944-B23B-0E8CEECA00FE}"/>
              </a:ext>
            </a:extLst>
          </p:cNvPr>
          <p:cNvSpPr>
            <a:spLocks noGrp="1"/>
          </p:cNvSpPr>
          <p:nvPr>
            <p:ph type="dt" sz="half" idx="10"/>
          </p:nvPr>
        </p:nvSpPr>
        <p:spPr/>
        <p:txBody>
          <a:bodyPr/>
          <a:lstStyle/>
          <a:p>
            <a:r>
              <a:rPr lang="en-US"/>
              <a:t>[Date]</a:t>
            </a:r>
            <a:endParaRPr lang="en-US" dirty="0"/>
          </a:p>
        </p:txBody>
      </p:sp>
      <p:sp>
        <p:nvSpPr>
          <p:cNvPr id="6" name="Footer Placeholder 5">
            <a:extLst>
              <a:ext uri="{FF2B5EF4-FFF2-40B4-BE49-F238E27FC236}">
                <a16:creationId xmlns:a16="http://schemas.microsoft.com/office/drawing/2014/main" id="{EE548FBC-C180-4348-924F-1AD0DE33EC94}"/>
              </a:ext>
            </a:extLst>
          </p:cNvPr>
          <p:cNvSpPr>
            <a:spLocks noGrp="1"/>
          </p:cNvSpPr>
          <p:nvPr>
            <p:ph type="ftr" sz="quarter" idx="11"/>
          </p:nvPr>
        </p:nvSpPr>
        <p:spPr/>
        <p:txBody>
          <a:bodyPr/>
          <a:lstStyle/>
          <a:p>
            <a:r>
              <a:rPr lang="en-US"/>
              <a:t>Copyright © 2022, Oracle and/or its affiliates  |  Confidential: Internal</a:t>
            </a:r>
            <a:endParaRPr lang="en-US" dirty="0"/>
          </a:p>
        </p:txBody>
      </p:sp>
      <p:sp>
        <p:nvSpPr>
          <p:cNvPr id="7" name="Slide Number Placeholder 6">
            <a:extLst>
              <a:ext uri="{FF2B5EF4-FFF2-40B4-BE49-F238E27FC236}">
                <a16:creationId xmlns:a16="http://schemas.microsoft.com/office/drawing/2014/main" id="{C2993164-8F12-4A57-BCB2-ECAB88B102D4}"/>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3569889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Light - Data Texture_White">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737D9E9-B5D2-254E-A4AD-66A37F7CA3D9}"/>
              </a:ext>
              <a:ext uri="{C183D7F6-B498-43B3-948B-1728B52AA6E4}">
                <adec:decorative xmlns:adec="http://schemas.microsoft.com/office/drawing/2017/decorative" val="1"/>
              </a:ext>
            </a:extLst>
          </p:cNvPr>
          <p:cNvPicPr>
            <a:picLocks noChangeAspect="1"/>
          </p:cNvPicPr>
          <p:nvPr userDrawn="1"/>
        </p:nvPicPr>
        <p:blipFill>
          <a:blip r:embed="rId2">
            <a:alphaModFix amt="15000"/>
            <a:extLst>
              <a:ext uri="{28A0092B-C50C-407E-A947-70E740481C1C}">
                <a14:useLocalDpi xmlns:a14="http://schemas.microsoft.com/office/drawing/2010/main"/>
              </a:ext>
            </a:extLst>
          </a:blip>
          <a:stretch>
            <a:fillRect/>
          </a:stretch>
        </p:blipFill>
        <p:spPr>
          <a:xfrm>
            <a:off x="0" y="0"/>
            <a:ext cx="12192000" cy="6858000"/>
          </a:xfrm>
          <a:prstGeom prst="rect">
            <a:avLst/>
          </a:prstGeom>
          <a:noFill/>
        </p:spPr>
      </p:pic>
      <p:pic>
        <p:nvPicPr>
          <p:cNvPr id="15" name="OTag">
            <a:extLst>
              <a:ext uri="{FF2B5EF4-FFF2-40B4-BE49-F238E27FC236}">
                <a16:creationId xmlns:a16="http://schemas.microsoft.com/office/drawing/2014/main" id="{B620A016-1EBE-426A-BB19-9671229484AF}"/>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2" name="Date Placeholder 1">
            <a:extLst>
              <a:ext uri="{FF2B5EF4-FFF2-40B4-BE49-F238E27FC236}">
                <a16:creationId xmlns:a16="http://schemas.microsoft.com/office/drawing/2014/main" id="{AADFA4C3-C577-4944-B23B-0E8CEECA00FE}"/>
              </a:ext>
            </a:extLst>
          </p:cNvPr>
          <p:cNvSpPr>
            <a:spLocks noGrp="1"/>
          </p:cNvSpPr>
          <p:nvPr>
            <p:ph type="dt" sz="half" idx="10"/>
          </p:nvPr>
        </p:nvSpPr>
        <p:spPr/>
        <p:txBody>
          <a:bodyPr/>
          <a:lstStyle/>
          <a:p>
            <a:r>
              <a:rPr lang="en-US"/>
              <a:t>[Date]</a:t>
            </a:r>
            <a:endParaRPr lang="en-US" dirty="0"/>
          </a:p>
        </p:txBody>
      </p:sp>
      <p:sp>
        <p:nvSpPr>
          <p:cNvPr id="6" name="Footer Placeholder 5">
            <a:extLst>
              <a:ext uri="{FF2B5EF4-FFF2-40B4-BE49-F238E27FC236}">
                <a16:creationId xmlns:a16="http://schemas.microsoft.com/office/drawing/2014/main" id="{EE548FBC-C180-4348-924F-1AD0DE33EC94}"/>
              </a:ext>
            </a:extLst>
          </p:cNvPr>
          <p:cNvSpPr>
            <a:spLocks noGrp="1"/>
          </p:cNvSpPr>
          <p:nvPr>
            <p:ph type="ftr" sz="quarter" idx="11"/>
          </p:nvPr>
        </p:nvSpPr>
        <p:spPr/>
        <p:txBody>
          <a:bodyPr/>
          <a:lstStyle/>
          <a:p>
            <a:r>
              <a:rPr lang="en-US"/>
              <a:t>Copyright © 2022, Oracle and/or its affiliates  |  Confidential: Internal</a:t>
            </a:r>
            <a:endParaRPr lang="en-US" dirty="0"/>
          </a:p>
        </p:txBody>
      </p:sp>
      <p:sp>
        <p:nvSpPr>
          <p:cNvPr id="7" name="Slide Number Placeholder 6">
            <a:extLst>
              <a:ext uri="{FF2B5EF4-FFF2-40B4-BE49-F238E27FC236}">
                <a16:creationId xmlns:a16="http://schemas.microsoft.com/office/drawing/2014/main" id="{C2993164-8F12-4A57-BCB2-ECAB88B102D4}"/>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18469023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Dark - Data Texture 07 Blank">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38B6F3C-673A-2C4F-BDD8-A174DA9D4B4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12" name="OTag">
            <a:extLst>
              <a:ext uri="{FF2B5EF4-FFF2-40B4-BE49-F238E27FC236}">
                <a16:creationId xmlns:a16="http://schemas.microsoft.com/office/drawing/2014/main" id="{C6ADE0F8-03AA-E84C-A08A-799EE14D7CA2}"/>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2" name="Date Placeholder 1">
            <a:extLst>
              <a:ext uri="{FF2B5EF4-FFF2-40B4-BE49-F238E27FC236}">
                <a16:creationId xmlns:a16="http://schemas.microsoft.com/office/drawing/2014/main" id="{A2DF2B49-8199-43EF-9C31-2EE3E2278A8F}"/>
              </a:ext>
            </a:extLst>
          </p:cNvPr>
          <p:cNvSpPr>
            <a:spLocks noGrp="1"/>
          </p:cNvSpPr>
          <p:nvPr>
            <p:ph type="dt" sz="half" idx="10"/>
          </p:nvPr>
        </p:nvSpPr>
        <p:spPr/>
        <p:txBody>
          <a:bodyPr/>
          <a:lstStyle/>
          <a:p>
            <a:r>
              <a:rPr lang="en-US"/>
              <a:t>[Date]</a:t>
            </a:r>
            <a:endParaRPr lang="en-US" dirty="0"/>
          </a:p>
        </p:txBody>
      </p:sp>
      <p:sp>
        <p:nvSpPr>
          <p:cNvPr id="6" name="Footer Placeholder 5">
            <a:extLst>
              <a:ext uri="{FF2B5EF4-FFF2-40B4-BE49-F238E27FC236}">
                <a16:creationId xmlns:a16="http://schemas.microsoft.com/office/drawing/2014/main" id="{C290A680-202A-4EB8-8426-F81FE6C12DD2}"/>
              </a:ext>
            </a:extLst>
          </p:cNvPr>
          <p:cNvSpPr>
            <a:spLocks noGrp="1"/>
          </p:cNvSpPr>
          <p:nvPr>
            <p:ph type="ftr" sz="quarter" idx="11"/>
          </p:nvPr>
        </p:nvSpPr>
        <p:spPr/>
        <p:txBody>
          <a:bodyPr/>
          <a:lstStyle/>
          <a:p>
            <a:r>
              <a:rPr lang="en-US"/>
              <a:t>Copyright © 2022, Oracle and/or its affiliates  |  Confidential: Internal</a:t>
            </a:r>
            <a:endParaRPr lang="en-US" dirty="0"/>
          </a:p>
        </p:txBody>
      </p:sp>
      <p:sp>
        <p:nvSpPr>
          <p:cNvPr id="7" name="Slide Number Placeholder 6">
            <a:extLst>
              <a:ext uri="{FF2B5EF4-FFF2-40B4-BE49-F238E27FC236}">
                <a16:creationId xmlns:a16="http://schemas.microsoft.com/office/drawing/2014/main" id="{81D7B772-BB21-406A-A2FE-5A71474672A4}"/>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1320381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Dark - Data Texture 07 Blank_Pillar">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38B6F3C-673A-2C4F-BDD8-A174DA9D4B4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12" name="OTag">
            <a:extLst>
              <a:ext uri="{FF2B5EF4-FFF2-40B4-BE49-F238E27FC236}">
                <a16:creationId xmlns:a16="http://schemas.microsoft.com/office/drawing/2014/main" id="{C6ADE0F8-03AA-E84C-A08A-799EE14D7CA2}"/>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2" name="Date Placeholder 1">
            <a:extLst>
              <a:ext uri="{FF2B5EF4-FFF2-40B4-BE49-F238E27FC236}">
                <a16:creationId xmlns:a16="http://schemas.microsoft.com/office/drawing/2014/main" id="{A2DF2B49-8199-43EF-9C31-2EE3E2278A8F}"/>
              </a:ext>
            </a:extLst>
          </p:cNvPr>
          <p:cNvSpPr>
            <a:spLocks noGrp="1"/>
          </p:cNvSpPr>
          <p:nvPr>
            <p:ph type="dt" sz="half" idx="10"/>
          </p:nvPr>
        </p:nvSpPr>
        <p:spPr/>
        <p:txBody>
          <a:bodyPr/>
          <a:lstStyle>
            <a:lvl1pPr>
              <a:defRPr>
                <a:solidFill>
                  <a:schemeClr val="tx1"/>
                </a:solidFill>
              </a:defRPr>
            </a:lvl1pPr>
          </a:lstStyle>
          <a:p>
            <a:r>
              <a:rPr lang="en-US"/>
              <a:t>[Date]</a:t>
            </a:r>
            <a:endParaRPr lang="en-US" dirty="0"/>
          </a:p>
        </p:txBody>
      </p:sp>
      <p:sp>
        <p:nvSpPr>
          <p:cNvPr id="6" name="Footer Placeholder 5">
            <a:extLst>
              <a:ext uri="{FF2B5EF4-FFF2-40B4-BE49-F238E27FC236}">
                <a16:creationId xmlns:a16="http://schemas.microsoft.com/office/drawing/2014/main" id="{C290A680-202A-4EB8-8426-F81FE6C12DD2}"/>
              </a:ext>
            </a:extLst>
          </p:cNvPr>
          <p:cNvSpPr>
            <a:spLocks noGrp="1"/>
          </p:cNvSpPr>
          <p:nvPr>
            <p:ph type="ftr" sz="quarter" idx="11"/>
          </p:nvPr>
        </p:nvSpPr>
        <p:spPr/>
        <p:txBody>
          <a:bodyPr/>
          <a:lstStyle>
            <a:lvl1pPr>
              <a:defRPr>
                <a:solidFill>
                  <a:schemeClr val="tx1"/>
                </a:solidFill>
              </a:defRPr>
            </a:lvl1pPr>
          </a:lstStyle>
          <a:p>
            <a:r>
              <a:rPr lang="en-US"/>
              <a:t>Copyright © 2022, Oracle and/or its affiliates  |  Confidential: Internal</a:t>
            </a:r>
            <a:endParaRPr lang="en-US" dirty="0"/>
          </a:p>
        </p:txBody>
      </p:sp>
      <p:sp>
        <p:nvSpPr>
          <p:cNvPr id="7" name="Slide Number Placeholder 6">
            <a:extLst>
              <a:ext uri="{FF2B5EF4-FFF2-40B4-BE49-F238E27FC236}">
                <a16:creationId xmlns:a16="http://schemas.microsoft.com/office/drawing/2014/main" id="{81D7B772-BB21-406A-A2FE-5A71474672A4}"/>
              </a:ext>
            </a:extLst>
          </p:cNvPr>
          <p:cNvSpPr>
            <a:spLocks noGrp="1"/>
          </p:cNvSpPr>
          <p:nvPr>
            <p:ph type="sldNum" sz="quarter" idx="12"/>
          </p:nvPr>
        </p:nvSpPr>
        <p:spPr/>
        <p:txBody>
          <a:bodyPr/>
          <a:lstStyle>
            <a:lvl1pPr>
              <a:defRPr>
                <a:solidFill>
                  <a:schemeClr val="tx1"/>
                </a:solidFill>
              </a:defRPr>
            </a:lvl1p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11837507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Light - Data Texture 16 Blank">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C8A9AF7-F5CE-844F-BBE4-0C983CB99BBE}"/>
              </a:ext>
              <a:ext uri="{C183D7F6-B498-43B3-948B-1728B52AA6E4}">
                <adec:decorative xmlns:adec="http://schemas.microsoft.com/office/drawing/2017/decorative" val="1"/>
              </a:ext>
            </a:extLst>
          </p:cNvPr>
          <p:cNvPicPr>
            <a:picLocks noChangeAspect="1"/>
          </p:cNvPicPr>
          <p:nvPr userDrawn="1"/>
        </p:nvPicPr>
        <p:blipFill>
          <a:blip r:embed="rId2">
            <a:alphaModFix amt="50000"/>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12" name="OTag">
            <a:extLst>
              <a:ext uri="{FF2B5EF4-FFF2-40B4-BE49-F238E27FC236}">
                <a16:creationId xmlns:a16="http://schemas.microsoft.com/office/drawing/2014/main" id="{82323826-2F7C-DC44-94F9-0225962BEA89}"/>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3" name="Date Placeholder 2">
            <a:extLst>
              <a:ext uri="{FF2B5EF4-FFF2-40B4-BE49-F238E27FC236}">
                <a16:creationId xmlns:a16="http://schemas.microsoft.com/office/drawing/2014/main" id="{F89127AD-303E-4148-925B-F8D854942DC9}"/>
              </a:ext>
            </a:extLst>
          </p:cNvPr>
          <p:cNvSpPr>
            <a:spLocks noGrp="1"/>
          </p:cNvSpPr>
          <p:nvPr>
            <p:ph type="dt" sz="half" idx="10"/>
          </p:nvPr>
        </p:nvSpPr>
        <p:spPr/>
        <p:txBody>
          <a:bodyPr/>
          <a:lstStyle/>
          <a:p>
            <a:r>
              <a:rPr lang="en-US"/>
              <a:t>[Date]</a:t>
            </a:r>
            <a:endParaRPr lang="en-US" dirty="0"/>
          </a:p>
        </p:txBody>
      </p:sp>
      <p:sp>
        <p:nvSpPr>
          <p:cNvPr id="5" name="Footer Placeholder 4">
            <a:extLst>
              <a:ext uri="{FF2B5EF4-FFF2-40B4-BE49-F238E27FC236}">
                <a16:creationId xmlns:a16="http://schemas.microsoft.com/office/drawing/2014/main" id="{6077CD67-74FC-43EC-912B-8B74B34E5B81}"/>
              </a:ext>
            </a:extLst>
          </p:cNvPr>
          <p:cNvSpPr>
            <a:spLocks noGrp="1"/>
          </p:cNvSpPr>
          <p:nvPr>
            <p:ph type="ftr" sz="quarter" idx="11"/>
          </p:nvPr>
        </p:nvSpPr>
        <p:spPr/>
        <p:txBody>
          <a:bodyPr/>
          <a:lstStyle/>
          <a:p>
            <a:r>
              <a:rPr lang="en-US"/>
              <a:t>Copyright © 2022, Oracle and/or its affiliates  |  Confidential: Internal</a:t>
            </a:r>
            <a:endParaRPr lang="en-US" dirty="0"/>
          </a:p>
        </p:txBody>
      </p:sp>
      <p:sp>
        <p:nvSpPr>
          <p:cNvPr id="8" name="Slide Number Placeholder 7">
            <a:extLst>
              <a:ext uri="{FF2B5EF4-FFF2-40B4-BE49-F238E27FC236}">
                <a16:creationId xmlns:a16="http://schemas.microsoft.com/office/drawing/2014/main" id="{AC119101-EC6A-4B95-9940-BAB31432AD02}"/>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9272329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attern_Medium_Text_Pillar">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E74A867-1702-1A4D-9919-8C810F822F35}"/>
              </a:ext>
              <a:ext uri="{C183D7F6-B498-43B3-948B-1728B52AA6E4}">
                <adec:decorative xmlns:adec="http://schemas.microsoft.com/office/drawing/2017/decorative" val="1"/>
              </a:ext>
            </a:extLst>
          </p:cNvPr>
          <p:cNvSpPr/>
          <p:nvPr userDrawn="1"/>
        </p:nvSpPr>
        <p:spPr>
          <a:xfrm>
            <a:off x="0" y="1"/>
            <a:ext cx="12192000" cy="6857999"/>
          </a:xfrm>
          <a:prstGeom prst="rect">
            <a:avLst/>
          </a:prstGeom>
          <a:blipFill dpi="0" rotWithShape="1">
            <a:blip r:embed="rId2" cstate="screen">
              <a:alphaModFix amt="4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itle 8">
            <a:extLst>
              <a:ext uri="{FF2B5EF4-FFF2-40B4-BE49-F238E27FC236}">
                <a16:creationId xmlns:a16="http://schemas.microsoft.com/office/drawing/2014/main" id="{A94558F0-DB1A-FE4C-B26E-7608956996C6}"/>
              </a:ext>
            </a:extLst>
          </p:cNvPr>
          <p:cNvSpPr>
            <a:spLocks noGrp="1"/>
          </p:cNvSpPr>
          <p:nvPr>
            <p:ph type="title" hasCustomPrompt="1"/>
          </p:nvPr>
        </p:nvSpPr>
        <p:spPr>
          <a:xfrm>
            <a:off x="768875" y="182403"/>
            <a:ext cx="10671048" cy="822960"/>
          </a:xfrm>
        </p:spPr>
        <p:txBody>
          <a:bodyPr/>
          <a:lstStyle>
            <a:lvl1pPr>
              <a:defRPr>
                <a:solidFill>
                  <a:schemeClr val="tx1"/>
                </a:solidFill>
              </a:defRPr>
            </a:lvl1pPr>
          </a:lstStyle>
          <a:p>
            <a:r>
              <a:rPr lang="en-US" dirty="0"/>
              <a:t>Title</a:t>
            </a:r>
          </a:p>
        </p:txBody>
      </p:sp>
      <p:sp>
        <p:nvSpPr>
          <p:cNvPr id="8" name="Slide Number Placeholder 7">
            <a:extLst>
              <a:ext uri="{FF2B5EF4-FFF2-40B4-BE49-F238E27FC236}">
                <a16:creationId xmlns:a16="http://schemas.microsoft.com/office/drawing/2014/main" id="{7D1F5C02-1385-4076-A1B5-ADE2E9FFDF52}"/>
              </a:ext>
            </a:extLst>
          </p:cNvPr>
          <p:cNvSpPr>
            <a:spLocks noGrp="1"/>
          </p:cNvSpPr>
          <p:nvPr>
            <p:ph type="sldNum" sz="quarter" idx="17"/>
          </p:nvPr>
        </p:nvSpPr>
        <p:spPr/>
        <p:txBody>
          <a:bodyPr/>
          <a:lstStyle>
            <a:lvl1pPr>
              <a:defRPr>
                <a:solidFill>
                  <a:schemeClr val="tx1"/>
                </a:solidFill>
              </a:defRPr>
            </a:lvl1pPr>
          </a:lstStyle>
          <a:p>
            <a:fld id="{345D60D9-5372-5F40-9443-0F9AE5BDC3C8}" type="slidenum">
              <a:rPr lang="en-US" smtClean="0"/>
              <a:pPr/>
              <a:t>‹#›</a:t>
            </a:fld>
            <a:endParaRPr lang="en-US" dirty="0"/>
          </a:p>
        </p:txBody>
      </p:sp>
      <p:sp>
        <p:nvSpPr>
          <p:cNvPr id="5" name="Footer Placeholder 4">
            <a:extLst>
              <a:ext uri="{FF2B5EF4-FFF2-40B4-BE49-F238E27FC236}">
                <a16:creationId xmlns:a16="http://schemas.microsoft.com/office/drawing/2014/main" id="{9AAC417B-C575-4C96-8639-37286E31880F}"/>
              </a:ext>
            </a:extLst>
          </p:cNvPr>
          <p:cNvSpPr>
            <a:spLocks noGrp="1"/>
          </p:cNvSpPr>
          <p:nvPr>
            <p:ph type="ftr" sz="quarter" idx="16"/>
          </p:nvPr>
        </p:nvSpPr>
        <p:spPr/>
        <p:txBody>
          <a:bodyPr/>
          <a:lstStyle>
            <a:lvl1pPr>
              <a:defRPr>
                <a:solidFill>
                  <a:schemeClr val="tx1"/>
                </a:solidFill>
              </a:defRPr>
            </a:lvl1pPr>
          </a:lstStyle>
          <a:p>
            <a:r>
              <a:rPr lang="en-US"/>
              <a:t>Copyright © 2022, Oracle and/or its affiliates  |  Confidential: Internal</a:t>
            </a:r>
            <a:endParaRPr lang="en-US" dirty="0"/>
          </a:p>
        </p:txBody>
      </p:sp>
      <p:sp>
        <p:nvSpPr>
          <p:cNvPr id="3" name="Date Placeholder 2">
            <a:extLst>
              <a:ext uri="{FF2B5EF4-FFF2-40B4-BE49-F238E27FC236}">
                <a16:creationId xmlns:a16="http://schemas.microsoft.com/office/drawing/2014/main" id="{A0FA79FA-883D-424A-AE66-29D1DCD9605C}"/>
              </a:ext>
            </a:extLst>
          </p:cNvPr>
          <p:cNvSpPr>
            <a:spLocks noGrp="1"/>
          </p:cNvSpPr>
          <p:nvPr>
            <p:ph type="dt" sz="half" idx="15"/>
          </p:nvPr>
        </p:nvSpPr>
        <p:spPr/>
        <p:txBody>
          <a:bodyPr/>
          <a:lstStyle>
            <a:lvl1pPr>
              <a:defRPr>
                <a:solidFill>
                  <a:schemeClr val="tx1"/>
                </a:solidFill>
              </a:defRPr>
            </a:lvl1pPr>
          </a:lstStyle>
          <a:p>
            <a:r>
              <a:rPr lang="en-US"/>
              <a:t>[Date]</a:t>
            </a:r>
            <a:endParaRPr lang="en-US" dirty="0"/>
          </a:p>
        </p:txBody>
      </p:sp>
      <p:pic>
        <p:nvPicPr>
          <p:cNvPr id="12" name="OTag">
            <a:extLst>
              <a:ext uri="{FF2B5EF4-FFF2-40B4-BE49-F238E27FC236}">
                <a16:creationId xmlns:a16="http://schemas.microsoft.com/office/drawing/2014/main" id="{82323826-2F7C-DC44-94F9-0225962BEA89}"/>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11" name="Content Placeholder 6">
            <a:extLst>
              <a:ext uri="{FF2B5EF4-FFF2-40B4-BE49-F238E27FC236}">
                <a16:creationId xmlns:a16="http://schemas.microsoft.com/office/drawing/2014/main" id="{06DD7F48-FD8E-45D4-B93C-A7CD4D1EEBCF}"/>
              </a:ext>
            </a:extLst>
          </p:cNvPr>
          <p:cNvSpPr>
            <a:spLocks noGrp="1"/>
          </p:cNvSpPr>
          <p:nvPr>
            <p:ph sz="quarter" idx="13"/>
          </p:nvPr>
        </p:nvSpPr>
        <p:spPr>
          <a:xfrm>
            <a:off x="771525" y="1600200"/>
            <a:ext cx="10677525" cy="4507992"/>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923478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Light - Data Texture Whit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C8A9AF7-F5CE-844F-BBE4-0C983CB99BBE}"/>
              </a:ext>
              <a:ext uri="{C183D7F6-B498-43B3-948B-1728B52AA6E4}">
                <adec:decorative xmlns:adec="http://schemas.microsoft.com/office/drawing/2017/decorative" val="1"/>
              </a:ext>
            </a:extLst>
          </p:cNvPr>
          <p:cNvPicPr>
            <a:picLocks noChangeAspect="1"/>
          </p:cNvPicPr>
          <p:nvPr userDrawn="1"/>
        </p:nvPicPr>
        <p:blipFill>
          <a:blip r:embed="rId2">
            <a:alphaModFix amt="40000"/>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12" name="OTag">
            <a:extLst>
              <a:ext uri="{FF2B5EF4-FFF2-40B4-BE49-F238E27FC236}">
                <a16:creationId xmlns:a16="http://schemas.microsoft.com/office/drawing/2014/main" id="{82323826-2F7C-DC44-94F9-0225962BEA89}"/>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3" name="Date Placeholder 2">
            <a:extLst>
              <a:ext uri="{FF2B5EF4-FFF2-40B4-BE49-F238E27FC236}">
                <a16:creationId xmlns:a16="http://schemas.microsoft.com/office/drawing/2014/main" id="{F89127AD-303E-4148-925B-F8D854942DC9}"/>
              </a:ext>
            </a:extLst>
          </p:cNvPr>
          <p:cNvSpPr>
            <a:spLocks noGrp="1"/>
          </p:cNvSpPr>
          <p:nvPr>
            <p:ph type="dt" sz="half" idx="10"/>
          </p:nvPr>
        </p:nvSpPr>
        <p:spPr/>
        <p:txBody>
          <a:bodyPr/>
          <a:lstStyle/>
          <a:p>
            <a:r>
              <a:rPr lang="en-US"/>
              <a:t>[Date]</a:t>
            </a:r>
            <a:endParaRPr lang="en-US" dirty="0"/>
          </a:p>
        </p:txBody>
      </p:sp>
      <p:sp>
        <p:nvSpPr>
          <p:cNvPr id="5" name="Footer Placeholder 4">
            <a:extLst>
              <a:ext uri="{FF2B5EF4-FFF2-40B4-BE49-F238E27FC236}">
                <a16:creationId xmlns:a16="http://schemas.microsoft.com/office/drawing/2014/main" id="{6077CD67-74FC-43EC-912B-8B74B34E5B81}"/>
              </a:ext>
            </a:extLst>
          </p:cNvPr>
          <p:cNvSpPr>
            <a:spLocks noGrp="1"/>
          </p:cNvSpPr>
          <p:nvPr>
            <p:ph type="ftr" sz="quarter" idx="11"/>
          </p:nvPr>
        </p:nvSpPr>
        <p:spPr/>
        <p:txBody>
          <a:bodyPr/>
          <a:lstStyle/>
          <a:p>
            <a:r>
              <a:rPr lang="en-US"/>
              <a:t>Copyright © 2022, Oracle and/or its affiliates  |  Confidential: Internal</a:t>
            </a:r>
            <a:endParaRPr lang="en-US" dirty="0"/>
          </a:p>
        </p:txBody>
      </p:sp>
      <p:sp>
        <p:nvSpPr>
          <p:cNvPr id="8" name="Slide Number Placeholder 7">
            <a:extLst>
              <a:ext uri="{FF2B5EF4-FFF2-40B4-BE49-F238E27FC236}">
                <a16:creationId xmlns:a16="http://schemas.microsoft.com/office/drawing/2014/main" id="{AC119101-EC6A-4B95-9940-BAB31432AD02}"/>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1203813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Light - Data Texture 16 Blank_Pillar">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C8A9AF7-F5CE-844F-BBE4-0C983CB99BBE}"/>
              </a:ext>
              <a:ext uri="{C183D7F6-B498-43B3-948B-1728B52AA6E4}">
                <adec:decorative xmlns:adec="http://schemas.microsoft.com/office/drawing/2017/decorative" val="1"/>
              </a:ext>
            </a:extLst>
          </p:cNvPr>
          <p:cNvPicPr>
            <a:picLocks noChangeAspect="1"/>
          </p:cNvPicPr>
          <p:nvPr userDrawn="1"/>
        </p:nvPicPr>
        <p:blipFill>
          <a:blip r:embed="rId2">
            <a:alphaModFix amt="20000"/>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12" name="OTag">
            <a:extLst>
              <a:ext uri="{FF2B5EF4-FFF2-40B4-BE49-F238E27FC236}">
                <a16:creationId xmlns:a16="http://schemas.microsoft.com/office/drawing/2014/main" id="{82323826-2F7C-DC44-94F9-0225962BEA89}"/>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2" name="Date Placeholder 1">
            <a:extLst>
              <a:ext uri="{FF2B5EF4-FFF2-40B4-BE49-F238E27FC236}">
                <a16:creationId xmlns:a16="http://schemas.microsoft.com/office/drawing/2014/main" id="{F25E2DF5-E784-49DC-9611-6170F36DE440}"/>
              </a:ext>
            </a:extLst>
          </p:cNvPr>
          <p:cNvSpPr>
            <a:spLocks noGrp="1"/>
          </p:cNvSpPr>
          <p:nvPr>
            <p:ph type="dt" sz="half" idx="10"/>
          </p:nvPr>
        </p:nvSpPr>
        <p:spPr/>
        <p:txBody>
          <a:bodyPr/>
          <a:lstStyle>
            <a:lvl1pPr>
              <a:defRPr>
                <a:solidFill>
                  <a:schemeClr val="tx1"/>
                </a:solidFill>
              </a:defRPr>
            </a:lvl1pPr>
          </a:lstStyle>
          <a:p>
            <a:r>
              <a:rPr lang="en-US"/>
              <a:t>[Date]</a:t>
            </a:r>
            <a:endParaRPr lang="en-US" dirty="0"/>
          </a:p>
        </p:txBody>
      </p:sp>
      <p:sp>
        <p:nvSpPr>
          <p:cNvPr id="6" name="Footer Placeholder 5">
            <a:extLst>
              <a:ext uri="{FF2B5EF4-FFF2-40B4-BE49-F238E27FC236}">
                <a16:creationId xmlns:a16="http://schemas.microsoft.com/office/drawing/2014/main" id="{1D49CD15-736A-4D99-BE2B-A9B32EFB6E3A}"/>
              </a:ext>
            </a:extLst>
          </p:cNvPr>
          <p:cNvSpPr>
            <a:spLocks noGrp="1"/>
          </p:cNvSpPr>
          <p:nvPr>
            <p:ph type="ftr" sz="quarter" idx="11"/>
          </p:nvPr>
        </p:nvSpPr>
        <p:spPr/>
        <p:txBody>
          <a:bodyPr/>
          <a:lstStyle>
            <a:lvl1pPr>
              <a:defRPr>
                <a:solidFill>
                  <a:schemeClr val="tx1"/>
                </a:solidFill>
              </a:defRPr>
            </a:lvl1pPr>
          </a:lstStyle>
          <a:p>
            <a:r>
              <a:rPr lang="en-US"/>
              <a:t>Copyright © 2022, Oracle and/or its affiliates  |  Confidential: Internal</a:t>
            </a:r>
            <a:endParaRPr lang="en-US" dirty="0"/>
          </a:p>
        </p:txBody>
      </p:sp>
      <p:sp>
        <p:nvSpPr>
          <p:cNvPr id="9" name="Slide Number Placeholder 8">
            <a:extLst>
              <a:ext uri="{FF2B5EF4-FFF2-40B4-BE49-F238E27FC236}">
                <a16:creationId xmlns:a16="http://schemas.microsoft.com/office/drawing/2014/main" id="{14782056-0531-43CB-9305-E0B13AFC2DBD}"/>
              </a:ext>
            </a:extLst>
          </p:cNvPr>
          <p:cNvSpPr>
            <a:spLocks noGrp="1"/>
          </p:cNvSpPr>
          <p:nvPr>
            <p:ph type="sldNum" sz="quarter" idx="12"/>
          </p:nvPr>
        </p:nvSpPr>
        <p:spPr/>
        <p:txBody>
          <a:bodyPr/>
          <a:lstStyle>
            <a:lvl1pPr>
              <a:defRPr>
                <a:solidFill>
                  <a:schemeClr val="tx1"/>
                </a:solidFill>
              </a:defRPr>
            </a:lvl1p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41372688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Dark - Data Texture 16 Blank">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9CF9FCE-AE1C-564C-8F89-B5CD38A47D6F}"/>
              </a:ext>
              <a:ext uri="{C183D7F6-B498-43B3-948B-1728B52AA6E4}">
                <adec:decorative xmlns:adec="http://schemas.microsoft.com/office/drawing/2017/decorative" val="1"/>
              </a:ext>
            </a:extLst>
          </p:cNvPr>
          <p:cNvPicPr>
            <a:picLocks noChangeAspect="1"/>
          </p:cNvPicPr>
          <p:nvPr userDrawn="1"/>
        </p:nvPicPr>
        <p:blipFill>
          <a:blip r:embed="rId2">
            <a:alphaModFix amt="80000"/>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12" name="OTag">
            <a:extLst>
              <a:ext uri="{FF2B5EF4-FFF2-40B4-BE49-F238E27FC236}">
                <a16:creationId xmlns:a16="http://schemas.microsoft.com/office/drawing/2014/main" id="{82323826-2F7C-DC44-94F9-0225962BEA89}"/>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2" name="Date Placeholder 1">
            <a:extLst>
              <a:ext uri="{FF2B5EF4-FFF2-40B4-BE49-F238E27FC236}">
                <a16:creationId xmlns:a16="http://schemas.microsoft.com/office/drawing/2014/main" id="{6926E36D-2246-4153-82F6-3CCB4A263315}"/>
              </a:ext>
            </a:extLst>
          </p:cNvPr>
          <p:cNvSpPr>
            <a:spLocks noGrp="1"/>
          </p:cNvSpPr>
          <p:nvPr>
            <p:ph type="dt" sz="half" idx="10"/>
          </p:nvPr>
        </p:nvSpPr>
        <p:spPr/>
        <p:txBody>
          <a:bodyPr/>
          <a:lstStyle/>
          <a:p>
            <a:r>
              <a:rPr lang="en-US"/>
              <a:t>[Date]</a:t>
            </a:r>
            <a:endParaRPr lang="en-US" dirty="0"/>
          </a:p>
        </p:txBody>
      </p:sp>
      <p:sp>
        <p:nvSpPr>
          <p:cNvPr id="6" name="Footer Placeholder 5">
            <a:extLst>
              <a:ext uri="{FF2B5EF4-FFF2-40B4-BE49-F238E27FC236}">
                <a16:creationId xmlns:a16="http://schemas.microsoft.com/office/drawing/2014/main" id="{8A02DE34-4570-4A04-9992-B8D47BC25712}"/>
              </a:ext>
            </a:extLst>
          </p:cNvPr>
          <p:cNvSpPr>
            <a:spLocks noGrp="1"/>
          </p:cNvSpPr>
          <p:nvPr>
            <p:ph type="ftr" sz="quarter" idx="11"/>
          </p:nvPr>
        </p:nvSpPr>
        <p:spPr/>
        <p:txBody>
          <a:bodyPr/>
          <a:lstStyle/>
          <a:p>
            <a:r>
              <a:rPr lang="en-US"/>
              <a:t>Copyright © 2022, Oracle and/or its affiliates  |  Confidential: Internal</a:t>
            </a:r>
            <a:endParaRPr lang="en-US" dirty="0"/>
          </a:p>
        </p:txBody>
      </p:sp>
      <p:sp>
        <p:nvSpPr>
          <p:cNvPr id="9" name="Slide Number Placeholder 8">
            <a:extLst>
              <a:ext uri="{FF2B5EF4-FFF2-40B4-BE49-F238E27FC236}">
                <a16:creationId xmlns:a16="http://schemas.microsoft.com/office/drawing/2014/main" id="{65404050-F438-4047-8CBF-7F2C83D02636}"/>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8857375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Light - Data Texture 19 Blank">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57712D2-1637-4940-A323-42EBA61AD5BE}"/>
              </a:ext>
              <a:ext uri="{C183D7F6-B498-43B3-948B-1728B52AA6E4}">
                <adec:decorative xmlns:adec="http://schemas.microsoft.com/office/drawing/2017/decorative" val="1"/>
              </a:ext>
            </a:extLst>
          </p:cNvPr>
          <p:cNvPicPr>
            <a:picLocks noChangeAspect="1"/>
          </p:cNvPicPr>
          <p:nvPr userDrawn="1"/>
        </p:nvPicPr>
        <p:blipFill>
          <a:blip r:embed="rId2">
            <a:alphaModFix amt="30000"/>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12" name="OTag">
            <a:extLst>
              <a:ext uri="{FF2B5EF4-FFF2-40B4-BE49-F238E27FC236}">
                <a16:creationId xmlns:a16="http://schemas.microsoft.com/office/drawing/2014/main" id="{F4939B61-9B7E-A240-8CE9-7E014F78E016}"/>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3" name="Date Placeholder 2">
            <a:extLst>
              <a:ext uri="{FF2B5EF4-FFF2-40B4-BE49-F238E27FC236}">
                <a16:creationId xmlns:a16="http://schemas.microsoft.com/office/drawing/2014/main" id="{34BA956C-AFD4-4D95-9304-BB81E2E12CC5}"/>
              </a:ext>
            </a:extLst>
          </p:cNvPr>
          <p:cNvSpPr>
            <a:spLocks noGrp="1"/>
          </p:cNvSpPr>
          <p:nvPr>
            <p:ph type="dt" sz="half" idx="10"/>
          </p:nvPr>
        </p:nvSpPr>
        <p:spPr/>
        <p:txBody>
          <a:bodyPr/>
          <a:lstStyle/>
          <a:p>
            <a:r>
              <a:rPr lang="en-US"/>
              <a:t>[Date]</a:t>
            </a:r>
            <a:endParaRPr lang="en-US" dirty="0"/>
          </a:p>
        </p:txBody>
      </p:sp>
      <p:sp>
        <p:nvSpPr>
          <p:cNvPr id="5" name="Footer Placeholder 4">
            <a:extLst>
              <a:ext uri="{FF2B5EF4-FFF2-40B4-BE49-F238E27FC236}">
                <a16:creationId xmlns:a16="http://schemas.microsoft.com/office/drawing/2014/main" id="{C49782E6-C6D7-4588-8CDE-8BB252C535B1}"/>
              </a:ext>
            </a:extLst>
          </p:cNvPr>
          <p:cNvSpPr>
            <a:spLocks noGrp="1"/>
          </p:cNvSpPr>
          <p:nvPr>
            <p:ph type="ftr" sz="quarter" idx="11"/>
          </p:nvPr>
        </p:nvSpPr>
        <p:spPr/>
        <p:txBody>
          <a:bodyPr/>
          <a:lstStyle/>
          <a:p>
            <a:r>
              <a:rPr lang="en-US"/>
              <a:t>Copyright © 2022, Oracle and/or its affiliates  |  Confidential: Internal</a:t>
            </a:r>
            <a:endParaRPr lang="en-US" dirty="0"/>
          </a:p>
        </p:txBody>
      </p:sp>
      <p:sp>
        <p:nvSpPr>
          <p:cNvPr id="8" name="Slide Number Placeholder 7">
            <a:extLst>
              <a:ext uri="{FF2B5EF4-FFF2-40B4-BE49-F238E27FC236}">
                <a16:creationId xmlns:a16="http://schemas.microsoft.com/office/drawing/2014/main" id="{7AD6286E-40B3-4954-877E-F88E2191B41D}"/>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9660243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1_Light - Data Texture_Whit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57712D2-1637-4940-A323-42EBA61AD5BE}"/>
              </a:ext>
              <a:ext uri="{C183D7F6-B498-43B3-948B-1728B52AA6E4}">
                <adec:decorative xmlns:adec="http://schemas.microsoft.com/office/drawing/2017/decorative" val="1"/>
              </a:ext>
            </a:extLst>
          </p:cNvPr>
          <p:cNvPicPr>
            <a:picLocks noChangeAspect="1"/>
          </p:cNvPicPr>
          <p:nvPr userDrawn="1"/>
        </p:nvPicPr>
        <p:blipFill>
          <a:blip r:embed="rId2">
            <a:alphaModFix amt="23000"/>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12" name="OTag">
            <a:extLst>
              <a:ext uri="{FF2B5EF4-FFF2-40B4-BE49-F238E27FC236}">
                <a16:creationId xmlns:a16="http://schemas.microsoft.com/office/drawing/2014/main" id="{F4939B61-9B7E-A240-8CE9-7E014F78E016}"/>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3" name="Date Placeholder 2">
            <a:extLst>
              <a:ext uri="{FF2B5EF4-FFF2-40B4-BE49-F238E27FC236}">
                <a16:creationId xmlns:a16="http://schemas.microsoft.com/office/drawing/2014/main" id="{34BA956C-AFD4-4D95-9304-BB81E2E12CC5}"/>
              </a:ext>
            </a:extLst>
          </p:cNvPr>
          <p:cNvSpPr>
            <a:spLocks noGrp="1"/>
          </p:cNvSpPr>
          <p:nvPr>
            <p:ph type="dt" sz="half" idx="10"/>
          </p:nvPr>
        </p:nvSpPr>
        <p:spPr/>
        <p:txBody>
          <a:bodyPr/>
          <a:lstStyle/>
          <a:p>
            <a:r>
              <a:rPr lang="en-US"/>
              <a:t>[Date]</a:t>
            </a:r>
            <a:endParaRPr lang="en-US" dirty="0"/>
          </a:p>
        </p:txBody>
      </p:sp>
      <p:sp>
        <p:nvSpPr>
          <p:cNvPr id="5" name="Footer Placeholder 4">
            <a:extLst>
              <a:ext uri="{FF2B5EF4-FFF2-40B4-BE49-F238E27FC236}">
                <a16:creationId xmlns:a16="http://schemas.microsoft.com/office/drawing/2014/main" id="{C49782E6-C6D7-4588-8CDE-8BB252C535B1}"/>
              </a:ext>
            </a:extLst>
          </p:cNvPr>
          <p:cNvSpPr>
            <a:spLocks noGrp="1"/>
          </p:cNvSpPr>
          <p:nvPr>
            <p:ph type="ftr" sz="quarter" idx="11"/>
          </p:nvPr>
        </p:nvSpPr>
        <p:spPr/>
        <p:txBody>
          <a:bodyPr/>
          <a:lstStyle/>
          <a:p>
            <a:r>
              <a:rPr lang="en-US"/>
              <a:t>Copyright © 2022, Oracle and/or its affiliates  |  Confidential: Internal</a:t>
            </a:r>
            <a:endParaRPr lang="en-US" dirty="0"/>
          </a:p>
        </p:txBody>
      </p:sp>
      <p:sp>
        <p:nvSpPr>
          <p:cNvPr id="8" name="Slide Number Placeholder 7">
            <a:extLst>
              <a:ext uri="{FF2B5EF4-FFF2-40B4-BE49-F238E27FC236}">
                <a16:creationId xmlns:a16="http://schemas.microsoft.com/office/drawing/2014/main" id="{7AD6286E-40B3-4954-877E-F88E2191B41D}"/>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4049915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Data Texture 19 Blank_Pillar">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57712D2-1637-4940-A323-42EBA61AD5BE}"/>
              </a:ext>
              <a:ext uri="{C183D7F6-B498-43B3-948B-1728B52AA6E4}">
                <adec:decorative xmlns:adec="http://schemas.microsoft.com/office/drawing/2017/decorative" val="1"/>
              </a:ext>
            </a:extLst>
          </p:cNvPr>
          <p:cNvPicPr>
            <a:picLocks noChangeAspect="1"/>
          </p:cNvPicPr>
          <p:nvPr userDrawn="1"/>
        </p:nvPicPr>
        <p:blipFill>
          <a:blip r:embed="rId2">
            <a:alphaModFix amt="30000"/>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12" name="OTag">
            <a:extLst>
              <a:ext uri="{FF2B5EF4-FFF2-40B4-BE49-F238E27FC236}">
                <a16:creationId xmlns:a16="http://schemas.microsoft.com/office/drawing/2014/main" id="{F4939B61-9B7E-A240-8CE9-7E014F78E016}"/>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2" name="Date Placeholder 1">
            <a:extLst>
              <a:ext uri="{FF2B5EF4-FFF2-40B4-BE49-F238E27FC236}">
                <a16:creationId xmlns:a16="http://schemas.microsoft.com/office/drawing/2014/main" id="{F671A648-B1E6-4FB1-8635-7745A5B7C589}"/>
              </a:ext>
            </a:extLst>
          </p:cNvPr>
          <p:cNvSpPr>
            <a:spLocks noGrp="1"/>
          </p:cNvSpPr>
          <p:nvPr>
            <p:ph type="dt" sz="half" idx="10"/>
          </p:nvPr>
        </p:nvSpPr>
        <p:spPr/>
        <p:txBody>
          <a:bodyPr/>
          <a:lstStyle>
            <a:lvl1pPr>
              <a:defRPr>
                <a:solidFill>
                  <a:schemeClr val="tx1"/>
                </a:solidFill>
              </a:defRPr>
            </a:lvl1pPr>
          </a:lstStyle>
          <a:p>
            <a:r>
              <a:rPr lang="en-US"/>
              <a:t>[Date]</a:t>
            </a:r>
            <a:endParaRPr lang="en-US" dirty="0"/>
          </a:p>
        </p:txBody>
      </p:sp>
      <p:sp>
        <p:nvSpPr>
          <p:cNvPr id="6" name="Footer Placeholder 5">
            <a:extLst>
              <a:ext uri="{FF2B5EF4-FFF2-40B4-BE49-F238E27FC236}">
                <a16:creationId xmlns:a16="http://schemas.microsoft.com/office/drawing/2014/main" id="{264E1D34-98B2-43EA-8DB1-0AD67F8B4AAE}"/>
              </a:ext>
            </a:extLst>
          </p:cNvPr>
          <p:cNvSpPr>
            <a:spLocks noGrp="1"/>
          </p:cNvSpPr>
          <p:nvPr>
            <p:ph type="ftr" sz="quarter" idx="11"/>
          </p:nvPr>
        </p:nvSpPr>
        <p:spPr/>
        <p:txBody>
          <a:bodyPr/>
          <a:lstStyle>
            <a:lvl1pPr>
              <a:defRPr>
                <a:solidFill>
                  <a:schemeClr val="tx1"/>
                </a:solidFill>
              </a:defRPr>
            </a:lvl1pPr>
          </a:lstStyle>
          <a:p>
            <a:r>
              <a:rPr lang="en-US"/>
              <a:t>Copyright © 2022, Oracle and/or its affiliates  |  Confidential: Internal</a:t>
            </a:r>
            <a:endParaRPr lang="en-US" dirty="0"/>
          </a:p>
        </p:txBody>
      </p:sp>
      <p:sp>
        <p:nvSpPr>
          <p:cNvPr id="9" name="Slide Number Placeholder 8">
            <a:extLst>
              <a:ext uri="{FF2B5EF4-FFF2-40B4-BE49-F238E27FC236}">
                <a16:creationId xmlns:a16="http://schemas.microsoft.com/office/drawing/2014/main" id="{C5579EB2-1A82-4127-8DCB-A23930E3367E}"/>
              </a:ext>
            </a:extLst>
          </p:cNvPr>
          <p:cNvSpPr>
            <a:spLocks noGrp="1"/>
          </p:cNvSpPr>
          <p:nvPr>
            <p:ph type="sldNum" sz="quarter" idx="12"/>
          </p:nvPr>
        </p:nvSpPr>
        <p:spPr/>
        <p:txBody>
          <a:bodyPr/>
          <a:lstStyle>
            <a:lvl1pPr>
              <a:defRPr>
                <a:solidFill>
                  <a:schemeClr val="tx1"/>
                </a:solidFill>
              </a:defRPr>
            </a:lvl1p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13981671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Dark - Data Texture 19 Blank">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8D5B665-2B39-6645-BF1F-C5F9BD830A63}"/>
              </a:ext>
              <a:ext uri="{C183D7F6-B498-43B3-948B-1728B52AA6E4}">
                <adec:decorative xmlns:adec="http://schemas.microsoft.com/office/drawing/2017/decorative" val="1"/>
              </a:ext>
            </a:extLst>
          </p:cNvPr>
          <p:cNvPicPr>
            <a:picLocks noChangeAspect="1"/>
          </p:cNvPicPr>
          <p:nvPr userDrawn="1"/>
        </p:nvPicPr>
        <p:blipFill>
          <a:blip r:embed="rId2">
            <a:alphaModFix amt="50000"/>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12" name="OTag">
            <a:extLst>
              <a:ext uri="{FF2B5EF4-FFF2-40B4-BE49-F238E27FC236}">
                <a16:creationId xmlns:a16="http://schemas.microsoft.com/office/drawing/2014/main" id="{F4939B61-9B7E-A240-8CE9-7E014F78E016}"/>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3" name="Date Placeholder 2">
            <a:extLst>
              <a:ext uri="{FF2B5EF4-FFF2-40B4-BE49-F238E27FC236}">
                <a16:creationId xmlns:a16="http://schemas.microsoft.com/office/drawing/2014/main" id="{8A7CFD62-A920-45CB-9691-083BA5642432}"/>
              </a:ext>
            </a:extLst>
          </p:cNvPr>
          <p:cNvSpPr>
            <a:spLocks noGrp="1"/>
          </p:cNvSpPr>
          <p:nvPr>
            <p:ph type="dt" sz="half" idx="10"/>
          </p:nvPr>
        </p:nvSpPr>
        <p:spPr/>
        <p:txBody>
          <a:bodyPr/>
          <a:lstStyle/>
          <a:p>
            <a:r>
              <a:rPr lang="en-US"/>
              <a:t>[Date]</a:t>
            </a:r>
            <a:endParaRPr lang="en-US" dirty="0"/>
          </a:p>
        </p:txBody>
      </p:sp>
      <p:sp>
        <p:nvSpPr>
          <p:cNvPr id="5" name="Footer Placeholder 4">
            <a:extLst>
              <a:ext uri="{FF2B5EF4-FFF2-40B4-BE49-F238E27FC236}">
                <a16:creationId xmlns:a16="http://schemas.microsoft.com/office/drawing/2014/main" id="{8C4B8371-BFE0-4C4C-9EC8-651A59790856}"/>
              </a:ext>
            </a:extLst>
          </p:cNvPr>
          <p:cNvSpPr>
            <a:spLocks noGrp="1"/>
          </p:cNvSpPr>
          <p:nvPr>
            <p:ph type="ftr" sz="quarter" idx="11"/>
          </p:nvPr>
        </p:nvSpPr>
        <p:spPr/>
        <p:txBody>
          <a:bodyPr/>
          <a:lstStyle/>
          <a:p>
            <a:r>
              <a:rPr lang="en-US"/>
              <a:t>Copyright © 2022, Oracle and/or its affiliates  |  Confidential: Internal</a:t>
            </a:r>
            <a:endParaRPr lang="en-US" dirty="0"/>
          </a:p>
        </p:txBody>
      </p:sp>
      <p:sp>
        <p:nvSpPr>
          <p:cNvPr id="8" name="Slide Number Placeholder 7">
            <a:extLst>
              <a:ext uri="{FF2B5EF4-FFF2-40B4-BE49-F238E27FC236}">
                <a16:creationId xmlns:a16="http://schemas.microsoft.com/office/drawing/2014/main" id="{BBC47787-CD64-4386-A100-73FB94F88CFA}"/>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1012027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6_Logo Wall_Bark">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ABC60A3F-D245-2042-BDA2-452AA57D17E4}"/>
              </a:ext>
            </a:extLst>
          </p:cNvPr>
          <p:cNvSpPr>
            <a:spLocks noGrp="1"/>
          </p:cNvSpPr>
          <p:nvPr>
            <p:ph type="title" hasCustomPrompt="1"/>
          </p:nvPr>
        </p:nvSpPr>
        <p:spPr>
          <a:xfrm>
            <a:off x="768875" y="182403"/>
            <a:ext cx="10671048" cy="822960"/>
          </a:xfrm>
        </p:spPr>
        <p:txBody>
          <a:bodyPr/>
          <a:lstStyle>
            <a:lvl1pPr>
              <a:defRPr>
                <a:solidFill>
                  <a:schemeClr val="tx1"/>
                </a:solidFill>
              </a:defRPr>
            </a:lvl1pPr>
          </a:lstStyle>
          <a:p>
            <a:r>
              <a:rPr lang="en-US" dirty="0"/>
              <a:t>Title (six logos)</a:t>
            </a:r>
          </a:p>
        </p:txBody>
      </p:sp>
      <p:sp>
        <p:nvSpPr>
          <p:cNvPr id="7" name="Content Placeholder 6">
            <a:extLst>
              <a:ext uri="{FF2B5EF4-FFF2-40B4-BE49-F238E27FC236}">
                <a16:creationId xmlns:a16="http://schemas.microsoft.com/office/drawing/2014/main" id="{E0720D5D-C3FF-4722-9ADC-A4F6A600F0D9}"/>
              </a:ext>
            </a:extLst>
          </p:cNvPr>
          <p:cNvSpPr>
            <a:spLocks noGrp="1"/>
          </p:cNvSpPr>
          <p:nvPr>
            <p:ph sz="quarter" idx="29" hasCustomPrompt="1"/>
          </p:nvPr>
        </p:nvSpPr>
        <p:spPr>
          <a:xfrm>
            <a:off x="1262063" y="1984375"/>
            <a:ext cx="2647950" cy="1457325"/>
          </a:xfrm>
        </p:spPr>
        <p:txBody>
          <a:bodyPr anchor="ctr"/>
          <a:lstStyle>
            <a:lvl1pPr algn="ctr">
              <a:defRPr sz="1100"/>
            </a:lvl1pPr>
            <a:lvl2pPr>
              <a:defRPr sz="1400"/>
            </a:lvl2pPr>
            <a:lvl3pPr>
              <a:defRPr sz="1200"/>
            </a:lvl3pPr>
            <a:lvl4pPr>
              <a:defRPr sz="1100"/>
            </a:lvl4pPr>
            <a:lvl5pPr>
              <a:defRPr sz="1050"/>
            </a:lvl5pPr>
          </a:lstStyle>
          <a:p>
            <a:pPr lvl="0"/>
            <a:r>
              <a:rPr lang="en-US" dirty="0"/>
              <a:t>Insert logo</a:t>
            </a:r>
          </a:p>
        </p:txBody>
      </p:sp>
      <p:cxnSp>
        <p:nvCxnSpPr>
          <p:cNvPr id="19" name="Straight Connector 18">
            <a:extLst>
              <a:ext uri="{FF2B5EF4-FFF2-40B4-BE49-F238E27FC236}">
                <a16:creationId xmlns:a16="http://schemas.microsoft.com/office/drawing/2014/main" id="{A35EFA56-B972-A24A-8215-0C929E2CB8B8}"/>
              </a:ext>
              <a:ext uri="{C183D7F6-B498-43B3-948B-1728B52AA6E4}">
                <adec:decorative xmlns:adec="http://schemas.microsoft.com/office/drawing/2017/decorative" val="1"/>
              </a:ext>
            </a:extLst>
          </p:cNvPr>
          <p:cNvCxnSpPr>
            <a:cxnSpLocks/>
          </p:cNvCxnSpPr>
          <p:nvPr userDrawn="1"/>
        </p:nvCxnSpPr>
        <p:spPr>
          <a:xfrm>
            <a:off x="4271211" y="1586163"/>
            <a:ext cx="0" cy="4138863"/>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33" name="Content Placeholder 6">
            <a:extLst>
              <a:ext uri="{FF2B5EF4-FFF2-40B4-BE49-F238E27FC236}">
                <a16:creationId xmlns:a16="http://schemas.microsoft.com/office/drawing/2014/main" id="{A3F48506-18DB-4594-A0D2-49F4258E9130}"/>
              </a:ext>
            </a:extLst>
          </p:cNvPr>
          <p:cNvSpPr>
            <a:spLocks noGrp="1"/>
          </p:cNvSpPr>
          <p:nvPr>
            <p:ph sz="quarter" idx="30" hasCustomPrompt="1"/>
          </p:nvPr>
        </p:nvSpPr>
        <p:spPr>
          <a:xfrm>
            <a:off x="4789034" y="1984375"/>
            <a:ext cx="2647950" cy="1457325"/>
          </a:xfrm>
        </p:spPr>
        <p:txBody>
          <a:bodyPr anchor="ctr"/>
          <a:lstStyle>
            <a:lvl1pPr algn="ctr">
              <a:defRPr sz="1100"/>
            </a:lvl1pPr>
            <a:lvl2pPr>
              <a:defRPr sz="1400"/>
            </a:lvl2pPr>
            <a:lvl3pPr>
              <a:defRPr sz="1200"/>
            </a:lvl3pPr>
            <a:lvl4pPr>
              <a:defRPr sz="1100"/>
            </a:lvl4pPr>
            <a:lvl5pPr>
              <a:defRPr sz="1050"/>
            </a:lvl5pPr>
          </a:lstStyle>
          <a:p>
            <a:pPr lvl="0"/>
            <a:r>
              <a:rPr lang="en-US" dirty="0"/>
              <a:t>Insert logo</a:t>
            </a:r>
          </a:p>
        </p:txBody>
      </p:sp>
      <p:cxnSp>
        <p:nvCxnSpPr>
          <p:cNvPr id="20" name="Straight Connector 19">
            <a:extLst>
              <a:ext uri="{FF2B5EF4-FFF2-40B4-BE49-F238E27FC236}">
                <a16:creationId xmlns:a16="http://schemas.microsoft.com/office/drawing/2014/main" id="{CC5D39A5-FFFA-EE46-BE4B-8F9D30FFB951}"/>
              </a:ext>
              <a:ext uri="{C183D7F6-B498-43B3-948B-1728B52AA6E4}">
                <adec:decorative xmlns:adec="http://schemas.microsoft.com/office/drawing/2017/decorative" val="1"/>
              </a:ext>
            </a:extLst>
          </p:cNvPr>
          <p:cNvCxnSpPr>
            <a:cxnSpLocks/>
          </p:cNvCxnSpPr>
          <p:nvPr userDrawn="1"/>
        </p:nvCxnSpPr>
        <p:spPr>
          <a:xfrm>
            <a:off x="7924799" y="1586163"/>
            <a:ext cx="0" cy="4138863"/>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34" name="Content Placeholder 6">
            <a:extLst>
              <a:ext uri="{FF2B5EF4-FFF2-40B4-BE49-F238E27FC236}">
                <a16:creationId xmlns:a16="http://schemas.microsoft.com/office/drawing/2014/main" id="{2B2F6600-A48A-42AC-B99C-88A6DA457480}"/>
              </a:ext>
            </a:extLst>
          </p:cNvPr>
          <p:cNvSpPr>
            <a:spLocks noGrp="1"/>
          </p:cNvSpPr>
          <p:nvPr>
            <p:ph sz="quarter" idx="31" hasCustomPrompt="1"/>
          </p:nvPr>
        </p:nvSpPr>
        <p:spPr>
          <a:xfrm>
            <a:off x="8283349" y="1984375"/>
            <a:ext cx="2647950" cy="1457325"/>
          </a:xfrm>
        </p:spPr>
        <p:txBody>
          <a:bodyPr anchor="ctr"/>
          <a:lstStyle>
            <a:lvl1pPr algn="ctr">
              <a:defRPr sz="1100"/>
            </a:lvl1pPr>
            <a:lvl2pPr>
              <a:defRPr sz="1400"/>
            </a:lvl2pPr>
            <a:lvl3pPr>
              <a:defRPr sz="1200"/>
            </a:lvl3pPr>
            <a:lvl4pPr>
              <a:defRPr sz="1100"/>
            </a:lvl4pPr>
            <a:lvl5pPr>
              <a:defRPr sz="1050"/>
            </a:lvl5pPr>
          </a:lstStyle>
          <a:p>
            <a:pPr lvl="0"/>
            <a:r>
              <a:rPr lang="en-US" dirty="0"/>
              <a:t>Insert logo</a:t>
            </a:r>
          </a:p>
        </p:txBody>
      </p:sp>
      <p:cxnSp>
        <p:nvCxnSpPr>
          <p:cNvPr id="24" name="Straight Connector 23">
            <a:extLst>
              <a:ext uri="{FF2B5EF4-FFF2-40B4-BE49-F238E27FC236}">
                <a16:creationId xmlns:a16="http://schemas.microsoft.com/office/drawing/2014/main" id="{5A14C855-46D9-F848-839D-5A8646451DBD}"/>
              </a:ext>
              <a:ext uri="{C183D7F6-B498-43B3-948B-1728B52AA6E4}">
                <adec:decorative xmlns:adec="http://schemas.microsoft.com/office/drawing/2017/decorative" val="1"/>
              </a:ext>
            </a:extLst>
          </p:cNvPr>
          <p:cNvCxnSpPr>
            <a:cxnSpLocks/>
          </p:cNvCxnSpPr>
          <p:nvPr userDrawn="1"/>
        </p:nvCxnSpPr>
        <p:spPr>
          <a:xfrm>
            <a:off x="1127759" y="3699710"/>
            <a:ext cx="2927683"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35" name="Content Placeholder 6">
            <a:extLst>
              <a:ext uri="{FF2B5EF4-FFF2-40B4-BE49-F238E27FC236}">
                <a16:creationId xmlns:a16="http://schemas.microsoft.com/office/drawing/2014/main" id="{18AA25DE-3292-4389-BCE0-49C4B3D8EA21}"/>
              </a:ext>
            </a:extLst>
          </p:cNvPr>
          <p:cNvSpPr>
            <a:spLocks noGrp="1"/>
          </p:cNvSpPr>
          <p:nvPr>
            <p:ph sz="quarter" idx="32" hasCustomPrompt="1"/>
          </p:nvPr>
        </p:nvSpPr>
        <p:spPr>
          <a:xfrm>
            <a:off x="1262063" y="3976461"/>
            <a:ext cx="2647950" cy="1457325"/>
          </a:xfrm>
        </p:spPr>
        <p:txBody>
          <a:bodyPr anchor="ctr"/>
          <a:lstStyle>
            <a:lvl1pPr algn="ctr">
              <a:defRPr sz="1100"/>
            </a:lvl1pPr>
            <a:lvl2pPr>
              <a:defRPr sz="1400"/>
            </a:lvl2pPr>
            <a:lvl3pPr>
              <a:defRPr sz="1200"/>
            </a:lvl3pPr>
            <a:lvl4pPr>
              <a:defRPr sz="1100"/>
            </a:lvl4pPr>
            <a:lvl5pPr>
              <a:defRPr sz="1050"/>
            </a:lvl5pPr>
          </a:lstStyle>
          <a:p>
            <a:pPr lvl="0"/>
            <a:r>
              <a:rPr lang="en-US" dirty="0"/>
              <a:t>Insert logo</a:t>
            </a:r>
          </a:p>
        </p:txBody>
      </p:sp>
      <p:cxnSp>
        <p:nvCxnSpPr>
          <p:cNvPr id="23" name="Straight Connector 22">
            <a:extLst>
              <a:ext uri="{FF2B5EF4-FFF2-40B4-BE49-F238E27FC236}">
                <a16:creationId xmlns:a16="http://schemas.microsoft.com/office/drawing/2014/main" id="{CD48D0CE-C29D-E84B-9036-9E1865A1829C}"/>
              </a:ext>
              <a:ext uri="{C183D7F6-B498-43B3-948B-1728B52AA6E4}">
                <adec:decorative xmlns:adec="http://schemas.microsoft.com/office/drawing/2017/decorative" val="1"/>
              </a:ext>
            </a:extLst>
          </p:cNvPr>
          <p:cNvCxnSpPr>
            <a:cxnSpLocks/>
          </p:cNvCxnSpPr>
          <p:nvPr userDrawn="1"/>
        </p:nvCxnSpPr>
        <p:spPr>
          <a:xfrm>
            <a:off x="4632158" y="3699710"/>
            <a:ext cx="2927683"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36" name="Content Placeholder 6">
            <a:extLst>
              <a:ext uri="{FF2B5EF4-FFF2-40B4-BE49-F238E27FC236}">
                <a16:creationId xmlns:a16="http://schemas.microsoft.com/office/drawing/2014/main" id="{E7C59B42-29DD-4196-9568-00DF1B664D71}"/>
              </a:ext>
            </a:extLst>
          </p:cNvPr>
          <p:cNvSpPr>
            <a:spLocks noGrp="1"/>
          </p:cNvSpPr>
          <p:nvPr>
            <p:ph sz="quarter" idx="33" hasCustomPrompt="1"/>
          </p:nvPr>
        </p:nvSpPr>
        <p:spPr>
          <a:xfrm>
            <a:off x="4789034" y="3976461"/>
            <a:ext cx="2647950" cy="1457325"/>
          </a:xfrm>
        </p:spPr>
        <p:txBody>
          <a:bodyPr anchor="ctr"/>
          <a:lstStyle>
            <a:lvl1pPr algn="ctr">
              <a:defRPr sz="1100"/>
            </a:lvl1pPr>
            <a:lvl2pPr>
              <a:defRPr sz="1400"/>
            </a:lvl2pPr>
            <a:lvl3pPr>
              <a:defRPr sz="1200"/>
            </a:lvl3pPr>
            <a:lvl4pPr>
              <a:defRPr sz="1100"/>
            </a:lvl4pPr>
            <a:lvl5pPr>
              <a:defRPr sz="1050"/>
            </a:lvl5pPr>
          </a:lstStyle>
          <a:p>
            <a:pPr lvl="0"/>
            <a:r>
              <a:rPr lang="en-US" dirty="0"/>
              <a:t>Insert logo</a:t>
            </a:r>
          </a:p>
        </p:txBody>
      </p:sp>
      <p:cxnSp>
        <p:nvCxnSpPr>
          <p:cNvPr id="21" name="Straight Connector 20">
            <a:extLst>
              <a:ext uri="{FF2B5EF4-FFF2-40B4-BE49-F238E27FC236}">
                <a16:creationId xmlns:a16="http://schemas.microsoft.com/office/drawing/2014/main" id="{CE00CB47-057C-5F4D-BF08-50C125FBFF44}"/>
              </a:ext>
              <a:ext uri="{C183D7F6-B498-43B3-948B-1728B52AA6E4}">
                <adec:decorative xmlns:adec="http://schemas.microsoft.com/office/drawing/2017/decorative" val="1"/>
              </a:ext>
            </a:extLst>
          </p:cNvPr>
          <p:cNvCxnSpPr>
            <a:cxnSpLocks/>
          </p:cNvCxnSpPr>
          <p:nvPr userDrawn="1"/>
        </p:nvCxnSpPr>
        <p:spPr>
          <a:xfrm>
            <a:off x="8152496" y="3699710"/>
            <a:ext cx="2927683"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37" name="Content Placeholder 6">
            <a:extLst>
              <a:ext uri="{FF2B5EF4-FFF2-40B4-BE49-F238E27FC236}">
                <a16:creationId xmlns:a16="http://schemas.microsoft.com/office/drawing/2014/main" id="{EE804A52-54FE-414B-8EAE-3C0036C866DA}"/>
              </a:ext>
            </a:extLst>
          </p:cNvPr>
          <p:cNvSpPr>
            <a:spLocks noGrp="1"/>
          </p:cNvSpPr>
          <p:nvPr>
            <p:ph sz="quarter" idx="34" hasCustomPrompt="1"/>
          </p:nvPr>
        </p:nvSpPr>
        <p:spPr>
          <a:xfrm>
            <a:off x="8283349" y="3976461"/>
            <a:ext cx="2647950" cy="1457325"/>
          </a:xfrm>
        </p:spPr>
        <p:txBody>
          <a:bodyPr anchor="ctr"/>
          <a:lstStyle>
            <a:lvl1pPr algn="ctr">
              <a:defRPr sz="1100"/>
            </a:lvl1pPr>
            <a:lvl2pPr>
              <a:defRPr sz="1400"/>
            </a:lvl2pPr>
            <a:lvl3pPr>
              <a:defRPr sz="1200"/>
            </a:lvl3pPr>
            <a:lvl4pPr>
              <a:defRPr sz="1100"/>
            </a:lvl4pPr>
            <a:lvl5pPr>
              <a:defRPr sz="1050"/>
            </a:lvl5pPr>
          </a:lstStyle>
          <a:p>
            <a:pPr lvl="0"/>
            <a:r>
              <a:rPr lang="en-US" dirty="0"/>
              <a:t>Insert logo</a:t>
            </a:r>
          </a:p>
        </p:txBody>
      </p:sp>
      <p:sp>
        <p:nvSpPr>
          <p:cNvPr id="3" name="Date Placeholder 2">
            <a:extLst>
              <a:ext uri="{FF2B5EF4-FFF2-40B4-BE49-F238E27FC236}">
                <a16:creationId xmlns:a16="http://schemas.microsoft.com/office/drawing/2014/main" id="{F89127AD-303E-4148-925B-F8D854942DC9}"/>
              </a:ext>
            </a:extLst>
          </p:cNvPr>
          <p:cNvSpPr>
            <a:spLocks noGrp="1"/>
          </p:cNvSpPr>
          <p:nvPr>
            <p:ph type="dt" sz="half" idx="10"/>
          </p:nvPr>
        </p:nvSpPr>
        <p:spPr/>
        <p:txBody>
          <a:bodyPr/>
          <a:lstStyle/>
          <a:p>
            <a:r>
              <a:rPr lang="en-US"/>
              <a:t>[Date]</a:t>
            </a:r>
            <a:endParaRPr lang="en-US" dirty="0"/>
          </a:p>
        </p:txBody>
      </p:sp>
      <p:sp>
        <p:nvSpPr>
          <p:cNvPr id="5" name="Footer Placeholder 4">
            <a:extLst>
              <a:ext uri="{FF2B5EF4-FFF2-40B4-BE49-F238E27FC236}">
                <a16:creationId xmlns:a16="http://schemas.microsoft.com/office/drawing/2014/main" id="{6077CD67-74FC-43EC-912B-8B74B34E5B81}"/>
              </a:ext>
            </a:extLst>
          </p:cNvPr>
          <p:cNvSpPr>
            <a:spLocks noGrp="1"/>
          </p:cNvSpPr>
          <p:nvPr>
            <p:ph type="ftr" sz="quarter" idx="11"/>
          </p:nvPr>
        </p:nvSpPr>
        <p:spPr/>
        <p:txBody>
          <a:bodyPr/>
          <a:lstStyle/>
          <a:p>
            <a:r>
              <a:rPr lang="en-US"/>
              <a:t>Copyright © 2022, Oracle and/or its affiliates  |  Confidential: Internal</a:t>
            </a:r>
            <a:endParaRPr lang="en-US" dirty="0"/>
          </a:p>
        </p:txBody>
      </p:sp>
      <p:sp>
        <p:nvSpPr>
          <p:cNvPr id="8" name="Slide Number Placeholder 7">
            <a:extLst>
              <a:ext uri="{FF2B5EF4-FFF2-40B4-BE49-F238E27FC236}">
                <a16:creationId xmlns:a16="http://schemas.microsoft.com/office/drawing/2014/main" id="{AC119101-EC6A-4B95-9940-BAB31432AD02}"/>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2874454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503" userDrawn="1">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6_Logo Wall_Air">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ABC60A3F-D245-2042-BDA2-452AA57D17E4}"/>
              </a:ext>
            </a:extLst>
          </p:cNvPr>
          <p:cNvSpPr>
            <a:spLocks noGrp="1"/>
          </p:cNvSpPr>
          <p:nvPr>
            <p:ph type="title" hasCustomPrompt="1"/>
          </p:nvPr>
        </p:nvSpPr>
        <p:spPr>
          <a:xfrm>
            <a:off x="768875" y="182403"/>
            <a:ext cx="10671048" cy="822960"/>
          </a:xfrm>
        </p:spPr>
        <p:txBody>
          <a:bodyPr/>
          <a:lstStyle>
            <a:lvl1pPr>
              <a:defRPr>
                <a:solidFill>
                  <a:schemeClr val="tx2"/>
                </a:solidFill>
              </a:defRPr>
            </a:lvl1pPr>
          </a:lstStyle>
          <a:p>
            <a:r>
              <a:rPr lang="en-US" dirty="0"/>
              <a:t>Title (six logos)</a:t>
            </a:r>
          </a:p>
        </p:txBody>
      </p:sp>
      <p:sp>
        <p:nvSpPr>
          <p:cNvPr id="3" name="Date Placeholder 2">
            <a:extLst>
              <a:ext uri="{FF2B5EF4-FFF2-40B4-BE49-F238E27FC236}">
                <a16:creationId xmlns:a16="http://schemas.microsoft.com/office/drawing/2014/main" id="{F89127AD-303E-4148-925B-F8D854942DC9}"/>
              </a:ext>
            </a:extLst>
          </p:cNvPr>
          <p:cNvSpPr>
            <a:spLocks noGrp="1"/>
          </p:cNvSpPr>
          <p:nvPr>
            <p:ph type="dt" sz="half" idx="10"/>
          </p:nvPr>
        </p:nvSpPr>
        <p:spPr/>
        <p:txBody>
          <a:bodyPr/>
          <a:lstStyle/>
          <a:p>
            <a:r>
              <a:rPr lang="en-US"/>
              <a:t>[Date]</a:t>
            </a:r>
            <a:endParaRPr lang="en-US" dirty="0"/>
          </a:p>
        </p:txBody>
      </p:sp>
      <p:sp>
        <p:nvSpPr>
          <p:cNvPr id="5" name="Footer Placeholder 4">
            <a:extLst>
              <a:ext uri="{FF2B5EF4-FFF2-40B4-BE49-F238E27FC236}">
                <a16:creationId xmlns:a16="http://schemas.microsoft.com/office/drawing/2014/main" id="{6077CD67-74FC-43EC-912B-8B74B34E5B81}"/>
              </a:ext>
            </a:extLst>
          </p:cNvPr>
          <p:cNvSpPr>
            <a:spLocks noGrp="1"/>
          </p:cNvSpPr>
          <p:nvPr>
            <p:ph type="ftr" sz="quarter" idx="11"/>
          </p:nvPr>
        </p:nvSpPr>
        <p:spPr/>
        <p:txBody>
          <a:bodyPr/>
          <a:lstStyle/>
          <a:p>
            <a:r>
              <a:rPr lang="en-US"/>
              <a:t>Copyright © 2022, Oracle and/or its affiliates  |  Confidential: Internal</a:t>
            </a:r>
            <a:endParaRPr lang="en-US" dirty="0"/>
          </a:p>
        </p:txBody>
      </p:sp>
      <p:sp>
        <p:nvSpPr>
          <p:cNvPr id="8" name="Slide Number Placeholder 7">
            <a:extLst>
              <a:ext uri="{FF2B5EF4-FFF2-40B4-BE49-F238E27FC236}">
                <a16:creationId xmlns:a16="http://schemas.microsoft.com/office/drawing/2014/main" id="{AC119101-EC6A-4B95-9940-BAB31432AD02}"/>
              </a:ext>
            </a:extLst>
          </p:cNvPr>
          <p:cNvSpPr>
            <a:spLocks noGrp="1"/>
          </p:cNvSpPr>
          <p:nvPr>
            <p:ph type="sldNum" sz="quarter" idx="12"/>
          </p:nvPr>
        </p:nvSpPr>
        <p:spPr/>
        <p:txBody>
          <a:bodyPr/>
          <a:lstStyle/>
          <a:p>
            <a:fld id="{345D60D9-5372-5F40-9443-0F9AE5BDC3C8}" type="slidenum">
              <a:rPr lang="en-US" smtClean="0"/>
              <a:pPr/>
              <a:t>‹#›</a:t>
            </a:fld>
            <a:endParaRPr lang="en-US" dirty="0"/>
          </a:p>
        </p:txBody>
      </p:sp>
      <p:sp>
        <p:nvSpPr>
          <p:cNvPr id="18" name="Content Placeholder 6">
            <a:extLst>
              <a:ext uri="{FF2B5EF4-FFF2-40B4-BE49-F238E27FC236}">
                <a16:creationId xmlns:a16="http://schemas.microsoft.com/office/drawing/2014/main" id="{A6620ABA-CA7A-4F7B-B31D-0190FB4A4288}"/>
              </a:ext>
            </a:extLst>
          </p:cNvPr>
          <p:cNvSpPr>
            <a:spLocks noGrp="1"/>
          </p:cNvSpPr>
          <p:nvPr>
            <p:ph sz="quarter" idx="29" hasCustomPrompt="1"/>
          </p:nvPr>
        </p:nvSpPr>
        <p:spPr>
          <a:xfrm>
            <a:off x="1262063" y="1984375"/>
            <a:ext cx="2647950" cy="1457325"/>
          </a:xfrm>
        </p:spPr>
        <p:txBody>
          <a:bodyPr anchor="ctr"/>
          <a:lstStyle>
            <a:lvl1pPr algn="ctr">
              <a:defRPr sz="1100"/>
            </a:lvl1pPr>
            <a:lvl2pPr>
              <a:defRPr sz="1400"/>
            </a:lvl2pPr>
            <a:lvl3pPr>
              <a:defRPr sz="1200"/>
            </a:lvl3pPr>
            <a:lvl4pPr>
              <a:defRPr sz="1100"/>
            </a:lvl4pPr>
            <a:lvl5pPr>
              <a:defRPr sz="1050"/>
            </a:lvl5pPr>
          </a:lstStyle>
          <a:p>
            <a:pPr lvl="0"/>
            <a:r>
              <a:rPr lang="en-US" dirty="0"/>
              <a:t>Insert logo</a:t>
            </a:r>
          </a:p>
        </p:txBody>
      </p:sp>
      <p:cxnSp>
        <p:nvCxnSpPr>
          <p:cNvPr id="22" name="Straight Connector 21">
            <a:extLst>
              <a:ext uri="{FF2B5EF4-FFF2-40B4-BE49-F238E27FC236}">
                <a16:creationId xmlns:a16="http://schemas.microsoft.com/office/drawing/2014/main" id="{58B192C5-F129-48ED-99A3-F136257F608A}"/>
              </a:ext>
              <a:ext uri="{C183D7F6-B498-43B3-948B-1728B52AA6E4}">
                <adec:decorative xmlns:adec="http://schemas.microsoft.com/office/drawing/2017/decorative" val="1"/>
              </a:ext>
            </a:extLst>
          </p:cNvPr>
          <p:cNvCxnSpPr>
            <a:cxnSpLocks/>
          </p:cNvCxnSpPr>
          <p:nvPr userDrawn="1"/>
        </p:nvCxnSpPr>
        <p:spPr>
          <a:xfrm>
            <a:off x="4271211" y="1586163"/>
            <a:ext cx="0" cy="4138863"/>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30" name="Content Placeholder 6">
            <a:extLst>
              <a:ext uri="{FF2B5EF4-FFF2-40B4-BE49-F238E27FC236}">
                <a16:creationId xmlns:a16="http://schemas.microsoft.com/office/drawing/2014/main" id="{28521CEB-5128-4ED7-B411-5E3A1A89CAD0}"/>
              </a:ext>
            </a:extLst>
          </p:cNvPr>
          <p:cNvSpPr>
            <a:spLocks noGrp="1"/>
          </p:cNvSpPr>
          <p:nvPr>
            <p:ph sz="quarter" idx="30" hasCustomPrompt="1"/>
          </p:nvPr>
        </p:nvSpPr>
        <p:spPr>
          <a:xfrm>
            <a:off x="4789034" y="1984375"/>
            <a:ext cx="2647950" cy="1457325"/>
          </a:xfrm>
        </p:spPr>
        <p:txBody>
          <a:bodyPr anchor="ctr"/>
          <a:lstStyle>
            <a:lvl1pPr algn="ctr">
              <a:defRPr sz="1100"/>
            </a:lvl1pPr>
            <a:lvl2pPr>
              <a:defRPr sz="1400"/>
            </a:lvl2pPr>
            <a:lvl3pPr>
              <a:defRPr sz="1200"/>
            </a:lvl3pPr>
            <a:lvl4pPr>
              <a:defRPr sz="1100"/>
            </a:lvl4pPr>
            <a:lvl5pPr>
              <a:defRPr sz="1050"/>
            </a:lvl5pPr>
          </a:lstStyle>
          <a:p>
            <a:pPr lvl="0"/>
            <a:r>
              <a:rPr lang="en-US" dirty="0"/>
              <a:t>Insert logo</a:t>
            </a:r>
          </a:p>
        </p:txBody>
      </p:sp>
      <p:cxnSp>
        <p:nvCxnSpPr>
          <p:cNvPr id="31" name="Straight Connector 30">
            <a:extLst>
              <a:ext uri="{FF2B5EF4-FFF2-40B4-BE49-F238E27FC236}">
                <a16:creationId xmlns:a16="http://schemas.microsoft.com/office/drawing/2014/main" id="{C5714898-616C-4F38-9C60-CFC519E71F27}"/>
              </a:ext>
              <a:ext uri="{C183D7F6-B498-43B3-948B-1728B52AA6E4}">
                <adec:decorative xmlns:adec="http://schemas.microsoft.com/office/drawing/2017/decorative" val="1"/>
              </a:ext>
            </a:extLst>
          </p:cNvPr>
          <p:cNvCxnSpPr>
            <a:cxnSpLocks/>
          </p:cNvCxnSpPr>
          <p:nvPr userDrawn="1"/>
        </p:nvCxnSpPr>
        <p:spPr>
          <a:xfrm>
            <a:off x="7924799" y="1586163"/>
            <a:ext cx="0" cy="4138863"/>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32" name="Content Placeholder 6">
            <a:extLst>
              <a:ext uri="{FF2B5EF4-FFF2-40B4-BE49-F238E27FC236}">
                <a16:creationId xmlns:a16="http://schemas.microsoft.com/office/drawing/2014/main" id="{75E902B3-D667-4442-861C-2FBFD0617135}"/>
              </a:ext>
            </a:extLst>
          </p:cNvPr>
          <p:cNvSpPr>
            <a:spLocks noGrp="1"/>
          </p:cNvSpPr>
          <p:nvPr>
            <p:ph sz="quarter" idx="31" hasCustomPrompt="1"/>
          </p:nvPr>
        </p:nvSpPr>
        <p:spPr>
          <a:xfrm>
            <a:off x="8283349" y="1984375"/>
            <a:ext cx="2647950" cy="1457325"/>
          </a:xfrm>
        </p:spPr>
        <p:txBody>
          <a:bodyPr anchor="ctr"/>
          <a:lstStyle>
            <a:lvl1pPr algn="ctr">
              <a:defRPr sz="1100"/>
            </a:lvl1pPr>
            <a:lvl2pPr>
              <a:defRPr sz="1400"/>
            </a:lvl2pPr>
            <a:lvl3pPr>
              <a:defRPr sz="1200"/>
            </a:lvl3pPr>
            <a:lvl4pPr>
              <a:defRPr sz="1100"/>
            </a:lvl4pPr>
            <a:lvl5pPr>
              <a:defRPr sz="1050"/>
            </a:lvl5pPr>
          </a:lstStyle>
          <a:p>
            <a:pPr lvl="0"/>
            <a:r>
              <a:rPr lang="en-US" dirty="0"/>
              <a:t>Insert logo</a:t>
            </a:r>
          </a:p>
        </p:txBody>
      </p:sp>
      <p:cxnSp>
        <p:nvCxnSpPr>
          <p:cNvPr id="33" name="Straight Connector 32">
            <a:extLst>
              <a:ext uri="{FF2B5EF4-FFF2-40B4-BE49-F238E27FC236}">
                <a16:creationId xmlns:a16="http://schemas.microsoft.com/office/drawing/2014/main" id="{E4F8D7D1-6004-471F-B9E3-DF7E33294729}"/>
              </a:ext>
              <a:ext uri="{C183D7F6-B498-43B3-948B-1728B52AA6E4}">
                <adec:decorative xmlns:adec="http://schemas.microsoft.com/office/drawing/2017/decorative" val="1"/>
              </a:ext>
            </a:extLst>
          </p:cNvPr>
          <p:cNvCxnSpPr>
            <a:cxnSpLocks/>
          </p:cNvCxnSpPr>
          <p:nvPr userDrawn="1"/>
        </p:nvCxnSpPr>
        <p:spPr>
          <a:xfrm>
            <a:off x="1127759" y="3699710"/>
            <a:ext cx="2927683"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34" name="Content Placeholder 6">
            <a:extLst>
              <a:ext uri="{FF2B5EF4-FFF2-40B4-BE49-F238E27FC236}">
                <a16:creationId xmlns:a16="http://schemas.microsoft.com/office/drawing/2014/main" id="{757BB81E-6D33-40F9-BF5D-6EC660E18844}"/>
              </a:ext>
            </a:extLst>
          </p:cNvPr>
          <p:cNvSpPr>
            <a:spLocks noGrp="1"/>
          </p:cNvSpPr>
          <p:nvPr>
            <p:ph sz="quarter" idx="32" hasCustomPrompt="1"/>
          </p:nvPr>
        </p:nvSpPr>
        <p:spPr>
          <a:xfrm>
            <a:off x="1262063" y="3976461"/>
            <a:ext cx="2647950" cy="1457325"/>
          </a:xfrm>
        </p:spPr>
        <p:txBody>
          <a:bodyPr anchor="ctr"/>
          <a:lstStyle>
            <a:lvl1pPr algn="ctr">
              <a:defRPr sz="1100"/>
            </a:lvl1pPr>
            <a:lvl2pPr>
              <a:defRPr sz="1400"/>
            </a:lvl2pPr>
            <a:lvl3pPr>
              <a:defRPr sz="1200"/>
            </a:lvl3pPr>
            <a:lvl4pPr>
              <a:defRPr sz="1100"/>
            </a:lvl4pPr>
            <a:lvl5pPr>
              <a:defRPr sz="1050"/>
            </a:lvl5pPr>
          </a:lstStyle>
          <a:p>
            <a:pPr lvl="0"/>
            <a:r>
              <a:rPr lang="en-US" dirty="0"/>
              <a:t>Insert logo</a:t>
            </a:r>
          </a:p>
        </p:txBody>
      </p:sp>
      <p:cxnSp>
        <p:nvCxnSpPr>
          <p:cNvPr id="35" name="Straight Connector 34">
            <a:extLst>
              <a:ext uri="{FF2B5EF4-FFF2-40B4-BE49-F238E27FC236}">
                <a16:creationId xmlns:a16="http://schemas.microsoft.com/office/drawing/2014/main" id="{5BC566B5-FC23-4046-8A6A-021AE29B36E6}"/>
              </a:ext>
              <a:ext uri="{C183D7F6-B498-43B3-948B-1728B52AA6E4}">
                <adec:decorative xmlns:adec="http://schemas.microsoft.com/office/drawing/2017/decorative" val="1"/>
              </a:ext>
            </a:extLst>
          </p:cNvPr>
          <p:cNvCxnSpPr>
            <a:cxnSpLocks/>
          </p:cNvCxnSpPr>
          <p:nvPr userDrawn="1"/>
        </p:nvCxnSpPr>
        <p:spPr>
          <a:xfrm>
            <a:off x="4632158" y="3699710"/>
            <a:ext cx="2927683"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36" name="Content Placeholder 6">
            <a:extLst>
              <a:ext uri="{FF2B5EF4-FFF2-40B4-BE49-F238E27FC236}">
                <a16:creationId xmlns:a16="http://schemas.microsoft.com/office/drawing/2014/main" id="{A29236A8-D7FA-44DF-9E7B-534F3F23623B}"/>
              </a:ext>
            </a:extLst>
          </p:cNvPr>
          <p:cNvSpPr>
            <a:spLocks noGrp="1"/>
          </p:cNvSpPr>
          <p:nvPr>
            <p:ph sz="quarter" idx="33" hasCustomPrompt="1"/>
          </p:nvPr>
        </p:nvSpPr>
        <p:spPr>
          <a:xfrm>
            <a:off x="4789034" y="3976461"/>
            <a:ext cx="2647950" cy="1457325"/>
          </a:xfrm>
        </p:spPr>
        <p:txBody>
          <a:bodyPr anchor="ctr"/>
          <a:lstStyle>
            <a:lvl1pPr algn="ctr">
              <a:defRPr sz="1100"/>
            </a:lvl1pPr>
            <a:lvl2pPr>
              <a:defRPr sz="1400"/>
            </a:lvl2pPr>
            <a:lvl3pPr>
              <a:defRPr sz="1200"/>
            </a:lvl3pPr>
            <a:lvl4pPr>
              <a:defRPr sz="1100"/>
            </a:lvl4pPr>
            <a:lvl5pPr>
              <a:defRPr sz="1050"/>
            </a:lvl5pPr>
          </a:lstStyle>
          <a:p>
            <a:pPr lvl="0"/>
            <a:r>
              <a:rPr lang="en-US" dirty="0"/>
              <a:t>Insert logo</a:t>
            </a:r>
          </a:p>
        </p:txBody>
      </p:sp>
      <p:cxnSp>
        <p:nvCxnSpPr>
          <p:cNvPr id="37" name="Straight Connector 36">
            <a:extLst>
              <a:ext uri="{FF2B5EF4-FFF2-40B4-BE49-F238E27FC236}">
                <a16:creationId xmlns:a16="http://schemas.microsoft.com/office/drawing/2014/main" id="{FFE0F5E2-F3B0-424A-B2F4-608BC85D0F26}"/>
              </a:ext>
              <a:ext uri="{C183D7F6-B498-43B3-948B-1728B52AA6E4}">
                <adec:decorative xmlns:adec="http://schemas.microsoft.com/office/drawing/2017/decorative" val="1"/>
              </a:ext>
            </a:extLst>
          </p:cNvPr>
          <p:cNvCxnSpPr>
            <a:cxnSpLocks/>
          </p:cNvCxnSpPr>
          <p:nvPr userDrawn="1"/>
        </p:nvCxnSpPr>
        <p:spPr>
          <a:xfrm>
            <a:off x="8152496" y="3699710"/>
            <a:ext cx="2927683"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38" name="Content Placeholder 6">
            <a:extLst>
              <a:ext uri="{FF2B5EF4-FFF2-40B4-BE49-F238E27FC236}">
                <a16:creationId xmlns:a16="http://schemas.microsoft.com/office/drawing/2014/main" id="{2335DD81-A752-4C96-A14A-A267F229B501}"/>
              </a:ext>
            </a:extLst>
          </p:cNvPr>
          <p:cNvSpPr>
            <a:spLocks noGrp="1"/>
          </p:cNvSpPr>
          <p:nvPr>
            <p:ph sz="quarter" idx="34" hasCustomPrompt="1"/>
          </p:nvPr>
        </p:nvSpPr>
        <p:spPr>
          <a:xfrm>
            <a:off x="8283349" y="3976461"/>
            <a:ext cx="2647950" cy="1457325"/>
          </a:xfrm>
        </p:spPr>
        <p:txBody>
          <a:bodyPr anchor="ctr"/>
          <a:lstStyle>
            <a:lvl1pPr algn="ctr">
              <a:defRPr sz="1100"/>
            </a:lvl1pPr>
            <a:lvl2pPr>
              <a:defRPr sz="1400"/>
            </a:lvl2pPr>
            <a:lvl3pPr>
              <a:defRPr sz="1200"/>
            </a:lvl3pPr>
            <a:lvl4pPr>
              <a:defRPr sz="1100"/>
            </a:lvl4pPr>
            <a:lvl5pPr>
              <a:defRPr sz="1050"/>
            </a:lvl5pPr>
          </a:lstStyle>
          <a:p>
            <a:pPr lvl="0"/>
            <a:r>
              <a:rPr lang="en-US" dirty="0"/>
              <a:t>Insert logo</a:t>
            </a:r>
          </a:p>
        </p:txBody>
      </p:sp>
    </p:spTree>
    <p:extLst>
      <p:ext uri="{BB962C8B-B14F-4D97-AF65-F5344CB8AC3E}">
        <p14:creationId xmlns:p14="http://schemas.microsoft.com/office/powerpoint/2010/main" val="25481660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12_Logo Wall_Bark">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ABC60A3F-D245-2042-BDA2-452AA57D17E4}"/>
              </a:ext>
            </a:extLst>
          </p:cNvPr>
          <p:cNvSpPr>
            <a:spLocks noGrp="1"/>
          </p:cNvSpPr>
          <p:nvPr>
            <p:ph type="title" hasCustomPrompt="1"/>
          </p:nvPr>
        </p:nvSpPr>
        <p:spPr>
          <a:xfrm>
            <a:off x="768875" y="182403"/>
            <a:ext cx="10671048" cy="822960"/>
          </a:xfrm>
        </p:spPr>
        <p:txBody>
          <a:bodyPr/>
          <a:lstStyle>
            <a:lvl1pPr>
              <a:defRPr>
                <a:solidFill>
                  <a:schemeClr val="tx1"/>
                </a:solidFill>
              </a:defRPr>
            </a:lvl1pPr>
          </a:lstStyle>
          <a:p>
            <a:r>
              <a:rPr lang="en-US" dirty="0"/>
              <a:t>Title (twelve logos)</a:t>
            </a:r>
          </a:p>
        </p:txBody>
      </p:sp>
      <p:sp>
        <p:nvSpPr>
          <p:cNvPr id="5" name="Content Placeholder 4">
            <a:extLst>
              <a:ext uri="{FF2B5EF4-FFF2-40B4-BE49-F238E27FC236}">
                <a16:creationId xmlns:a16="http://schemas.microsoft.com/office/drawing/2014/main" id="{E41FFD96-0B53-46A5-8AF5-2BE66B72EDA3}"/>
              </a:ext>
            </a:extLst>
          </p:cNvPr>
          <p:cNvSpPr>
            <a:spLocks noGrp="1" noChangeAspect="1"/>
          </p:cNvSpPr>
          <p:nvPr>
            <p:ph sz="quarter" idx="36" hasCustomPrompt="1"/>
          </p:nvPr>
        </p:nvSpPr>
        <p:spPr>
          <a:xfrm>
            <a:off x="809625" y="1436914"/>
            <a:ext cx="2167128" cy="1179576"/>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19" name="Straight Connector 18">
            <a:extLst>
              <a:ext uri="{FF2B5EF4-FFF2-40B4-BE49-F238E27FC236}">
                <a16:creationId xmlns:a16="http://schemas.microsoft.com/office/drawing/2014/main" id="{A35EFA56-B972-A24A-8215-0C929E2CB8B8}"/>
              </a:ext>
              <a:ext uri="{C183D7F6-B498-43B3-948B-1728B52AA6E4}">
                <adec:decorative xmlns:adec="http://schemas.microsoft.com/office/drawing/2017/decorative" val="1"/>
              </a:ext>
            </a:extLst>
          </p:cNvPr>
          <p:cNvCxnSpPr>
            <a:cxnSpLocks noChangeAspect="1"/>
          </p:cNvCxnSpPr>
          <p:nvPr userDrawn="1"/>
        </p:nvCxnSpPr>
        <p:spPr>
          <a:xfrm>
            <a:off x="3296653" y="1579315"/>
            <a:ext cx="0" cy="4138863"/>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46" name="Content Placeholder 4">
            <a:extLst>
              <a:ext uri="{FF2B5EF4-FFF2-40B4-BE49-F238E27FC236}">
                <a16:creationId xmlns:a16="http://schemas.microsoft.com/office/drawing/2014/main" id="{8EA6D443-FF6E-4A45-8F90-A3BE2B38BED2}"/>
              </a:ext>
            </a:extLst>
          </p:cNvPr>
          <p:cNvSpPr>
            <a:spLocks noGrp="1" noChangeAspect="1"/>
          </p:cNvSpPr>
          <p:nvPr>
            <p:ph sz="quarter" idx="37" hasCustomPrompt="1"/>
          </p:nvPr>
        </p:nvSpPr>
        <p:spPr>
          <a:xfrm>
            <a:off x="3585482" y="1436914"/>
            <a:ext cx="2167128" cy="1179576"/>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20" name="Straight Connector 19">
            <a:extLst>
              <a:ext uri="{FF2B5EF4-FFF2-40B4-BE49-F238E27FC236}">
                <a16:creationId xmlns:a16="http://schemas.microsoft.com/office/drawing/2014/main" id="{CC5D39A5-FFFA-EE46-BE4B-8F9D30FFB951}"/>
              </a:ext>
              <a:ext uri="{C183D7F6-B498-43B3-948B-1728B52AA6E4}">
                <adec:decorative xmlns:adec="http://schemas.microsoft.com/office/drawing/2017/decorative" val="1"/>
              </a:ext>
            </a:extLst>
          </p:cNvPr>
          <p:cNvCxnSpPr>
            <a:cxnSpLocks noChangeAspect="1"/>
          </p:cNvCxnSpPr>
          <p:nvPr userDrawn="1"/>
        </p:nvCxnSpPr>
        <p:spPr>
          <a:xfrm>
            <a:off x="6095999" y="1579315"/>
            <a:ext cx="0" cy="4138863"/>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47" name="Content Placeholder 4">
            <a:extLst>
              <a:ext uri="{FF2B5EF4-FFF2-40B4-BE49-F238E27FC236}">
                <a16:creationId xmlns:a16="http://schemas.microsoft.com/office/drawing/2014/main" id="{9626E388-E35B-40E7-9E9A-DBBF54704B9A}"/>
              </a:ext>
            </a:extLst>
          </p:cNvPr>
          <p:cNvSpPr>
            <a:spLocks noGrp="1" noChangeAspect="1"/>
          </p:cNvSpPr>
          <p:nvPr>
            <p:ph sz="quarter" idx="38" hasCustomPrompt="1"/>
          </p:nvPr>
        </p:nvSpPr>
        <p:spPr>
          <a:xfrm>
            <a:off x="6372225" y="1436914"/>
            <a:ext cx="2167128" cy="1179576"/>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38" name="Straight Connector 37">
            <a:extLst>
              <a:ext uri="{FF2B5EF4-FFF2-40B4-BE49-F238E27FC236}">
                <a16:creationId xmlns:a16="http://schemas.microsoft.com/office/drawing/2014/main" id="{E6CDEFDD-4F74-A641-A962-0116653AAF67}"/>
              </a:ext>
              <a:ext uri="{C183D7F6-B498-43B3-948B-1728B52AA6E4}">
                <adec:decorative xmlns:adec="http://schemas.microsoft.com/office/drawing/2017/decorative" val="1"/>
              </a:ext>
            </a:extLst>
          </p:cNvPr>
          <p:cNvCxnSpPr>
            <a:cxnSpLocks noChangeAspect="1"/>
          </p:cNvCxnSpPr>
          <p:nvPr userDrawn="1"/>
        </p:nvCxnSpPr>
        <p:spPr>
          <a:xfrm>
            <a:off x="8859252" y="1579315"/>
            <a:ext cx="0" cy="4138863"/>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48" name="Content Placeholder 4">
            <a:extLst>
              <a:ext uri="{FF2B5EF4-FFF2-40B4-BE49-F238E27FC236}">
                <a16:creationId xmlns:a16="http://schemas.microsoft.com/office/drawing/2014/main" id="{BD9EA19A-7462-454F-BECA-03B6E0AAD020}"/>
              </a:ext>
            </a:extLst>
          </p:cNvPr>
          <p:cNvSpPr>
            <a:spLocks noGrp="1" noChangeAspect="1"/>
          </p:cNvSpPr>
          <p:nvPr>
            <p:ph sz="quarter" idx="39" hasCustomPrompt="1"/>
          </p:nvPr>
        </p:nvSpPr>
        <p:spPr>
          <a:xfrm>
            <a:off x="9169853" y="1436914"/>
            <a:ext cx="2167128" cy="1179576"/>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44" name="Straight Connector 43">
            <a:extLst>
              <a:ext uri="{FF2B5EF4-FFF2-40B4-BE49-F238E27FC236}">
                <a16:creationId xmlns:a16="http://schemas.microsoft.com/office/drawing/2014/main" id="{9749CDC5-E735-7A4B-AB52-A478FD151DEF}"/>
              </a:ext>
              <a:ext uri="{C183D7F6-B498-43B3-948B-1728B52AA6E4}">
                <adec:decorative xmlns:adec="http://schemas.microsoft.com/office/drawing/2017/decorative" val="1"/>
              </a:ext>
            </a:extLst>
          </p:cNvPr>
          <p:cNvCxnSpPr>
            <a:cxnSpLocks noChangeAspect="1"/>
          </p:cNvCxnSpPr>
          <p:nvPr userDrawn="1"/>
        </p:nvCxnSpPr>
        <p:spPr>
          <a:xfrm>
            <a:off x="701840" y="2797341"/>
            <a:ext cx="2509636"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49" name="Content Placeholder 4">
            <a:extLst>
              <a:ext uri="{FF2B5EF4-FFF2-40B4-BE49-F238E27FC236}">
                <a16:creationId xmlns:a16="http://schemas.microsoft.com/office/drawing/2014/main" id="{D9E81DE2-5C90-42A2-A682-5940C169504B}"/>
              </a:ext>
            </a:extLst>
          </p:cNvPr>
          <p:cNvSpPr>
            <a:spLocks noGrp="1" noChangeAspect="1"/>
          </p:cNvSpPr>
          <p:nvPr>
            <p:ph sz="quarter" idx="40" hasCustomPrompt="1"/>
          </p:nvPr>
        </p:nvSpPr>
        <p:spPr>
          <a:xfrm>
            <a:off x="809625" y="3037114"/>
            <a:ext cx="2167128" cy="1179576"/>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42" name="Straight Connector 41">
            <a:extLst>
              <a:ext uri="{FF2B5EF4-FFF2-40B4-BE49-F238E27FC236}">
                <a16:creationId xmlns:a16="http://schemas.microsoft.com/office/drawing/2014/main" id="{051BDF0F-3813-104D-A546-93AED66BCE88}"/>
              </a:ext>
              <a:ext uri="{C183D7F6-B498-43B3-948B-1728B52AA6E4}">
                <adec:decorative xmlns:adec="http://schemas.microsoft.com/office/drawing/2017/decorative" val="1"/>
              </a:ext>
            </a:extLst>
          </p:cNvPr>
          <p:cNvCxnSpPr>
            <a:cxnSpLocks noChangeAspect="1"/>
          </p:cNvCxnSpPr>
          <p:nvPr userDrawn="1"/>
        </p:nvCxnSpPr>
        <p:spPr>
          <a:xfrm>
            <a:off x="3471416" y="2797341"/>
            <a:ext cx="2509636"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50" name="Content Placeholder 4">
            <a:extLst>
              <a:ext uri="{FF2B5EF4-FFF2-40B4-BE49-F238E27FC236}">
                <a16:creationId xmlns:a16="http://schemas.microsoft.com/office/drawing/2014/main" id="{26B2BC11-CA9E-4711-ABB5-CA857F64F73E}"/>
              </a:ext>
            </a:extLst>
          </p:cNvPr>
          <p:cNvSpPr>
            <a:spLocks noGrp="1" noChangeAspect="1"/>
          </p:cNvSpPr>
          <p:nvPr>
            <p:ph sz="quarter" idx="41" hasCustomPrompt="1"/>
          </p:nvPr>
        </p:nvSpPr>
        <p:spPr>
          <a:xfrm>
            <a:off x="3585482" y="3037114"/>
            <a:ext cx="2167128" cy="1179576"/>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40" name="Straight Connector 39">
            <a:extLst>
              <a:ext uri="{FF2B5EF4-FFF2-40B4-BE49-F238E27FC236}">
                <a16:creationId xmlns:a16="http://schemas.microsoft.com/office/drawing/2014/main" id="{8E5AB9A9-EFF8-6A45-8B72-BFA3C1A8B57A}"/>
              </a:ext>
              <a:ext uri="{C183D7F6-B498-43B3-948B-1728B52AA6E4}">
                <adec:decorative xmlns:adec="http://schemas.microsoft.com/office/drawing/2017/decorative" val="1"/>
              </a:ext>
            </a:extLst>
          </p:cNvPr>
          <p:cNvCxnSpPr>
            <a:cxnSpLocks noChangeAspect="1"/>
          </p:cNvCxnSpPr>
          <p:nvPr userDrawn="1"/>
        </p:nvCxnSpPr>
        <p:spPr>
          <a:xfrm>
            <a:off x="6215520" y="2797341"/>
            <a:ext cx="2509636"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51" name="Content Placeholder 4">
            <a:extLst>
              <a:ext uri="{FF2B5EF4-FFF2-40B4-BE49-F238E27FC236}">
                <a16:creationId xmlns:a16="http://schemas.microsoft.com/office/drawing/2014/main" id="{B2EF7401-2D0F-427B-ABA6-46923EB0B373}"/>
              </a:ext>
            </a:extLst>
          </p:cNvPr>
          <p:cNvSpPr>
            <a:spLocks noGrp="1" noChangeAspect="1"/>
          </p:cNvSpPr>
          <p:nvPr>
            <p:ph sz="quarter" idx="42" hasCustomPrompt="1"/>
          </p:nvPr>
        </p:nvSpPr>
        <p:spPr>
          <a:xfrm>
            <a:off x="6372225" y="3037114"/>
            <a:ext cx="2167128" cy="1179576"/>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21" name="Straight Connector 20">
            <a:extLst>
              <a:ext uri="{FF2B5EF4-FFF2-40B4-BE49-F238E27FC236}">
                <a16:creationId xmlns:a16="http://schemas.microsoft.com/office/drawing/2014/main" id="{CE00CB47-057C-5F4D-BF08-50C125FBFF44}"/>
              </a:ext>
              <a:ext uri="{C183D7F6-B498-43B3-948B-1728B52AA6E4}">
                <adec:decorative xmlns:adec="http://schemas.microsoft.com/office/drawing/2017/decorative" val="1"/>
              </a:ext>
            </a:extLst>
          </p:cNvPr>
          <p:cNvCxnSpPr>
            <a:cxnSpLocks noChangeAspect="1"/>
          </p:cNvCxnSpPr>
          <p:nvPr userDrawn="1"/>
        </p:nvCxnSpPr>
        <p:spPr>
          <a:xfrm>
            <a:off x="8924936" y="2797341"/>
            <a:ext cx="2509636"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52" name="Content Placeholder 4">
            <a:extLst>
              <a:ext uri="{FF2B5EF4-FFF2-40B4-BE49-F238E27FC236}">
                <a16:creationId xmlns:a16="http://schemas.microsoft.com/office/drawing/2014/main" id="{4F6E9BB1-2574-4913-8331-DE46669377C1}"/>
              </a:ext>
            </a:extLst>
          </p:cNvPr>
          <p:cNvSpPr>
            <a:spLocks noGrp="1" noChangeAspect="1"/>
          </p:cNvSpPr>
          <p:nvPr>
            <p:ph sz="quarter" idx="43" hasCustomPrompt="1"/>
          </p:nvPr>
        </p:nvSpPr>
        <p:spPr>
          <a:xfrm>
            <a:off x="9169853" y="3037114"/>
            <a:ext cx="2167128" cy="1179576"/>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45" name="Straight Connector 44">
            <a:extLst>
              <a:ext uri="{FF2B5EF4-FFF2-40B4-BE49-F238E27FC236}">
                <a16:creationId xmlns:a16="http://schemas.microsoft.com/office/drawing/2014/main" id="{AE8E80F7-65EC-7045-A972-9B023ADE00D6}"/>
              </a:ext>
              <a:ext uri="{C183D7F6-B498-43B3-948B-1728B52AA6E4}">
                <adec:decorative xmlns:adec="http://schemas.microsoft.com/office/drawing/2017/decorative" val="1"/>
              </a:ext>
            </a:extLst>
          </p:cNvPr>
          <p:cNvCxnSpPr>
            <a:cxnSpLocks noChangeAspect="1"/>
          </p:cNvCxnSpPr>
          <p:nvPr userDrawn="1"/>
        </p:nvCxnSpPr>
        <p:spPr>
          <a:xfrm>
            <a:off x="701840" y="4453688"/>
            <a:ext cx="2509636"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53" name="Content Placeholder 4">
            <a:extLst>
              <a:ext uri="{FF2B5EF4-FFF2-40B4-BE49-F238E27FC236}">
                <a16:creationId xmlns:a16="http://schemas.microsoft.com/office/drawing/2014/main" id="{579DF25F-56AE-4401-BD32-23EB292A5C68}"/>
              </a:ext>
            </a:extLst>
          </p:cNvPr>
          <p:cNvSpPr>
            <a:spLocks noGrp="1" noChangeAspect="1"/>
          </p:cNvSpPr>
          <p:nvPr>
            <p:ph sz="quarter" idx="44" hasCustomPrompt="1"/>
          </p:nvPr>
        </p:nvSpPr>
        <p:spPr>
          <a:xfrm>
            <a:off x="809625" y="4669971"/>
            <a:ext cx="2167128" cy="1179576"/>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43" name="Straight Connector 42">
            <a:extLst>
              <a:ext uri="{FF2B5EF4-FFF2-40B4-BE49-F238E27FC236}">
                <a16:creationId xmlns:a16="http://schemas.microsoft.com/office/drawing/2014/main" id="{11D049DD-1D31-1143-A9C6-C54E32979C46}"/>
              </a:ext>
              <a:ext uri="{C183D7F6-B498-43B3-948B-1728B52AA6E4}">
                <adec:decorative xmlns:adec="http://schemas.microsoft.com/office/drawing/2017/decorative" val="1"/>
              </a:ext>
            </a:extLst>
          </p:cNvPr>
          <p:cNvCxnSpPr>
            <a:cxnSpLocks noChangeAspect="1"/>
          </p:cNvCxnSpPr>
          <p:nvPr userDrawn="1"/>
        </p:nvCxnSpPr>
        <p:spPr>
          <a:xfrm>
            <a:off x="3471416" y="4453688"/>
            <a:ext cx="2509636"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54" name="Content Placeholder 4">
            <a:extLst>
              <a:ext uri="{FF2B5EF4-FFF2-40B4-BE49-F238E27FC236}">
                <a16:creationId xmlns:a16="http://schemas.microsoft.com/office/drawing/2014/main" id="{B1EBC3AB-DA45-4757-93E7-75BB6A771B65}"/>
              </a:ext>
            </a:extLst>
          </p:cNvPr>
          <p:cNvSpPr>
            <a:spLocks noGrp="1" noChangeAspect="1"/>
          </p:cNvSpPr>
          <p:nvPr>
            <p:ph sz="quarter" idx="45" hasCustomPrompt="1"/>
          </p:nvPr>
        </p:nvSpPr>
        <p:spPr>
          <a:xfrm>
            <a:off x="3585482" y="4669971"/>
            <a:ext cx="2167128" cy="1179576"/>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41" name="Straight Connector 40">
            <a:extLst>
              <a:ext uri="{FF2B5EF4-FFF2-40B4-BE49-F238E27FC236}">
                <a16:creationId xmlns:a16="http://schemas.microsoft.com/office/drawing/2014/main" id="{0A8EF3B7-7C0F-6E4C-8E2B-069DDB6C8BBF}"/>
              </a:ext>
              <a:ext uri="{C183D7F6-B498-43B3-948B-1728B52AA6E4}">
                <adec:decorative xmlns:adec="http://schemas.microsoft.com/office/drawing/2017/decorative" val="1"/>
              </a:ext>
            </a:extLst>
          </p:cNvPr>
          <p:cNvCxnSpPr>
            <a:cxnSpLocks noChangeAspect="1"/>
          </p:cNvCxnSpPr>
          <p:nvPr userDrawn="1"/>
        </p:nvCxnSpPr>
        <p:spPr>
          <a:xfrm>
            <a:off x="6215520" y="4453688"/>
            <a:ext cx="2509636"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55" name="Content Placeholder 4">
            <a:extLst>
              <a:ext uri="{FF2B5EF4-FFF2-40B4-BE49-F238E27FC236}">
                <a16:creationId xmlns:a16="http://schemas.microsoft.com/office/drawing/2014/main" id="{66916EF9-122C-4FAB-A468-E87F50899B4A}"/>
              </a:ext>
            </a:extLst>
          </p:cNvPr>
          <p:cNvSpPr>
            <a:spLocks noGrp="1" noChangeAspect="1"/>
          </p:cNvSpPr>
          <p:nvPr>
            <p:ph sz="quarter" idx="46" hasCustomPrompt="1"/>
          </p:nvPr>
        </p:nvSpPr>
        <p:spPr>
          <a:xfrm>
            <a:off x="6372225" y="4669971"/>
            <a:ext cx="2167128" cy="1179576"/>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39" name="Straight Connector 38">
            <a:extLst>
              <a:ext uri="{FF2B5EF4-FFF2-40B4-BE49-F238E27FC236}">
                <a16:creationId xmlns:a16="http://schemas.microsoft.com/office/drawing/2014/main" id="{ED4218B5-B0D5-B04F-B139-DA6F4E52CD7A}"/>
              </a:ext>
              <a:ext uri="{C183D7F6-B498-43B3-948B-1728B52AA6E4}">
                <adec:decorative xmlns:adec="http://schemas.microsoft.com/office/drawing/2017/decorative" val="1"/>
              </a:ext>
            </a:extLst>
          </p:cNvPr>
          <p:cNvCxnSpPr>
            <a:cxnSpLocks noChangeAspect="1"/>
          </p:cNvCxnSpPr>
          <p:nvPr userDrawn="1"/>
        </p:nvCxnSpPr>
        <p:spPr>
          <a:xfrm>
            <a:off x="8924936" y="4453688"/>
            <a:ext cx="2509636"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56" name="Content Placeholder 4">
            <a:extLst>
              <a:ext uri="{FF2B5EF4-FFF2-40B4-BE49-F238E27FC236}">
                <a16:creationId xmlns:a16="http://schemas.microsoft.com/office/drawing/2014/main" id="{DA5978F6-0BAD-4373-A650-8FD13AA7A4D8}"/>
              </a:ext>
            </a:extLst>
          </p:cNvPr>
          <p:cNvSpPr>
            <a:spLocks noGrp="1" noChangeAspect="1"/>
          </p:cNvSpPr>
          <p:nvPr>
            <p:ph sz="quarter" idx="47" hasCustomPrompt="1"/>
          </p:nvPr>
        </p:nvSpPr>
        <p:spPr>
          <a:xfrm>
            <a:off x="9169853" y="4669971"/>
            <a:ext cx="2167128" cy="1179576"/>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sp>
        <p:nvSpPr>
          <p:cNvPr id="7" name="Slide Number Placeholder 6">
            <a:extLst>
              <a:ext uri="{FF2B5EF4-FFF2-40B4-BE49-F238E27FC236}">
                <a16:creationId xmlns:a16="http://schemas.microsoft.com/office/drawing/2014/main" id="{700E70F9-3398-4443-8709-26C2810FA6C4}"/>
              </a:ext>
            </a:extLst>
          </p:cNvPr>
          <p:cNvSpPr>
            <a:spLocks noGrp="1"/>
          </p:cNvSpPr>
          <p:nvPr>
            <p:ph type="sldNum" sz="quarter" idx="35"/>
          </p:nvPr>
        </p:nvSpPr>
        <p:spPr/>
        <p:txBody>
          <a:bodyPr/>
          <a:lstStyle/>
          <a:p>
            <a:fld id="{345D60D9-5372-5F40-9443-0F9AE5BDC3C8}" type="slidenum">
              <a:rPr lang="en-US" smtClean="0"/>
              <a:pPr/>
              <a:t>‹#›</a:t>
            </a:fld>
            <a:endParaRPr lang="en-US" dirty="0"/>
          </a:p>
        </p:txBody>
      </p:sp>
      <p:sp>
        <p:nvSpPr>
          <p:cNvPr id="4" name="Footer Placeholder 3">
            <a:extLst>
              <a:ext uri="{FF2B5EF4-FFF2-40B4-BE49-F238E27FC236}">
                <a16:creationId xmlns:a16="http://schemas.microsoft.com/office/drawing/2014/main" id="{022069E1-568F-4F84-9F2F-584E5F600452}"/>
              </a:ext>
            </a:extLst>
          </p:cNvPr>
          <p:cNvSpPr>
            <a:spLocks noGrp="1"/>
          </p:cNvSpPr>
          <p:nvPr>
            <p:ph type="ftr" sz="quarter" idx="34"/>
          </p:nvPr>
        </p:nvSpPr>
        <p:spPr/>
        <p:txBody>
          <a:bodyPr/>
          <a:lstStyle/>
          <a:p>
            <a:r>
              <a:rPr lang="en-US"/>
              <a:t>Copyright © 2022, Oracle and/or its affiliates  |  Confidential: Internal</a:t>
            </a:r>
            <a:endParaRPr lang="en-US" dirty="0"/>
          </a:p>
        </p:txBody>
      </p:sp>
      <p:sp>
        <p:nvSpPr>
          <p:cNvPr id="2" name="Date Placeholder 1">
            <a:extLst>
              <a:ext uri="{FF2B5EF4-FFF2-40B4-BE49-F238E27FC236}">
                <a16:creationId xmlns:a16="http://schemas.microsoft.com/office/drawing/2014/main" id="{C604EF38-8B84-44F6-9B03-1F506973B7A6}"/>
              </a:ext>
            </a:extLst>
          </p:cNvPr>
          <p:cNvSpPr>
            <a:spLocks noGrp="1"/>
          </p:cNvSpPr>
          <p:nvPr>
            <p:ph type="dt" sz="half" idx="33"/>
          </p:nvPr>
        </p:nvSpPr>
        <p:spPr/>
        <p:txBody>
          <a:bodyPr/>
          <a:lstStyle/>
          <a:p>
            <a:r>
              <a:rPr lang="en-US"/>
              <a:t>[Date]</a:t>
            </a:r>
            <a:endParaRPr lang="en-US" dirty="0"/>
          </a:p>
        </p:txBody>
      </p:sp>
    </p:spTree>
    <p:extLst>
      <p:ext uri="{BB962C8B-B14F-4D97-AF65-F5344CB8AC3E}">
        <p14:creationId xmlns:p14="http://schemas.microsoft.com/office/powerpoint/2010/main" val="29047184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898" userDrawn="1">
          <p15:clr>
            <a:srgbClr val="FBAE40"/>
          </p15:clr>
        </p15:guide>
        <p15:guide id="2" orient="horz" pos="1920" userDrawn="1">
          <p15:clr>
            <a:srgbClr val="FBAE40"/>
          </p15:clr>
        </p15:guide>
        <p15:guide id="3" orient="horz" pos="2935"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attern_Dark_Text_Pillar">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F7FFF48-4CEF-6740-94FF-067FF5BB3DF7}"/>
              </a:ext>
              <a:ext uri="{C183D7F6-B498-43B3-948B-1728B52AA6E4}">
                <adec:decorative xmlns:adec="http://schemas.microsoft.com/office/drawing/2017/decorative" val="1"/>
              </a:ext>
            </a:extLst>
          </p:cNvPr>
          <p:cNvSpPr/>
          <p:nvPr userDrawn="1"/>
        </p:nvSpPr>
        <p:spPr>
          <a:xfrm>
            <a:off x="0" y="0"/>
            <a:ext cx="12192000" cy="6857999"/>
          </a:xfrm>
          <a:prstGeom prst="rect">
            <a:avLst/>
          </a:prstGeom>
          <a:blipFill dpi="0" rotWithShape="1">
            <a:blip r:embed="rId2" cstate="screen">
              <a:alphaModFix amt="8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itle 8">
            <a:extLst>
              <a:ext uri="{FF2B5EF4-FFF2-40B4-BE49-F238E27FC236}">
                <a16:creationId xmlns:a16="http://schemas.microsoft.com/office/drawing/2014/main" id="{59FAA45A-AC35-C74E-A47B-2B854D7CB0AA}"/>
              </a:ext>
            </a:extLst>
          </p:cNvPr>
          <p:cNvSpPr>
            <a:spLocks noGrp="1"/>
          </p:cNvSpPr>
          <p:nvPr>
            <p:ph type="title" hasCustomPrompt="1"/>
          </p:nvPr>
        </p:nvSpPr>
        <p:spPr>
          <a:xfrm>
            <a:off x="768875" y="182403"/>
            <a:ext cx="10671048" cy="822960"/>
          </a:xfrm>
        </p:spPr>
        <p:txBody>
          <a:bodyPr/>
          <a:lstStyle>
            <a:lvl1pPr>
              <a:defRPr>
                <a:solidFill>
                  <a:schemeClr val="tx1"/>
                </a:solidFill>
              </a:defRPr>
            </a:lvl1pPr>
          </a:lstStyle>
          <a:p>
            <a:r>
              <a:rPr lang="en-US" dirty="0"/>
              <a:t>Title</a:t>
            </a:r>
          </a:p>
        </p:txBody>
      </p:sp>
      <p:sp>
        <p:nvSpPr>
          <p:cNvPr id="4" name="Content Placeholder 3">
            <a:extLst>
              <a:ext uri="{FF2B5EF4-FFF2-40B4-BE49-F238E27FC236}">
                <a16:creationId xmlns:a16="http://schemas.microsoft.com/office/drawing/2014/main" id="{EB734A65-0B42-4C25-AE44-E9E6248D8FDA}"/>
              </a:ext>
            </a:extLst>
          </p:cNvPr>
          <p:cNvSpPr>
            <a:spLocks noGrp="1"/>
          </p:cNvSpPr>
          <p:nvPr>
            <p:ph sz="quarter" idx="14"/>
          </p:nvPr>
        </p:nvSpPr>
        <p:spPr>
          <a:xfrm>
            <a:off x="768350" y="1600200"/>
            <a:ext cx="10671048" cy="451485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a:extLst>
              <a:ext uri="{FF2B5EF4-FFF2-40B4-BE49-F238E27FC236}">
                <a16:creationId xmlns:a16="http://schemas.microsoft.com/office/drawing/2014/main" id="{EC13624E-3C4C-48FC-A306-0B171A4F990F}"/>
              </a:ext>
            </a:extLst>
          </p:cNvPr>
          <p:cNvSpPr>
            <a:spLocks noGrp="1"/>
          </p:cNvSpPr>
          <p:nvPr>
            <p:ph type="sldNum" sz="quarter" idx="17"/>
          </p:nvPr>
        </p:nvSpPr>
        <p:spPr/>
        <p:txBody>
          <a:bodyPr/>
          <a:lstStyle>
            <a:lvl1pPr>
              <a:defRPr>
                <a:solidFill>
                  <a:schemeClr val="tx1"/>
                </a:solidFill>
              </a:defRPr>
            </a:lvl1pPr>
          </a:lstStyle>
          <a:p>
            <a:fld id="{345D60D9-5372-5F40-9443-0F9AE5BDC3C8}" type="slidenum">
              <a:rPr lang="en-US" smtClean="0"/>
              <a:pPr/>
              <a:t>‹#›</a:t>
            </a:fld>
            <a:endParaRPr lang="en-US" dirty="0"/>
          </a:p>
        </p:txBody>
      </p:sp>
      <p:sp>
        <p:nvSpPr>
          <p:cNvPr id="6" name="Footer Placeholder 5">
            <a:extLst>
              <a:ext uri="{FF2B5EF4-FFF2-40B4-BE49-F238E27FC236}">
                <a16:creationId xmlns:a16="http://schemas.microsoft.com/office/drawing/2014/main" id="{D63F4DAB-4385-471F-A6B4-888FB428BF20}"/>
              </a:ext>
            </a:extLst>
          </p:cNvPr>
          <p:cNvSpPr>
            <a:spLocks noGrp="1"/>
          </p:cNvSpPr>
          <p:nvPr>
            <p:ph type="ftr" sz="quarter" idx="16"/>
          </p:nvPr>
        </p:nvSpPr>
        <p:spPr/>
        <p:txBody>
          <a:bodyPr/>
          <a:lstStyle>
            <a:lvl1pPr>
              <a:defRPr>
                <a:solidFill>
                  <a:schemeClr val="tx1"/>
                </a:solidFill>
              </a:defRPr>
            </a:lvl1pPr>
          </a:lstStyle>
          <a:p>
            <a:r>
              <a:rPr lang="en-US"/>
              <a:t>Copyright © 2022, Oracle and/or its affiliates  |  Confidential: Internal</a:t>
            </a:r>
            <a:endParaRPr lang="en-US" dirty="0"/>
          </a:p>
        </p:txBody>
      </p:sp>
      <p:sp>
        <p:nvSpPr>
          <p:cNvPr id="2" name="Date Placeholder 1">
            <a:extLst>
              <a:ext uri="{FF2B5EF4-FFF2-40B4-BE49-F238E27FC236}">
                <a16:creationId xmlns:a16="http://schemas.microsoft.com/office/drawing/2014/main" id="{4449BE82-89DE-4727-872B-7B927B07B458}"/>
              </a:ext>
            </a:extLst>
          </p:cNvPr>
          <p:cNvSpPr>
            <a:spLocks noGrp="1"/>
          </p:cNvSpPr>
          <p:nvPr>
            <p:ph type="dt" sz="half" idx="15"/>
          </p:nvPr>
        </p:nvSpPr>
        <p:spPr/>
        <p:txBody>
          <a:bodyPr/>
          <a:lstStyle>
            <a:lvl1pPr>
              <a:defRPr>
                <a:solidFill>
                  <a:schemeClr val="tx1"/>
                </a:solidFill>
              </a:defRPr>
            </a:lvl1pPr>
          </a:lstStyle>
          <a:p>
            <a:r>
              <a:rPr lang="en-US"/>
              <a:t>[Date]</a:t>
            </a:r>
            <a:endParaRPr lang="en-US" dirty="0"/>
          </a:p>
        </p:txBody>
      </p:sp>
      <p:pic>
        <p:nvPicPr>
          <p:cNvPr id="12" name="OTag">
            <a:extLst>
              <a:ext uri="{FF2B5EF4-FFF2-40B4-BE49-F238E27FC236}">
                <a16:creationId xmlns:a16="http://schemas.microsoft.com/office/drawing/2014/main" id="{82323826-2F7C-DC44-94F9-0225962BEA89}"/>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39079972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12_Logo Wall_Air">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ABC60A3F-D245-2042-BDA2-452AA57D17E4}"/>
              </a:ext>
            </a:extLst>
          </p:cNvPr>
          <p:cNvSpPr>
            <a:spLocks noGrp="1"/>
          </p:cNvSpPr>
          <p:nvPr>
            <p:ph type="title" hasCustomPrompt="1"/>
          </p:nvPr>
        </p:nvSpPr>
        <p:spPr>
          <a:xfrm>
            <a:off x="768875" y="182403"/>
            <a:ext cx="10671048" cy="822960"/>
          </a:xfrm>
        </p:spPr>
        <p:txBody>
          <a:bodyPr/>
          <a:lstStyle>
            <a:lvl1pPr>
              <a:defRPr>
                <a:solidFill>
                  <a:schemeClr val="tx2"/>
                </a:solidFill>
              </a:defRPr>
            </a:lvl1pPr>
          </a:lstStyle>
          <a:p>
            <a:r>
              <a:rPr lang="en-US" dirty="0"/>
              <a:t>Title (twelve logos)</a:t>
            </a:r>
          </a:p>
        </p:txBody>
      </p:sp>
      <p:sp>
        <p:nvSpPr>
          <p:cNvPr id="2" name="Date Placeholder 1">
            <a:extLst>
              <a:ext uri="{FF2B5EF4-FFF2-40B4-BE49-F238E27FC236}">
                <a16:creationId xmlns:a16="http://schemas.microsoft.com/office/drawing/2014/main" id="{F6516FA1-38A5-407A-B10E-94E89B9E5AEC}"/>
              </a:ext>
            </a:extLst>
          </p:cNvPr>
          <p:cNvSpPr>
            <a:spLocks noGrp="1"/>
          </p:cNvSpPr>
          <p:nvPr>
            <p:ph type="dt" sz="half" idx="33"/>
          </p:nvPr>
        </p:nvSpPr>
        <p:spPr/>
        <p:txBody>
          <a:bodyPr/>
          <a:lstStyle/>
          <a:p>
            <a:r>
              <a:rPr lang="en-US"/>
              <a:t>[Date]</a:t>
            </a:r>
            <a:endParaRPr lang="en-US" dirty="0"/>
          </a:p>
        </p:txBody>
      </p:sp>
      <p:sp>
        <p:nvSpPr>
          <p:cNvPr id="4" name="Footer Placeholder 3">
            <a:extLst>
              <a:ext uri="{FF2B5EF4-FFF2-40B4-BE49-F238E27FC236}">
                <a16:creationId xmlns:a16="http://schemas.microsoft.com/office/drawing/2014/main" id="{B8012FEF-99A4-4C04-8D3D-E49B31C6860B}"/>
              </a:ext>
            </a:extLst>
          </p:cNvPr>
          <p:cNvSpPr>
            <a:spLocks noGrp="1"/>
          </p:cNvSpPr>
          <p:nvPr>
            <p:ph type="ftr" sz="quarter" idx="34"/>
          </p:nvPr>
        </p:nvSpPr>
        <p:spPr/>
        <p:txBody>
          <a:bodyPr/>
          <a:lstStyle/>
          <a:p>
            <a:r>
              <a:rPr lang="en-US"/>
              <a:t>Copyright © 2022, Oracle and/or its affiliates  |  Confidential: Internal</a:t>
            </a:r>
            <a:endParaRPr lang="en-US" dirty="0"/>
          </a:p>
        </p:txBody>
      </p:sp>
      <p:sp>
        <p:nvSpPr>
          <p:cNvPr id="7" name="Slide Number Placeholder 6">
            <a:extLst>
              <a:ext uri="{FF2B5EF4-FFF2-40B4-BE49-F238E27FC236}">
                <a16:creationId xmlns:a16="http://schemas.microsoft.com/office/drawing/2014/main" id="{5ADACBDB-0770-4423-A39C-ABB0B9F2C741}"/>
              </a:ext>
            </a:extLst>
          </p:cNvPr>
          <p:cNvSpPr>
            <a:spLocks noGrp="1"/>
          </p:cNvSpPr>
          <p:nvPr>
            <p:ph type="sldNum" sz="quarter" idx="35"/>
          </p:nvPr>
        </p:nvSpPr>
        <p:spPr/>
        <p:txBody>
          <a:bodyPr/>
          <a:lstStyle/>
          <a:p>
            <a:fld id="{345D60D9-5372-5F40-9443-0F9AE5BDC3C8}" type="slidenum">
              <a:rPr lang="en-US" smtClean="0"/>
              <a:pPr/>
              <a:t>‹#›</a:t>
            </a:fld>
            <a:endParaRPr lang="en-US" dirty="0"/>
          </a:p>
        </p:txBody>
      </p:sp>
      <p:sp>
        <p:nvSpPr>
          <p:cNvPr id="46" name="Content Placeholder 4">
            <a:extLst>
              <a:ext uri="{FF2B5EF4-FFF2-40B4-BE49-F238E27FC236}">
                <a16:creationId xmlns:a16="http://schemas.microsoft.com/office/drawing/2014/main" id="{94E25C3D-1254-4B89-9679-AA4CCAEEA5A8}"/>
              </a:ext>
            </a:extLst>
          </p:cNvPr>
          <p:cNvSpPr>
            <a:spLocks noGrp="1" noChangeAspect="1"/>
          </p:cNvSpPr>
          <p:nvPr>
            <p:ph sz="quarter" idx="36" hasCustomPrompt="1"/>
          </p:nvPr>
        </p:nvSpPr>
        <p:spPr>
          <a:xfrm>
            <a:off x="809625" y="1436914"/>
            <a:ext cx="2167128" cy="1179576"/>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47" name="Straight Connector 46">
            <a:extLst>
              <a:ext uri="{FF2B5EF4-FFF2-40B4-BE49-F238E27FC236}">
                <a16:creationId xmlns:a16="http://schemas.microsoft.com/office/drawing/2014/main" id="{9B353BDC-FA62-44DC-8AAF-CEA010944B5C}"/>
              </a:ext>
              <a:ext uri="{C183D7F6-B498-43B3-948B-1728B52AA6E4}">
                <adec:decorative xmlns:adec="http://schemas.microsoft.com/office/drawing/2017/decorative" val="1"/>
              </a:ext>
            </a:extLst>
          </p:cNvPr>
          <p:cNvCxnSpPr>
            <a:cxnSpLocks/>
          </p:cNvCxnSpPr>
          <p:nvPr userDrawn="1"/>
        </p:nvCxnSpPr>
        <p:spPr>
          <a:xfrm>
            <a:off x="3296653" y="1579315"/>
            <a:ext cx="0" cy="4138863"/>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48" name="Content Placeholder 4">
            <a:extLst>
              <a:ext uri="{FF2B5EF4-FFF2-40B4-BE49-F238E27FC236}">
                <a16:creationId xmlns:a16="http://schemas.microsoft.com/office/drawing/2014/main" id="{DC3FFC92-DC9A-4FE8-B9B3-C6403FC63AAA}"/>
              </a:ext>
            </a:extLst>
          </p:cNvPr>
          <p:cNvSpPr>
            <a:spLocks noGrp="1" noChangeAspect="1"/>
          </p:cNvSpPr>
          <p:nvPr>
            <p:ph sz="quarter" idx="37" hasCustomPrompt="1"/>
          </p:nvPr>
        </p:nvSpPr>
        <p:spPr>
          <a:xfrm>
            <a:off x="3585482" y="1436914"/>
            <a:ext cx="2167128" cy="1179576"/>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49" name="Straight Connector 48">
            <a:extLst>
              <a:ext uri="{FF2B5EF4-FFF2-40B4-BE49-F238E27FC236}">
                <a16:creationId xmlns:a16="http://schemas.microsoft.com/office/drawing/2014/main" id="{7C4A25F7-1C04-4236-8F36-7B867D4EF6DF}"/>
              </a:ext>
              <a:ext uri="{C183D7F6-B498-43B3-948B-1728B52AA6E4}">
                <adec:decorative xmlns:adec="http://schemas.microsoft.com/office/drawing/2017/decorative" val="1"/>
              </a:ext>
            </a:extLst>
          </p:cNvPr>
          <p:cNvCxnSpPr>
            <a:cxnSpLocks/>
          </p:cNvCxnSpPr>
          <p:nvPr userDrawn="1"/>
        </p:nvCxnSpPr>
        <p:spPr>
          <a:xfrm>
            <a:off x="6095999" y="1579315"/>
            <a:ext cx="0" cy="4138863"/>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50" name="Content Placeholder 4">
            <a:extLst>
              <a:ext uri="{FF2B5EF4-FFF2-40B4-BE49-F238E27FC236}">
                <a16:creationId xmlns:a16="http://schemas.microsoft.com/office/drawing/2014/main" id="{EC36656C-750B-4175-9A7C-15BFBEC427F3}"/>
              </a:ext>
            </a:extLst>
          </p:cNvPr>
          <p:cNvSpPr>
            <a:spLocks noGrp="1" noChangeAspect="1"/>
          </p:cNvSpPr>
          <p:nvPr>
            <p:ph sz="quarter" idx="38" hasCustomPrompt="1"/>
          </p:nvPr>
        </p:nvSpPr>
        <p:spPr>
          <a:xfrm>
            <a:off x="6372225" y="1436914"/>
            <a:ext cx="2167128" cy="1179576"/>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51" name="Straight Connector 50">
            <a:extLst>
              <a:ext uri="{FF2B5EF4-FFF2-40B4-BE49-F238E27FC236}">
                <a16:creationId xmlns:a16="http://schemas.microsoft.com/office/drawing/2014/main" id="{AC1678EE-C935-4FBB-9980-90A010255454}"/>
              </a:ext>
              <a:ext uri="{C183D7F6-B498-43B3-948B-1728B52AA6E4}">
                <adec:decorative xmlns:adec="http://schemas.microsoft.com/office/drawing/2017/decorative" val="1"/>
              </a:ext>
            </a:extLst>
          </p:cNvPr>
          <p:cNvCxnSpPr>
            <a:cxnSpLocks/>
          </p:cNvCxnSpPr>
          <p:nvPr userDrawn="1"/>
        </p:nvCxnSpPr>
        <p:spPr>
          <a:xfrm>
            <a:off x="8859252" y="1579315"/>
            <a:ext cx="0" cy="4138863"/>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52" name="Content Placeholder 4">
            <a:extLst>
              <a:ext uri="{FF2B5EF4-FFF2-40B4-BE49-F238E27FC236}">
                <a16:creationId xmlns:a16="http://schemas.microsoft.com/office/drawing/2014/main" id="{E6683A28-CE9C-4369-81FF-98A3DC0E70F0}"/>
              </a:ext>
            </a:extLst>
          </p:cNvPr>
          <p:cNvSpPr>
            <a:spLocks noGrp="1" noChangeAspect="1"/>
          </p:cNvSpPr>
          <p:nvPr>
            <p:ph sz="quarter" idx="39" hasCustomPrompt="1"/>
          </p:nvPr>
        </p:nvSpPr>
        <p:spPr>
          <a:xfrm>
            <a:off x="9169853" y="1436914"/>
            <a:ext cx="2167128" cy="1179576"/>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53" name="Straight Connector 52">
            <a:extLst>
              <a:ext uri="{FF2B5EF4-FFF2-40B4-BE49-F238E27FC236}">
                <a16:creationId xmlns:a16="http://schemas.microsoft.com/office/drawing/2014/main" id="{A843A949-0B18-480F-823A-1FC4C0721D31}"/>
              </a:ext>
              <a:ext uri="{C183D7F6-B498-43B3-948B-1728B52AA6E4}">
                <adec:decorative xmlns:adec="http://schemas.microsoft.com/office/drawing/2017/decorative" val="1"/>
              </a:ext>
            </a:extLst>
          </p:cNvPr>
          <p:cNvCxnSpPr>
            <a:cxnSpLocks/>
          </p:cNvCxnSpPr>
          <p:nvPr userDrawn="1"/>
        </p:nvCxnSpPr>
        <p:spPr>
          <a:xfrm>
            <a:off x="701840" y="2797341"/>
            <a:ext cx="2509636"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54" name="Content Placeholder 4">
            <a:extLst>
              <a:ext uri="{FF2B5EF4-FFF2-40B4-BE49-F238E27FC236}">
                <a16:creationId xmlns:a16="http://schemas.microsoft.com/office/drawing/2014/main" id="{668E048F-8199-4DDC-BF04-9916B2FF42A1}"/>
              </a:ext>
            </a:extLst>
          </p:cNvPr>
          <p:cNvSpPr>
            <a:spLocks noGrp="1" noChangeAspect="1"/>
          </p:cNvSpPr>
          <p:nvPr>
            <p:ph sz="quarter" idx="40" hasCustomPrompt="1"/>
          </p:nvPr>
        </p:nvSpPr>
        <p:spPr>
          <a:xfrm>
            <a:off x="809625" y="3037114"/>
            <a:ext cx="2167128" cy="1179576"/>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55" name="Straight Connector 54">
            <a:extLst>
              <a:ext uri="{FF2B5EF4-FFF2-40B4-BE49-F238E27FC236}">
                <a16:creationId xmlns:a16="http://schemas.microsoft.com/office/drawing/2014/main" id="{14E15E91-264D-42D4-BF8A-82579D09E000}"/>
              </a:ext>
              <a:ext uri="{C183D7F6-B498-43B3-948B-1728B52AA6E4}">
                <adec:decorative xmlns:adec="http://schemas.microsoft.com/office/drawing/2017/decorative" val="1"/>
              </a:ext>
            </a:extLst>
          </p:cNvPr>
          <p:cNvCxnSpPr>
            <a:cxnSpLocks/>
          </p:cNvCxnSpPr>
          <p:nvPr userDrawn="1"/>
        </p:nvCxnSpPr>
        <p:spPr>
          <a:xfrm>
            <a:off x="3471416" y="2797341"/>
            <a:ext cx="2509636"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56" name="Content Placeholder 4">
            <a:extLst>
              <a:ext uri="{FF2B5EF4-FFF2-40B4-BE49-F238E27FC236}">
                <a16:creationId xmlns:a16="http://schemas.microsoft.com/office/drawing/2014/main" id="{7D5833ED-001F-47B6-8358-AF674372BF2E}"/>
              </a:ext>
            </a:extLst>
          </p:cNvPr>
          <p:cNvSpPr>
            <a:spLocks noGrp="1" noChangeAspect="1"/>
          </p:cNvSpPr>
          <p:nvPr>
            <p:ph sz="quarter" idx="41" hasCustomPrompt="1"/>
          </p:nvPr>
        </p:nvSpPr>
        <p:spPr>
          <a:xfrm>
            <a:off x="3585482" y="3037114"/>
            <a:ext cx="2167128" cy="1179576"/>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57" name="Straight Connector 56">
            <a:extLst>
              <a:ext uri="{FF2B5EF4-FFF2-40B4-BE49-F238E27FC236}">
                <a16:creationId xmlns:a16="http://schemas.microsoft.com/office/drawing/2014/main" id="{CFC6166A-B1C6-4972-B8D8-49D06695C336}"/>
              </a:ext>
              <a:ext uri="{C183D7F6-B498-43B3-948B-1728B52AA6E4}">
                <adec:decorative xmlns:adec="http://schemas.microsoft.com/office/drawing/2017/decorative" val="1"/>
              </a:ext>
            </a:extLst>
          </p:cNvPr>
          <p:cNvCxnSpPr>
            <a:cxnSpLocks/>
          </p:cNvCxnSpPr>
          <p:nvPr userDrawn="1"/>
        </p:nvCxnSpPr>
        <p:spPr>
          <a:xfrm>
            <a:off x="6215520" y="2797341"/>
            <a:ext cx="2509636"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58" name="Content Placeholder 4">
            <a:extLst>
              <a:ext uri="{FF2B5EF4-FFF2-40B4-BE49-F238E27FC236}">
                <a16:creationId xmlns:a16="http://schemas.microsoft.com/office/drawing/2014/main" id="{09B70EFC-61D7-4123-9066-687DEB46F153}"/>
              </a:ext>
            </a:extLst>
          </p:cNvPr>
          <p:cNvSpPr>
            <a:spLocks noGrp="1" noChangeAspect="1"/>
          </p:cNvSpPr>
          <p:nvPr>
            <p:ph sz="quarter" idx="42" hasCustomPrompt="1"/>
          </p:nvPr>
        </p:nvSpPr>
        <p:spPr>
          <a:xfrm>
            <a:off x="6372225" y="3037114"/>
            <a:ext cx="2167128" cy="1179576"/>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59" name="Straight Connector 58">
            <a:extLst>
              <a:ext uri="{FF2B5EF4-FFF2-40B4-BE49-F238E27FC236}">
                <a16:creationId xmlns:a16="http://schemas.microsoft.com/office/drawing/2014/main" id="{929B9008-6230-4A5B-AFB8-5AB50E0211F2}"/>
              </a:ext>
              <a:ext uri="{C183D7F6-B498-43B3-948B-1728B52AA6E4}">
                <adec:decorative xmlns:adec="http://schemas.microsoft.com/office/drawing/2017/decorative" val="1"/>
              </a:ext>
            </a:extLst>
          </p:cNvPr>
          <p:cNvCxnSpPr>
            <a:cxnSpLocks/>
          </p:cNvCxnSpPr>
          <p:nvPr userDrawn="1"/>
        </p:nvCxnSpPr>
        <p:spPr>
          <a:xfrm>
            <a:off x="8924936" y="2797341"/>
            <a:ext cx="2509636"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60" name="Content Placeholder 4">
            <a:extLst>
              <a:ext uri="{FF2B5EF4-FFF2-40B4-BE49-F238E27FC236}">
                <a16:creationId xmlns:a16="http://schemas.microsoft.com/office/drawing/2014/main" id="{7C599A91-D6EB-420B-A584-1907425A7C09}"/>
              </a:ext>
            </a:extLst>
          </p:cNvPr>
          <p:cNvSpPr>
            <a:spLocks noGrp="1" noChangeAspect="1"/>
          </p:cNvSpPr>
          <p:nvPr>
            <p:ph sz="quarter" idx="43" hasCustomPrompt="1"/>
          </p:nvPr>
        </p:nvSpPr>
        <p:spPr>
          <a:xfrm>
            <a:off x="9169853" y="3037114"/>
            <a:ext cx="2167128" cy="1179576"/>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61" name="Straight Connector 60">
            <a:extLst>
              <a:ext uri="{FF2B5EF4-FFF2-40B4-BE49-F238E27FC236}">
                <a16:creationId xmlns:a16="http://schemas.microsoft.com/office/drawing/2014/main" id="{E7D28DD7-F5BA-4D2D-8411-78661DA5442A}"/>
              </a:ext>
              <a:ext uri="{C183D7F6-B498-43B3-948B-1728B52AA6E4}">
                <adec:decorative xmlns:adec="http://schemas.microsoft.com/office/drawing/2017/decorative" val="1"/>
              </a:ext>
            </a:extLst>
          </p:cNvPr>
          <p:cNvCxnSpPr>
            <a:cxnSpLocks noChangeAspect="1"/>
          </p:cNvCxnSpPr>
          <p:nvPr userDrawn="1"/>
        </p:nvCxnSpPr>
        <p:spPr>
          <a:xfrm>
            <a:off x="701840" y="4453688"/>
            <a:ext cx="2509636"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62" name="Content Placeholder 4">
            <a:extLst>
              <a:ext uri="{FF2B5EF4-FFF2-40B4-BE49-F238E27FC236}">
                <a16:creationId xmlns:a16="http://schemas.microsoft.com/office/drawing/2014/main" id="{4B1E13D3-BDFA-4D32-88F7-EB511183270A}"/>
              </a:ext>
            </a:extLst>
          </p:cNvPr>
          <p:cNvSpPr>
            <a:spLocks noGrp="1" noChangeAspect="1"/>
          </p:cNvSpPr>
          <p:nvPr>
            <p:ph sz="quarter" idx="44" hasCustomPrompt="1"/>
          </p:nvPr>
        </p:nvSpPr>
        <p:spPr>
          <a:xfrm>
            <a:off x="809625" y="4669971"/>
            <a:ext cx="2167128" cy="1179576"/>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63" name="Straight Connector 62">
            <a:extLst>
              <a:ext uri="{FF2B5EF4-FFF2-40B4-BE49-F238E27FC236}">
                <a16:creationId xmlns:a16="http://schemas.microsoft.com/office/drawing/2014/main" id="{31269E38-3D42-4911-A9BE-62B07CE15B7C}"/>
              </a:ext>
              <a:ext uri="{C183D7F6-B498-43B3-948B-1728B52AA6E4}">
                <adec:decorative xmlns:adec="http://schemas.microsoft.com/office/drawing/2017/decorative" val="1"/>
              </a:ext>
            </a:extLst>
          </p:cNvPr>
          <p:cNvCxnSpPr>
            <a:cxnSpLocks noChangeAspect="1"/>
          </p:cNvCxnSpPr>
          <p:nvPr userDrawn="1"/>
        </p:nvCxnSpPr>
        <p:spPr>
          <a:xfrm>
            <a:off x="3471416" y="4453688"/>
            <a:ext cx="2509636"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64" name="Content Placeholder 4">
            <a:extLst>
              <a:ext uri="{FF2B5EF4-FFF2-40B4-BE49-F238E27FC236}">
                <a16:creationId xmlns:a16="http://schemas.microsoft.com/office/drawing/2014/main" id="{0CCEC6EF-7818-4A53-BBA0-9633A3E834DA}"/>
              </a:ext>
            </a:extLst>
          </p:cNvPr>
          <p:cNvSpPr>
            <a:spLocks noGrp="1" noChangeAspect="1"/>
          </p:cNvSpPr>
          <p:nvPr>
            <p:ph sz="quarter" idx="45" hasCustomPrompt="1"/>
          </p:nvPr>
        </p:nvSpPr>
        <p:spPr>
          <a:xfrm>
            <a:off x="3585482" y="4669971"/>
            <a:ext cx="2167128" cy="1179576"/>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65" name="Straight Connector 64">
            <a:extLst>
              <a:ext uri="{FF2B5EF4-FFF2-40B4-BE49-F238E27FC236}">
                <a16:creationId xmlns:a16="http://schemas.microsoft.com/office/drawing/2014/main" id="{8EA4B738-68B3-497F-83A0-922DDA762331}"/>
              </a:ext>
              <a:ext uri="{C183D7F6-B498-43B3-948B-1728B52AA6E4}">
                <adec:decorative xmlns:adec="http://schemas.microsoft.com/office/drawing/2017/decorative" val="1"/>
              </a:ext>
            </a:extLst>
          </p:cNvPr>
          <p:cNvCxnSpPr>
            <a:cxnSpLocks noChangeAspect="1"/>
          </p:cNvCxnSpPr>
          <p:nvPr userDrawn="1"/>
        </p:nvCxnSpPr>
        <p:spPr>
          <a:xfrm>
            <a:off x="6215520" y="4453688"/>
            <a:ext cx="2509636"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66" name="Content Placeholder 4">
            <a:extLst>
              <a:ext uri="{FF2B5EF4-FFF2-40B4-BE49-F238E27FC236}">
                <a16:creationId xmlns:a16="http://schemas.microsoft.com/office/drawing/2014/main" id="{27EF98E3-7897-4873-904D-13C42E5BCB2D}"/>
              </a:ext>
            </a:extLst>
          </p:cNvPr>
          <p:cNvSpPr>
            <a:spLocks noGrp="1" noChangeAspect="1"/>
          </p:cNvSpPr>
          <p:nvPr>
            <p:ph sz="quarter" idx="46" hasCustomPrompt="1"/>
          </p:nvPr>
        </p:nvSpPr>
        <p:spPr>
          <a:xfrm>
            <a:off x="6372225" y="4669971"/>
            <a:ext cx="2167128" cy="1179576"/>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67" name="Straight Connector 66">
            <a:extLst>
              <a:ext uri="{FF2B5EF4-FFF2-40B4-BE49-F238E27FC236}">
                <a16:creationId xmlns:a16="http://schemas.microsoft.com/office/drawing/2014/main" id="{60C7EE43-53B0-49DB-9A90-8979CEF20B3B}"/>
              </a:ext>
              <a:ext uri="{C183D7F6-B498-43B3-948B-1728B52AA6E4}">
                <adec:decorative xmlns:adec="http://schemas.microsoft.com/office/drawing/2017/decorative" val="1"/>
              </a:ext>
            </a:extLst>
          </p:cNvPr>
          <p:cNvCxnSpPr>
            <a:cxnSpLocks noChangeAspect="1"/>
          </p:cNvCxnSpPr>
          <p:nvPr userDrawn="1"/>
        </p:nvCxnSpPr>
        <p:spPr>
          <a:xfrm>
            <a:off x="8924936" y="4453688"/>
            <a:ext cx="2509636"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68" name="Content Placeholder 4">
            <a:extLst>
              <a:ext uri="{FF2B5EF4-FFF2-40B4-BE49-F238E27FC236}">
                <a16:creationId xmlns:a16="http://schemas.microsoft.com/office/drawing/2014/main" id="{AFEF12A2-1C23-404A-9E22-437C3C710FA7}"/>
              </a:ext>
            </a:extLst>
          </p:cNvPr>
          <p:cNvSpPr>
            <a:spLocks noGrp="1" noChangeAspect="1"/>
          </p:cNvSpPr>
          <p:nvPr>
            <p:ph sz="quarter" idx="47" hasCustomPrompt="1"/>
          </p:nvPr>
        </p:nvSpPr>
        <p:spPr>
          <a:xfrm>
            <a:off x="9169853" y="4669971"/>
            <a:ext cx="2167128" cy="1179576"/>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spTree>
    <p:extLst>
      <p:ext uri="{BB962C8B-B14F-4D97-AF65-F5344CB8AC3E}">
        <p14:creationId xmlns:p14="http://schemas.microsoft.com/office/powerpoint/2010/main" val="23130814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8_Logo Wall_Bark">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ABC60A3F-D245-2042-BDA2-452AA57D17E4}"/>
              </a:ext>
            </a:extLst>
          </p:cNvPr>
          <p:cNvSpPr>
            <a:spLocks noGrp="1"/>
          </p:cNvSpPr>
          <p:nvPr>
            <p:ph type="title" hasCustomPrompt="1"/>
          </p:nvPr>
        </p:nvSpPr>
        <p:spPr>
          <a:xfrm>
            <a:off x="768875" y="182403"/>
            <a:ext cx="10671048" cy="822960"/>
          </a:xfrm>
        </p:spPr>
        <p:txBody>
          <a:bodyPr/>
          <a:lstStyle>
            <a:lvl1pPr>
              <a:defRPr>
                <a:solidFill>
                  <a:schemeClr val="tx1"/>
                </a:solidFill>
              </a:defRPr>
            </a:lvl1pPr>
          </a:lstStyle>
          <a:p>
            <a:r>
              <a:rPr lang="en-US" dirty="0"/>
              <a:t>Title (eighteen logos)</a:t>
            </a:r>
          </a:p>
        </p:txBody>
      </p:sp>
      <p:sp>
        <p:nvSpPr>
          <p:cNvPr id="42" name="Content Placeholder 4">
            <a:extLst>
              <a:ext uri="{FF2B5EF4-FFF2-40B4-BE49-F238E27FC236}">
                <a16:creationId xmlns:a16="http://schemas.microsoft.com/office/drawing/2014/main" id="{222948E7-D8E0-4EAB-B879-33E729422E10}"/>
              </a:ext>
            </a:extLst>
          </p:cNvPr>
          <p:cNvSpPr>
            <a:spLocks noGrp="1" noChangeAspect="1"/>
          </p:cNvSpPr>
          <p:nvPr>
            <p:ph sz="quarter" idx="47" hasCustomPrompt="1"/>
          </p:nvPr>
        </p:nvSpPr>
        <p:spPr>
          <a:xfrm>
            <a:off x="809625" y="1436913"/>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19" name="Straight Connector 18">
            <a:extLst>
              <a:ext uri="{FF2B5EF4-FFF2-40B4-BE49-F238E27FC236}">
                <a16:creationId xmlns:a16="http://schemas.microsoft.com/office/drawing/2014/main" id="{A35EFA56-B972-A24A-8215-0C929E2CB8B8}"/>
              </a:ext>
              <a:ext uri="{C183D7F6-B498-43B3-948B-1728B52AA6E4}">
                <adec:decorative xmlns:adec="http://schemas.microsoft.com/office/drawing/2017/decorative" val="1"/>
              </a:ext>
            </a:extLst>
          </p:cNvPr>
          <p:cNvCxnSpPr>
            <a:cxnSpLocks noChangeAspect="1"/>
          </p:cNvCxnSpPr>
          <p:nvPr userDrawn="1"/>
        </p:nvCxnSpPr>
        <p:spPr>
          <a:xfrm>
            <a:off x="2475243" y="1694320"/>
            <a:ext cx="0" cy="4138863"/>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78" name="Content Placeholder 4">
            <a:extLst>
              <a:ext uri="{FF2B5EF4-FFF2-40B4-BE49-F238E27FC236}">
                <a16:creationId xmlns:a16="http://schemas.microsoft.com/office/drawing/2014/main" id="{328EE0C9-6FA3-4132-AC4B-23841143DFEC}"/>
              </a:ext>
            </a:extLst>
          </p:cNvPr>
          <p:cNvSpPr>
            <a:spLocks noGrp="1" noChangeAspect="1"/>
          </p:cNvSpPr>
          <p:nvPr>
            <p:ph sz="quarter" idx="48" hasCustomPrompt="1"/>
          </p:nvPr>
        </p:nvSpPr>
        <p:spPr>
          <a:xfrm>
            <a:off x="2638425" y="1436913"/>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60" name="Straight Connector 59">
            <a:extLst>
              <a:ext uri="{FF2B5EF4-FFF2-40B4-BE49-F238E27FC236}">
                <a16:creationId xmlns:a16="http://schemas.microsoft.com/office/drawing/2014/main" id="{11426973-CDF5-0C48-B7ED-C03BA8CC9189}"/>
              </a:ext>
              <a:ext uri="{C183D7F6-B498-43B3-948B-1728B52AA6E4}">
                <adec:decorative xmlns:adec="http://schemas.microsoft.com/office/drawing/2017/decorative" val="1"/>
              </a:ext>
            </a:extLst>
          </p:cNvPr>
          <p:cNvCxnSpPr>
            <a:cxnSpLocks noChangeAspect="1"/>
          </p:cNvCxnSpPr>
          <p:nvPr userDrawn="1"/>
        </p:nvCxnSpPr>
        <p:spPr>
          <a:xfrm>
            <a:off x="4304043" y="1694320"/>
            <a:ext cx="0" cy="4138863"/>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79" name="Content Placeholder 4">
            <a:extLst>
              <a:ext uri="{FF2B5EF4-FFF2-40B4-BE49-F238E27FC236}">
                <a16:creationId xmlns:a16="http://schemas.microsoft.com/office/drawing/2014/main" id="{EFD6F3B3-8442-46B4-8F00-E9EF4EA0B7CC}"/>
              </a:ext>
            </a:extLst>
          </p:cNvPr>
          <p:cNvSpPr>
            <a:spLocks noGrp="1" noChangeAspect="1"/>
          </p:cNvSpPr>
          <p:nvPr>
            <p:ph sz="quarter" idx="49" hasCustomPrompt="1"/>
          </p:nvPr>
        </p:nvSpPr>
        <p:spPr>
          <a:xfrm>
            <a:off x="4456339" y="1436913"/>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63" name="Straight Connector 62">
            <a:extLst>
              <a:ext uri="{FF2B5EF4-FFF2-40B4-BE49-F238E27FC236}">
                <a16:creationId xmlns:a16="http://schemas.microsoft.com/office/drawing/2014/main" id="{B5F60870-D803-0E4F-9D29-85E63374F3E6}"/>
              </a:ext>
              <a:ext uri="{C183D7F6-B498-43B3-948B-1728B52AA6E4}">
                <adec:decorative xmlns:adec="http://schemas.microsoft.com/office/drawing/2017/decorative" val="1"/>
              </a:ext>
            </a:extLst>
          </p:cNvPr>
          <p:cNvCxnSpPr>
            <a:cxnSpLocks noChangeAspect="1"/>
          </p:cNvCxnSpPr>
          <p:nvPr userDrawn="1"/>
        </p:nvCxnSpPr>
        <p:spPr>
          <a:xfrm>
            <a:off x="6122683" y="1694320"/>
            <a:ext cx="0" cy="4138863"/>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80" name="Content Placeholder 4">
            <a:extLst>
              <a:ext uri="{FF2B5EF4-FFF2-40B4-BE49-F238E27FC236}">
                <a16:creationId xmlns:a16="http://schemas.microsoft.com/office/drawing/2014/main" id="{8FC4028C-5373-406F-9258-1ECBCE51B49E}"/>
              </a:ext>
            </a:extLst>
          </p:cNvPr>
          <p:cNvSpPr>
            <a:spLocks noGrp="1" noChangeAspect="1"/>
          </p:cNvSpPr>
          <p:nvPr>
            <p:ph sz="quarter" idx="50" hasCustomPrompt="1"/>
          </p:nvPr>
        </p:nvSpPr>
        <p:spPr>
          <a:xfrm>
            <a:off x="6285139" y="1436913"/>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64" name="Straight Connector 63">
            <a:extLst>
              <a:ext uri="{FF2B5EF4-FFF2-40B4-BE49-F238E27FC236}">
                <a16:creationId xmlns:a16="http://schemas.microsoft.com/office/drawing/2014/main" id="{3B0E0798-22DD-BF42-A849-F0FE742E32B8}"/>
              </a:ext>
              <a:ext uri="{C183D7F6-B498-43B3-948B-1728B52AA6E4}">
                <adec:decorative xmlns:adec="http://schemas.microsoft.com/office/drawing/2017/decorative" val="1"/>
              </a:ext>
            </a:extLst>
          </p:cNvPr>
          <p:cNvCxnSpPr>
            <a:cxnSpLocks noChangeAspect="1"/>
          </p:cNvCxnSpPr>
          <p:nvPr userDrawn="1"/>
        </p:nvCxnSpPr>
        <p:spPr>
          <a:xfrm>
            <a:off x="7951483" y="1694320"/>
            <a:ext cx="0" cy="4138863"/>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81" name="Content Placeholder 4">
            <a:extLst>
              <a:ext uri="{FF2B5EF4-FFF2-40B4-BE49-F238E27FC236}">
                <a16:creationId xmlns:a16="http://schemas.microsoft.com/office/drawing/2014/main" id="{5FB983A5-EEAC-41C3-8587-92D62118D09D}"/>
              </a:ext>
            </a:extLst>
          </p:cNvPr>
          <p:cNvSpPr>
            <a:spLocks noGrp="1" noChangeAspect="1"/>
          </p:cNvSpPr>
          <p:nvPr>
            <p:ph sz="quarter" idx="51" hasCustomPrompt="1"/>
          </p:nvPr>
        </p:nvSpPr>
        <p:spPr>
          <a:xfrm>
            <a:off x="8113939" y="1436913"/>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65" name="Straight Connector 64">
            <a:extLst>
              <a:ext uri="{FF2B5EF4-FFF2-40B4-BE49-F238E27FC236}">
                <a16:creationId xmlns:a16="http://schemas.microsoft.com/office/drawing/2014/main" id="{2BA8FAC4-A755-CA44-B97E-A26D4117F25F}"/>
              </a:ext>
              <a:ext uri="{C183D7F6-B498-43B3-948B-1728B52AA6E4}">
                <adec:decorative xmlns:adec="http://schemas.microsoft.com/office/drawing/2017/decorative" val="1"/>
              </a:ext>
            </a:extLst>
          </p:cNvPr>
          <p:cNvCxnSpPr>
            <a:cxnSpLocks noChangeAspect="1"/>
          </p:cNvCxnSpPr>
          <p:nvPr userDrawn="1"/>
        </p:nvCxnSpPr>
        <p:spPr>
          <a:xfrm>
            <a:off x="9790443" y="1694320"/>
            <a:ext cx="0" cy="4138863"/>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82" name="Content Placeholder 4">
            <a:extLst>
              <a:ext uri="{FF2B5EF4-FFF2-40B4-BE49-F238E27FC236}">
                <a16:creationId xmlns:a16="http://schemas.microsoft.com/office/drawing/2014/main" id="{00AFDF02-4A88-43D9-ADCF-45219AF1082B}"/>
              </a:ext>
            </a:extLst>
          </p:cNvPr>
          <p:cNvSpPr>
            <a:spLocks noGrp="1" noChangeAspect="1"/>
          </p:cNvSpPr>
          <p:nvPr>
            <p:ph sz="quarter" idx="52" hasCustomPrompt="1"/>
          </p:nvPr>
        </p:nvSpPr>
        <p:spPr>
          <a:xfrm>
            <a:off x="9942739" y="1436913"/>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66" name="Straight Connector 65">
            <a:extLst>
              <a:ext uri="{FF2B5EF4-FFF2-40B4-BE49-F238E27FC236}">
                <a16:creationId xmlns:a16="http://schemas.microsoft.com/office/drawing/2014/main" id="{BFEA5B5A-4A4D-C242-9C9B-9AE3CAC1A4E5}"/>
              </a:ext>
              <a:ext uri="{C183D7F6-B498-43B3-948B-1728B52AA6E4}">
                <adec:decorative xmlns:adec="http://schemas.microsoft.com/office/drawing/2017/decorative" val="1"/>
              </a:ext>
            </a:extLst>
          </p:cNvPr>
          <p:cNvCxnSpPr>
            <a:cxnSpLocks noChangeAspect="1"/>
          </p:cNvCxnSpPr>
          <p:nvPr userDrawn="1"/>
        </p:nvCxnSpPr>
        <p:spPr>
          <a:xfrm>
            <a:off x="756139" y="2873541"/>
            <a:ext cx="1600363"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83" name="Content Placeholder 4">
            <a:extLst>
              <a:ext uri="{FF2B5EF4-FFF2-40B4-BE49-F238E27FC236}">
                <a16:creationId xmlns:a16="http://schemas.microsoft.com/office/drawing/2014/main" id="{7660B812-24E6-4C99-B11D-90F932FEAA90}"/>
              </a:ext>
            </a:extLst>
          </p:cNvPr>
          <p:cNvSpPr>
            <a:spLocks noGrp="1" noChangeAspect="1"/>
          </p:cNvSpPr>
          <p:nvPr>
            <p:ph sz="quarter" idx="53" hasCustomPrompt="1"/>
          </p:nvPr>
        </p:nvSpPr>
        <p:spPr>
          <a:xfrm>
            <a:off x="809625" y="3004455"/>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68" name="Straight Connector 67">
            <a:extLst>
              <a:ext uri="{FF2B5EF4-FFF2-40B4-BE49-F238E27FC236}">
                <a16:creationId xmlns:a16="http://schemas.microsoft.com/office/drawing/2014/main" id="{7CB8A7C0-6F2E-784C-B2B2-766E0A044962}"/>
              </a:ext>
              <a:ext uri="{C183D7F6-B498-43B3-948B-1728B52AA6E4}">
                <adec:decorative xmlns:adec="http://schemas.microsoft.com/office/drawing/2017/decorative" val="1"/>
              </a:ext>
            </a:extLst>
          </p:cNvPr>
          <p:cNvCxnSpPr>
            <a:cxnSpLocks noChangeAspect="1"/>
          </p:cNvCxnSpPr>
          <p:nvPr userDrawn="1"/>
        </p:nvCxnSpPr>
        <p:spPr>
          <a:xfrm>
            <a:off x="2582245" y="2880790"/>
            <a:ext cx="1600363"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84" name="Content Placeholder 4">
            <a:extLst>
              <a:ext uri="{FF2B5EF4-FFF2-40B4-BE49-F238E27FC236}">
                <a16:creationId xmlns:a16="http://schemas.microsoft.com/office/drawing/2014/main" id="{AE11FF87-93C9-4AEC-9630-65540653BA5B}"/>
              </a:ext>
            </a:extLst>
          </p:cNvPr>
          <p:cNvSpPr>
            <a:spLocks noGrp="1" noChangeAspect="1"/>
          </p:cNvSpPr>
          <p:nvPr>
            <p:ph sz="quarter" idx="54" hasCustomPrompt="1"/>
          </p:nvPr>
        </p:nvSpPr>
        <p:spPr>
          <a:xfrm>
            <a:off x="2638425" y="3004455"/>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70" name="Straight Connector 69">
            <a:extLst>
              <a:ext uri="{FF2B5EF4-FFF2-40B4-BE49-F238E27FC236}">
                <a16:creationId xmlns:a16="http://schemas.microsoft.com/office/drawing/2014/main" id="{33A4C154-AF60-604C-8CBF-F0A28F663D2D}"/>
              </a:ext>
              <a:ext uri="{C183D7F6-B498-43B3-948B-1728B52AA6E4}">
                <adec:decorative xmlns:adec="http://schemas.microsoft.com/office/drawing/2017/decorative" val="1"/>
              </a:ext>
            </a:extLst>
          </p:cNvPr>
          <p:cNvCxnSpPr>
            <a:cxnSpLocks noChangeAspect="1"/>
          </p:cNvCxnSpPr>
          <p:nvPr userDrawn="1"/>
        </p:nvCxnSpPr>
        <p:spPr>
          <a:xfrm>
            <a:off x="4431130" y="2876935"/>
            <a:ext cx="1600363"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85" name="Content Placeholder 4">
            <a:extLst>
              <a:ext uri="{FF2B5EF4-FFF2-40B4-BE49-F238E27FC236}">
                <a16:creationId xmlns:a16="http://schemas.microsoft.com/office/drawing/2014/main" id="{DEBEBCFF-2729-4616-AC69-6C87003193A8}"/>
              </a:ext>
            </a:extLst>
          </p:cNvPr>
          <p:cNvSpPr>
            <a:spLocks noGrp="1" noChangeAspect="1"/>
          </p:cNvSpPr>
          <p:nvPr>
            <p:ph sz="quarter" idx="55" hasCustomPrompt="1"/>
          </p:nvPr>
        </p:nvSpPr>
        <p:spPr>
          <a:xfrm>
            <a:off x="4456339" y="3004455"/>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72" name="Straight Connector 71">
            <a:extLst>
              <a:ext uri="{FF2B5EF4-FFF2-40B4-BE49-F238E27FC236}">
                <a16:creationId xmlns:a16="http://schemas.microsoft.com/office/drawing/2014/main" id="{B71EB7C0-853A-784B-9FE5-42FECD7208CF}"/>
              </a:ext>
              <a:ext uri="{C183D7F6-B498-43B3-948B-1728B52AA6E4}">
                <adec:decorative xmlns:adec="http://schemas.microsoft.com/office/drawing/2017/decorative" val="1"/>
              </a:ext>
            </a:extLst>
          </p:cNvPr>
          <p:cNvCxnSpPr>
            <a:cxnSpLocks noChangeAspect="1"/>
          </p:cNvCxnSpPr>
          <p:nvPr userDrawn="1"/>
        </p:nvCxnSpPr>
        <p:spPr>
          <a:xfrm>
            <a:off x="6257236" y="2884184"/>
            <a:ext cx="1600363"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86" name="Content Placeholder 4">
            <a:extLst>
              <a:ext uri="{FF2B5EF4-FFF2-40B4-BE49-F238E27FC236}">
                <a16:creationId xmlns:a16="http://schemas.microsoft.com/office/drawing/2014/main" id="{F22AC396-8090-4AA7-B150-8C45FF52CD42}"/>
              </a:ext>
            </a:extLst>
          </p:cNvPr>
          <p:cNvSpPr>
            <a:spLocks noGrp="1" noChangeAspect="1"/>
          </p:cNvSpPr>
          <p:nvPr>
            <p:ph sz="quarter" idx="56" hasCustomPrompt="1"/>
          </p:nvPr>
        </p:nvSpPr>
        <p:spPr>
          <a:xfrm>
            <a:off x="6285139" y="3004455"/>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74" name="Straight Connector 73">
            <a:extLst>
              <a:ext uri="{FF2B5EF4-FFF2-40B4-BE49-F238E27FC236}">
                <a16:creationId xmlns:a16="http://schemas.microsoft.com/office/drawing/2014/main" id="{37DABB25-4385-D84B-B4E5-0CFEC26EEC7A}"/>
              </a:ext>
              <a:ext uri="{C183D7F6-B498-43B3-948B-1728B52AA6E4}">
                <adec:decorative xmlns:adec="http://schemas.microsoft.com/office/drawing/2017/decorative" val="1"/>
              </a:ext>
            </a:extLst>
          </p:cNvPr>
          <p:cNvCxnSpPr>
            <a:cxnSpLocks noChangeAspect="1"/>
          </p:cNvCxnSpPr>
          <p:nvPr userDrawn="1"/>
        </p:nvCxnSpPr>
        <p:spPr>
          <a:xfrm>
            <a:off x="8069296" y="2885815"/>
            <a:ext cx="1600363"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87" name="Content Placeholder 4">
            <a:extLst>
              <a:ext uri="{FF2B5EF4-FFF2-40B4-BE49-F238E27FC236}">
                <a16:creationId xmlns:a16="http://schemas.microsoft.com/office/drawing/2014/main" id="{FBD03448-999D-4DE5-9164-EE0F254209B3}"/>
              </a:ext>
            </a:extLst>
          </p:cNvPr>
          <p:cNvSpPr>
            <a:spLocks noGrp="1" noChangeAspect="1"/>
          </p:cNvSpPr>
          <p:nvPr>
            <p:ph sz="quarter" idx="57" hasCustomPrompt="1"/>
          </p:nvPr>
        </p:nvSpPr>
        <p:spPr>
          <a:xfrm>
            <a:off x="8113939" y="3004455"/>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76" name="Straight Connector 75">
            <a:extLst>
              <a:ext uri="{FF2B5EF4-FFF2-40B4-BE49-F238E27FC236}">
                <a16:creationId xmlns:a16="http://schemas.microsoft.com/office/drawing/2014/main" id="{F1CD6E25-E7E3-2B4A-8969-2C413CB3B876}"/>
              </a:ext>
              <a:ext uri="{C183D7F6-B498-43B3-948B-1728B52AA6E4}">
                <adec:decorative xmlns:adec="http://schemas.microsoft.com/office/drawing/2017/decorative" val="1"/>
              </a:ext>
            </a:extLst>
          </p:cNvPr>
          <p:cNvCxnSpPr>
            <a:cxnSpLocks noChangeAspect="1"/>
          </p:cNvCxnSpPr>
          <p:nvPr userDrawn="1"/>
        </p:nvCxnSpPr>
        <p:spPr>
          <a:xfrm>
            <a:off x="9895402" y="2893064"/>
            <a:ext cx="1600363"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88" name="Content Placeholder 4">
            <a:extLst>
              <a:ext uri="{FF2B5EF4-FFF2-40B4-BE49-F238E27FC236}">
                <a16:creationId xmlns:a16="http://schemas.microsoft.com/office/drawing/2014/main" id="{8E4D879C-8C37-400C-8DBE-FD17231523BB}"/>
              </a:ext>
            </a:extLst>
          </p:cNvPr>
          <p:cNvSpPr>
            <a:spLocks noGrp="1" noChangeAspect="1"/>
          </p:cNvSpPr>
          <p:nvPr>
            <p:ph sz="quarter" idx="58" hasCustomPrompt="1"/>
          </p:nvPr>
        </p:nvSpPr>
        <p:spPr>
          <a:xfrm>
            <a:off x="9942739" y="3004455"/>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89" name="Straight Connector 88">
            <a:extLst>
              <a:ext uri="{FF2B5EF4-FFF2-40B4-BE49-F238E27FC236}">
                <a16:creationId xmlns:a16="http://schemas.microsoft.com/office/drawing/2014/main" id="{D40A6B01-703B-48C3-AD0B-F4C2144A282C}"/>
              </a:ext>
              <a:ext uri="{C183D7F6-B498-43B3-948B-1728B52AA6E4}">
                <adec:decorative xmlns:adec="http://schemas.microsoft.com/office/drawing/2017/decorative" val="1"/>
              </a:ext>
            </a:extLst>
          </p:cNvPr>
          <p:cNvCxnSpPr>
            <a:cxnSpLocks noChangeAspect="1"/>
          </p:cNvCxnSpPr>
          <p:nvPr userDrawn="1"/>
        </p:nvCxnSpPr>
        <p:spPr>
          <a:xfrm>
            <a:off x="771950" y="4463140"/>
            <a:ext cx="1600363"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90" name="Content Placeholder 4">
            <a:extLst>
              <a:ext uri="{FF2B5EF4-FFF2-40B4-BE49-F238E27FC236}">
                <a16:creationId xmlns:a16="http://schemas.microsoft.com/office/drawing/2014/main" id="{7086F93E-78CD-41E7-AAC0-0AB5AB0A6DCA}"/>
              </a:ext>
            </a:extLst>
          </p:cNvPr>
          <p:cNvSpPr>
            <a:spLocks noGrp="1" noChangeAspect="1"/>
          </p:cNvSpPr>
          <p:nvPr>
            <p:ph sz="quarter" idx="59" hasCustomPrompt="1"/>
          </p:nvPr>
        </p:nvSpPr>
        <p:spPr>
          <a:xfrm>
            <a:off x="825436" y="4594054"/>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91" name="Straight Connector 90">
            <a:extLst>
              <a:ext uri="{FF2B5EF4-FFF2-40B4-BE49-F238E27FC236}">
                <a16:creationId xmlns:a16="http://schemas.microsoft.com/office/drawing/2014/main" id="{1FDB13B4-9368-4780-B2A7-E0F5B96CD367}"/>
              </a:ext>
              <a:ext uri="{C183D7F6-B498-43B3-948B-1728B52AA6E4}">
                <adec:decorative xmlns:adec="http://schemas.microsoft.com/office/drawing/2017/decorative" val="1"/>
              </a:ext>
            </a:extLst>
          </p:cNvPr>
          <p:cNvCxnSpPr>
            <a:cxnSpLocks noChangeAspect="1"/>
          </p:cNvCxnSpPr>
          <p:nvPr userDrawn="1"/>
        </p:nvCxnSpPr>
        <p:spPr>
          <a:xfrm>
            <a:off x="2598056" y="4470389"/>
            <a:ext cx="1600363"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92" name="Content Placeholder 4">
            <a:extLst>
              <a:ext uri="{FF2B5EF4-FFF2-40B4-BE49-F238E27FC236}">
                <a16:creationId xmlns:a16="http://schemas.microsoft.com/office/drawing/2014/main" id="{0DF49386-798E-4B13-9EE6-46B1CA636527}"/>
              </a:ext>
            </a:extLst>
          </p:cNvPr>
          <p:cNvSpPr>
            <a:spLocks noGrp="1" noChangeAspect="1"/>
          </p:cNvSpPr>
          <p:nvPr>
            <p:ph sz="quarter" idx="60" hasCustomPrompt="1"/>
          </p:nvPr>
        </p:nvSpPr>
        <p:spPr>
          <a:xfrm>
            <a:off x="2654236" y="4594054"/>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93" name="Straight Connector 92">
            <a:extLst>
              <a:ext uri="{FF2B5EF4-FFF2-40B4-BE49-F238E27FC236}">
                <a16:creationId xmlns:a16="http://schemas.microsoft.com/office/drawing/2014/main" id="{48370604-55D0-44B2-B939-E45A4F6984D3}"/>
              </a:ext>
              <a:ext uri="{C183D7F6-B498-43B3-948B-1728B52AA6E4}">
                <adec:decorative xmlns:adec="http://schemas.microsoft.com/office/drawing/2017/decorative" val="1"/>
              </a:ext>
            </a:extLst>
          </p:cNvPr>
          <p:cNvCxnSpPr>
            <a:cxnSpLocks noChangeAspect="1"/>
          </p:cNvCxnSpPr>
          <p:nvPr userDrawn="1"/>
        </p:nvCxnSpPr>
        <p:spPr>
          <a:xfrm>
            <a:off x="4446941" y="4466534"/>
            <a:ext cx="1600363"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94" name="Content Placeholder 4">
            <a:extLst>
              <a:ext uri="{FF2B5EF4-FFF2-40B4-BE49-F238E27FC236}">
                <a16:creationId xmlns:a16="http://schemas.microsoft.com/office/drawing/2014/main" id="{892B07DF-BEB1-4872-BDAE-B41E6ECA2DFF}"/>
              </a:ext>
            </a:extLst>
          </p:cNvPr>
          <p:cNvSpPr>
            <a:spLocks noGrp="1" noChangeAspect="1"/>
          </p:cNvSpPr>
          <p:nvPr>
            <p:ph sz="quarter" idx="61" hasCustomPrompt="1"/>
          </p:nvPr>
        </p:nvSpPr>
        <p:spPr>
          <a:xfrm>
            <a:off x="4472150" y="4594054"/>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95" name="Straight Connector 94">
            <a:extLst>
              <a:ext uri="{FF2B5EF4-FFF2-40B4-BE49-F238E27FC236}">
                <a16:creationId xmlns:a16="http://schemas.microsoft.com/office/drawing/2014/main" id="{42B68127-D58F-4CAB-AD23-433DFF06D98B}"/>
              </a:ext>
              <a:ext uri="{C183D7F6-B498-43B3-948B-1728B52AA6E4}">
                <adec:decorative xmlns:adec="http://schemas.microsoft.com/office/drawing/2017/decorative" val="1"/>
              </a:ext>
            </a:extLst>
          </p:cNvPr>
          <p:cNvCxnSpPr>
            <a:cxnSpLocks noChangeAspect="1"/>
          </p:cNvCxnSpPr>
          <p:nvPr userDrawn="1"/>
        </p:nvCxnSpPr>
        <p:spPr>
          <a:xfrm>
            <a:off x="6273047" y="4473783"/>
            <a:ext cx="1600363"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96" name="Content Placeholder 4">
            <a:extLst>
              <a:ext uri="{FF2B5EF4-FFF2-40B4-BE49-F238E27FC236}">
                <a16:creationId xmlns:a16="http://schemas.microsoft.com/office/drawing/2014/main" id="{92E3D221-03DC-446F-9E1C-870C05D812B9}"/>
              </a:ext>
            </a:extLst>
          </p:cNvPr>
          <p:cNvSpPr>
            <a:spLocks noGrp="1" noChangeAspect="1"/>
          </p:cNvSpPr>
          <p:nvPr>
            <p:ph sz="quarter" idx="62" hasCustomPrompt="1"/>
          </p:nvPr>
        </p:nvSpPr>
        <p:spPr>
          <a:xfrm>
            <a:off x="6300950" y="4594054"/>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97" name="Straight Connector 96">
            <a:extLst>
              <a:ext uri="{FF2B5EF4-FFF2-40B4-BE49-F238E27FC236}">
                <a16:creationId xmlns:a16="http://schemas.microsoft.com/office/drawing/2014/main" id="{67D31D0E-938D-418D-B42B-8C0FB3026AC2}"/>
              </a:ext>
              <a:ext uri="{C183D7F6-B498-43B3-948B-1728B52AA6E4}">
                <adec:decorative xmlns:adec="http://schemas.microsoft.com/office/drawing/2017/decorative" val="1"/>
              </a:ext>
            </a:extLst>
          </p:cNvPr>
          <p:cNvCxnSpPr>
            <a:cxnSpLocks noChangeAspect="1"/>
          </p:cNvCxnSpPr>
          <p:nvPr userDrawn="1"/>
        </p:nvCxnSpPr>
        <p:spPr>
          <a:xfrm>
            <a:off x="8085107" y="4475414"/>
            <a:ext cx="1600363"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98" name="Content Placeholder 4">
            <a:extLst>
              <a:ext uri="{FF2B5EF4-FFF2-40B4-BE49-F238E27FC236}">
                <a16:creationId xmlns:a16="http://schemas.microsoft.com/office/drawing/2014/main" id="{BBFBA640-9F5C-4A5E-8A53-3C7E901D3772}"/>
              </a:ext>
            </a:extLst>
          </p:cNvPr>
          <p:cNvSpPr>
            <a:spLocks noGrp="1" noChangeAspect="1"/>
          </p:cNvSpPr>
          <p:nvPr>
            <p:ph sz="quarter" idx="63" hasCustomPrompt="1"/>
          </p:nvPr>
        </p:nvSpPr>
        <p:spPr>
          <a:xfrm>
            <a:off x="8129750" y="4594054"/>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99" name="Straight Connector 98">
            <a:extLst>
              <a:ext uri="{FF2B5EF4-FFF2-40B4-BE49-F238E27FC236}">
                <a16:creationId xmlns:a16="http://schemas.microsoft.com/office/drawing/2014/main" id="{8170AD0C-7968-43AC-88F0-650238088B0C}"/>
              </a:ext>
              <a:ext uri="{C183D7F6-B498-43B3-948B-1728B52AA6E4}">
                <adec:decorative xmlns:adec="http://schemas.microsoft.com/office/drawing/2017/decorative" val="1"/>
              </a:ext>
            </a:extLst>
          </p:cNvPr>
          <p:cNvCxnSpPr>
            <a:cxnSpLocks noChangeAspect="1"/>
          </p:cNvCxnSpPr>
          <p:nvPr userDrawn="1"/>
        </p:nvCxnSpPr>
        <p:spPr>
          <a:xfrm>
            <a:off x="9911213" y="4482663"/>
            <a:ext cx="1600363"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100" name="Content Placeholder 4">
            <a:extLst>
              <a:ext uri="{FF2B5EF4-FFF2-40B4-BE49-F238E27FC236}">
                <a16:creationId xmlns:a16="http://schemas.microsoft.com/office/drawing/2014/main" id="{253EB09C-432C-4D7D-B80C-7F32C4F5DFCF}"/>
              </a:ext>
            </a:extLst>
          </p:cNvPr>
          <p:cNvSpPr>
            <a:spLocks noGrp="1" noChangeAspect="1"/>
          </p:cNvSpPr>
          <p:nvPr>
            <p:ph sz="quarter" idx="64" hasCustomPrompt="1"/>
          </p:nvPr>
        </p:nvSpPr>
        <p:spPr>
          <a:xfrm>
            <a:off x="9958550" y="4594054"/>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sp>
        <p:nvSpPr>
          <p:cNvPr id="3" name="Date Placeholder 2">
            <a:extLst>
              <a:ext uri="{FF2B5EF4-FFF2-40B4-BE49-F238E27FC236}">
                <a16:creationId xmlns:a16="http://schemas.microsoft.com/office/drawing/2014/main" id="{F89127AD-303E-4148-925B-F8D854942DC9}"/>
              </a:ext>
            </a:extLst>
          </p:cNvPr>
          <p:cNvSpPr>
            <a:spLocks noGrp="1"/>
          </p:cNvSpPr>
          <p:nvPr>
            <p:ph type="dt" sz="half" idx="10"/>
          </p:nvPr>
        </p:nvSpPr>
        <p:spPr/>
        <p:txBody>
          <a:bodyPr/>
          <a:lstStyle/>
          <a:p>
            <a:r>
              <a:rPr lang="en-US"/>
              <a:t>[Date]</a:t>
            </a:r>
            <a:endParaRPr lang="en-US" dirty="0"/>
          </a:p>
        </p:txBody>
      </p:sp>
      <p:sp>
        <p:nvSpPr>
          <p:cNvPr id="5" name="Footer Placeholder 4">
            <a:extLst>
              <a:ext uri="{FF2B5EF4-FFF2-40B4-BE49-F238E27FC236}">
                <a16:creationId xmlns:a16="http://schemas.microsoft.com/office/drawing/2014/main" id="{6077CD67-74FC-43EC-912B-8B74B34E5B81}"/>
              </a:ext>
            </a:extLst>
          </p:cNvPr>
          <p:cNvSpPr>
            <a:spLocks noGrp="1"/>
          </p:cNvSpPr>
          <p:nvPr>
            <p:ph type="ftr" sz="quarter" idx="11"/>
          </p:nvPr>
        </p:nvSpPr>
        <p:spPr/>
        <p:txBody>
          <a:bodyPr/>
          <a:lstStyle/>
          <a:p>
            <a:r>
              <a:rPr lang="en-US"/>
              <a:t>Copyright © 2022, Oracle and/or its affiliates  |  Confidential: Internal</a:t>
            </a:r>
            <a:endParaRPr lang="en-US" dirty="0"/>
          </a:p>
        </p:txBody>
      </p:sp>
      <p:sp>
        <p:nvSpPr>
          <p:cNvPr id="8" name="Slide Number Placeholder 7">
            <a:extLst>
              <a:ext uri="{FF2B5EF4-FFF2-40B4-BE49-F238E27FC236}">
                <a16:creationId xmlns:a16="http://schemas.microsoft.com/office/drawing/2014/main" id="{AC119101-EC6A-4B95-9940-BAB31432AD02}"/>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22579406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898" userDrawn="1">
          <p15:clr>
            <a:srgbClr val="FBAE40"/>
          </p15:clr>
        </p15:guide>
        <p15:guide id="2" orient="horz" pos="1886" userDrawn="1">
          <p15:clr>
            <a:srgbClr val="FBAE40"/>
          </p15:clr>
        </p15:guide>
        <p15:guide id="3" orient="horz" pos="2887" userDrawn="1">
          <p15:clr>
            <a:srgbClr val="FBAE4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18_Logo Wall_Air">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F89127AD-303E-4148-925B-F8D854942DC9}"/>
              </a:ext>
            </a:extLst>
          </p:cNvPr>
          <p:cNvSpPr>
            <a:spLocks noGrp="1"/>
          </p:cNvSpPr>
          <p:nvPr>
            <p:ph type="dt" sz="half" idx="10"/>
          </p:nvPr>
        </p:nvSpPr>
        <p:spPr/>
        <p:txBody>
          <a:bodyPr/>
          <a:lstStyle/>
          <a:p>
            <a:r>
              <a:rPr lang="en-US"/>
              <a:t>[Date]</a:t>
            </a:r>
            <a:endParaRPr lang="en-US" dirty="0"/>
          </a:p>
        </p:txBody>
      </p:sp>
      <p:sp>
        <p:nvSpPr>
          <p:cNvPr id="5" name="Footer Placeholder 4">
            <a:extLst>
              <a:ext uri="{FF2B5EF4-FFF2-40B4-BE49-F238E27FC236}">
                <a16:creationId xmlns:a16="http://schemas.microsoft.com/office/drawing/2014/main" id="{6077CD67-74FC-43EC-912B-8B74B34E5B81}"/>
              </a:ext>
            </a:extLst>
          </p:cNvPr>
          <p:cNvSpPr>
            <a:spLocks noGrp="1"/>
          </p:cNvSpPr>
          <p:nvPr>
            <p:ph type="ftr" sz="quarter" idx="11"/>
          </p:nvPr>
        </p:nvSpPr>
        <p:spPr/>
        <p:txBody>
          <a:bodyPr/>
          <a:lstStyle/>
          <a:p>
            <a:r>
              <a:rPr lang="en-US"/>
              <a:t>Copyright © 2022, Oracle and/or its affiliates  |  Confidential: Internal</a:t>
            </a:r>
            <a:endParaRPr lang="en-US" dirty="0"/>
          </a:p>
        </p:txBody>
      </p:sp>
      <p:sp>
        <p:nvSpPr>
          <p:cNvPr id="8" name="Slide Number Placeholder 7">
            <a:extLst>
              <a:ext uri="{FF2B5EF4-FFF2-40B4-BE49-F238E27FC236}">
                <a16:creationId xmlns:a16="http://schemas.microsoft.com/office/drawing/2014/main" id="{AC119101-EC6A-4B95-9940-BAB31432AD02}"/>
              </a:ext>
            </a:extLst>
          </p:cNvPr>
          <p:cNvSpPr>
            <a:spLocks noGrp="1"/>
          </p:cNvSpPr>
          <p:nvPr>
            <p:ph type="sldNum" sz="quarter" idx="12"/>
          </p:nvPr>
        </p:nvSpPr>
        <p:spPr/>
        <p:txBody>
          <a:bodyPr/>
          <a:lstStyle/>
          <a:p>
            <a:fld id="{345D60D9-5372-5F40-9443-0F9AE5BDC3C8}" type="slidenum">
              <a:rPr lang="en-US" smtClean="0"/>
              <a:pPr/>
              <a:t>‹#›</a:t>
            </a:fld>
            <a:endParaRPr lang="en-US" dirty="0"/>
          </a:p>
        </p:txBody>
      </p:sp>
      <p:sp>
        <p:nvSpPr>
          <p:cNvPr id="11" name="Title 3">
            <a:extLst>
              <a:ext uri="{FF2B5EF4-FFF2-40B4-BE49-F238E27FC236}">
                <a16:creationId xmlns:a16="http://schemas.microsoft.com/office/drawing/2014/main" id="{ABC60A3F-D245-2042-BDA2-452AA57D17E4}"/>
              </a:ext>
            </a:extLst>
          </p:cNvPr>
          <p:cNvSpPr>
            <a:spLocks noGrp="1"/>
          </p:cNvSpPr>
          <p:nvPr>
            <p:ph type="title" hasCustomPrompt="1"/>
          </p:nvPr>
        </p:nvSpPr>
        <p:spPr>
          <a:xfrm>
            <a:off x="768875" y="182403"/>
            <a:ext cx="10671048" cy="822960"/>
          </a:xfrm>
        </p:spPr>
        <p:txBody>
          <a:bodyPr/>
          <a:lstStyle>
            <a:lvl1pPr>
              <a:defRPr>
                <a:solidFill>
                  <a:schemeClr val="tx1"/>
                </a:solidFill>
              </a:defRPr>
            </a:lvl1pPr>
          </a:lstStyle>
          <a:p>
            <a:r>
              <a:rPr lang="en-US" dirty="0"/>
              <a:t>Title (eighteen logos)</a:t>
            </a:r>
          </a:p>
        </p:txBody>
      </p:sp>
      <p:sp>
        <p:nvSpPr>
          <p:cNvPr id="42" name="Content Placeholder 4">
            <a:extLst>
              <a:ext uri="{FF2B5EF4-FFF2-40B4-BE49-F238E27FC236}">
                <a16:creationId xmlns:a16="http://schemas.microsoft.com/office/drawing/2014/main" id="{EFA1DD59-0D11-4BAB-857A-DDE7D1C6B5D0}"/>
              </a:ext>
            </a:extLst>
          </p:cNvPr>
          <p:cNvSpPr>
            <a:spLocks noGrp="1" noChangeAspect="1"/>
          </p:cNvSpPr>
          <p:nvPr>
            <p:ph sz="quarter" idx="47" hasCustomPrompt="1"/>
          </p:nvPr>
        </p:nvSpPr>
        <p:spPr>
          <a:xfrm>
            <a:off x="809625" y="1436913"/>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43" name="Straight Connector 42">
            <a:extLst>
              <a:ext uri="{FF2B5EF4-FFF2-40B4-BE49-F238E27FC236}">
                <a16:creationId xmlns:a16="http://schemas.microsoft.com/office/drawing/2014/main" id="{2A5E8A37-267F-4E4E-9638-9872BE456DFB}"/>
              </a:ext>
              <a:ext uri="{C183D7F6-B498-43B3-948B-1728B52AA6E4}">
                <adec:decorative xmlns:adec="http://schemas.microsoft.com/office/drawing/2017/decorative" val="1"/>
              </a:ext>
            </a:extLst>
          </p:cNvPr>
          <p:cNvCxnSpPr>
            <a:cxnSpLocks noChangeAspect="1"/>
          </p:cNvCxnSpPr>
          <p:nvPr userDrawn="1"/>
        </p:nvCxnSpPr>
        <p:spPr>
          <a:xfrm>
            <a:off x="2475243" y="1694320"/>
            <a:ext cx="0" cy="4138863"/>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44" name="Content Placeholder 4">
            <a:extLst>
              <a:ext uri="{FF2B5EF4-FFF2-40B4-BE49-F238E27FC236}">
                <a16:creationId xmlns:a16="http://schemas.microsoft.com/office/drawing/2014/main" id="{F9D5EAC3-3F98-4D24-8D4D-D9C17A2570B1}"/>
              </a:ext>
            </a:extLst>
          </p:cNvPr>
          <p:cNvSpPr>
            <a:spLocks noGrp="1" noChangeAspect="1"/>
          </p:cNvSpPr>
          <p:nvPr>
            <p:ph sz="quarter" idx="48" hasCustomPrompt="1"/>
          </p:nvPr>
        </p:nvSpPr>
        <p:spPr>
          <a:xfrm>
            <a:off x="2638425" y="1436913"/>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45" name="Straight Connector 44">
            <a:extLst>
              <a:ext uri="{FF2B5EF4-FFF2-40B4-BE49-F238E27FC236}">
                <a16:creationId xmlns:a16="http://schemas.microsoft.com/office/drawing/2014/main" id="{0E2A7DE5-B2B0-47C6-B6AC-A74B3A853F1A}"/>
              </a:ext>
              <a:ext uri="{C183D7F6-B498-43B3-948B-1728B52AA6E4}">
                <adec:decorative xmlns:adec="http://schemas.microsoft.com/office/drawing/2017/decorative" val="1"/>
              </a:ext>
            </a:extLst>
          </p:cNvPr>
          <p:cNvCxnSpPr>
            <a:cxnSpLocks noChangeAspect="1"/>
          </p:cNvCxnSpPr>
          <p:nvPr userDrawn="1"/>
        </p:nvCxnSpPr>
        <p:spPr>
          <a:xfrm>
            <a:off x="4304043" y="1694320"/>
            <a:ext cx="0" cy="4138863"/>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61" name="Content Placeholder 4">
            <a:extLst>
              <a:ext uri="{FF2B5EF4-FFF2-40B4-BE49-F238E27FC236}">
                <a16:creationId xmlns:a16="http://schemas.microsoft.com/office/drawing/2014/main" id="{C4C4B44E-2E23-4042-BE0F-53CE4795653F}"/>
              </a:ext>
            </a:extLst>
          </p:cNvPr>
          <p:cNvSpPr>
            <a:spLocks noGrp="1" noChangeAspect="1"/>
          </p:cNvSpPr>
          <p:nvPr>
            <p:ph sz="quarter" idx="49" hasCustomPrompt="1"/>
          </p:nvPr>
        </p:nvSpPr>
        <p:spPr>
          <a:xfrm>
            <a:off x="4456339" y="1436913"/>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62" name="Straight Connector 61">
            <a:extLst>
              <a:ext uri="{FF2B5EF4-FFF2-40B4-BE49-F238E27FC236}">
                <a16:creationId xmlns:a16="http://schemas.microsoft.com/office/drawing/2014/main" id="{05E0D52E-8A51-4002-B1D6-2D727C73013C}"/>
              </a:ext>
              <a:ext uri="{C183D7F6-B498-43B3-948B-1728B52AA6E4}">
                <adec:decorative xmlns:adec="http://schemas.microsoft.com/office/drawing/2017/decorative" val="1"/>
              </a:ext>
            </a:extLst>
          </p:cNvPr>
          <p:cNvCxnSpPr>
            <a:cxnSpLocks noChangeAspect="1"/>
          </p:cNvCxnSpPr>
          <p:nvPr userDrawn="1"/>
        </p:nvCxnSpPr>
        <p:spPr>
          <a:xfrm>
            <a:off x="6122683" y="1694320"/>
            <a:ext cx="0" cy="4138863"/>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78" name="Content Placeholder 4">
            <a:extLst>
              <a:ext uri="{FF2B5EF4-FFF2-40B4-BE49-F238E27FC236}">
                <a16:creationId xmlns:a16="http://schemas.microsoft.com/office/drawing/2014/main" id="{E9C95332-F2F0-4516-B791-51F781AE469D}"/>
              </a:ext>
            </a:extLst>
          </p:cNvPr>
          <p:cNvSpPr>
            <a:spLocks noGrp="1" noChangeAspect="1"/>
          </p:cNvSpPr>
          <p:nvPr>
            <p:ph sz="quarter" idx="50" hasCustomPrompt="1"/>
          </p:nvPr>
        </p:nvSpPr>
        <p:spPr>
          <a:xfrm>
            <a:off x="6285139" y="1436913"/>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79" name="Straight Connector 78">
            <a:extLst>
              <a:ext uri="{FF2B5EF4-FFF2-40B4-BE49-F238E27FC236}">
                <a16:creationId xmlns:a16="http://schemas.microsoft.com/office/drawing/2014/main" id="{2655A0E8-8186-41B1-9077-D72760756FF3}"/>
              </a:ext>
              <a:ext uri="{C183D7F6-B498-43B3-948B-1728B52AA6E4}">
                <adec:decorative xmlns:adec="http://schemas.microsoft.com/office/drawing/2017/decorative" val="1"/>
              </a:ext>
            </a:extLst>
          </p:cNvPr>
          <p:cNvCxnSpPr>
            <a:cxnSpLocks noChangeAspect="1"/>
          </p:cNvCxnSpPr>
          <p:nvPr userDrawn="1"/>
        </p:nvCxnSpPr>
        <p:spPr>
          <a:xfrm>
            <a:off x="7951483" y="1694320"/>
            <a:ext cx="0" cy="4138863"/>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80" name="Content Placeholder 4">
            <a:extLst>
              <a:ext uri="{FF2B5EF4-FFF2-40B4-BE49-F238E27FC236}">
                <a16:creationId xmlns:a16="http://schemas.microsoft.com/office/drawing/2014/main" id="{EFA591F1-9235-4CA0-A937-AF9FE2575167}"/>
              </a:ext>
            </a:extLst>
          </p:cNvPr>
          <p:cNvSpPr>
            <a:spLocks noGrp="1" noChangeAspect="1"/>
          </p:cNvSpPr>
          <p:nvPr>
            <p:ph sz="quarter" idx="51" hasCustomPrompt="1"/>
          </p:nvPr>
        </p:nvSpPr>
        <p:spPr>
          <a:xfrm>
            <a:off x="8113939" y="1436913"/>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81" name="Straight Connector 80">
            <a:extLst>
              <a:ext uri="{FF2B5EF4-FFF2-40B4-BE49-F238E27FC236}">
                <a16:creationId xmlns:a16="http://schemas.microsoft.com/office/drawing/2014/main" id="{FC3DDF76-8914-49A8-A3DC-035898321ADA}"/>
              </a:ext>
              <a:ext uri="{C183D7F6-B498-43B3-948B-1728B52AA6E4}">
                <adec:decorative xmlns:adec="http://schemas.microsoft.com/office/drawing/2017/decorative" val="1"/>
              </a:ext>
            </a:extLst>
          </p:cNvPr>
          <p:cNvCxnSpPr>
            <a:cxnSpLocks noChangeAspect="1"/>
          </p:cNvCxnSpPr>
          <p:nvPr userDrawn="1"/>
        </p:nvCxnSpPr>
        <p:spPr>
          <a:xfrm>
            <a:off x="9790443" y="1694320"/>
            <a:ext cx="0" cy="4138863"/>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82" name="Content Placeholder 4">
            <a:extLst>
              <a:ext uri="{FF2B5EF4-FFF2-40B4-BE49-F238E27FC236}">
                <a16:creationId xmlns:a16="http://schemas.microsoft.com/office/drawing/2014/main" id="{4866A037-0FA3-4ECE-930E-FC8A935EF99B}"/>
              </a:ext>
            </a:extLst>
          </p:cNvPr>
          <p:cNvSpPr>
            <a:spLocks noGrp="1" noChangeAspect="1"/>
          </p:cNvSpPr>
          <p:nvPr>
            <p:ph sz="quarter" idx="52" hasCustomPrompt="1"/>
          </p:nvPr>
        </p:nvSpPr>
        <p:spPr>
          <a:xfrm>
            <a:off x="9942739" y="1436913"/>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83" name="Straight Connector 82">
            <a:extLst>
              <a:ext uri="{FF2B5EF4-FFF2-40B4-BE49-F238E27FC236}">
                <a16:creationId xmlns:a16="http://schemas.microsoft.com/office/drawing/2014/main" id="{D043F08C-114F-44BA-98F3-2AA9A053B507}"/>
              </a:ext>
              <a:ext uri="{C183D7F6-B498-43B3-948B-1728B52AA6E4}">
                <adec:decorative xmlns:adec="http://schemas.microsoft.com/office/drawing/2017/decorative" val="1"/>
              </a:ext>
            </a:extLst>
          </p:cNvPr>
          <p:cNvCxnSpPr>
            <a:cxnSpLocks noChangeAspect="1"/>
          </p:cNvCxnSpPr>
          <p:nvPr userDrawn="1"/>
        </p:nvCxnSpPr>
        <p:spPr>
          <a:xfrm>
            <a:off x="756139" y="2873541"/>
            <a:ext cx="1600363"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84" name="Content Placeholder 4">
            <a:extLst>
              <a:ext uri="{FF2B5EF4-FFF2-40B4-BE49-F238E27FC236}">
                <a16:creationId xmlns:a16="http://schemas.microsoft.com/office/drawing/2014/main" id="{ED5E9F93-8F0E-4512-AF8B-FB5FD9FA4DFD}"/>
              </a:ext>
            </a:extLst>
          </p:cNvPr>
          <p:cNvSpPr>
            <a:spLocks noGrp="1" noChangeAspect="1"/>
          </p:cNvSpPr>
          <p:nvPr>
            <p:ph sz="quarter" idx="53" hasCustomPrompt="1"/>
          </p:nvPr>
        </p:nvSpPr>
        <p:spPr>
          <a:xfrm>
            <a:off x="809625" y="3004455"/>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85" name="Straight Connector 84">
            <a:extLst>
              <a:ext uri="{FF2B5EF4-FFF2-40B4-BE49-F238E27FC236}">
                <a16:creationId xmlns:a16="http://schemas.microsoft.com/office/drawing/2014/main" id="{9272B430-CB1E-43F0-9ACF-0F420A09AB0E}"/>
              </a:ext>
              <a:ext uri="{C183D7F6-B498-43B3-948B-1728B52AA6E4}">
                <adec:decorative xmlns:adec="http://schemas.microsoft.com/office/drawing/2017/decorative" val="1"/>
              </a:ext>
            </a:extLst>
          </p:cNvPr>
          <p:cNvCxnSpPr>
            <a:cxnSpLocks noChangeAspect="1"/>
          </p:cNvCxnSpPr>
          <p:nvPr userDrawn="1"/>
        </p:nvCxnSpPr>
        <p:spPr>
          <a:xfrm>
            <a:off x="2582245" y="2880790"/>
            <a:ext cx="1600363"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86" name="Content Placeholder 4">
            <a:extLst>
              <a:ext uri="{FF2B5EF4-FFF2-40B4-BE49-F238E27FC236}">
                <a16:creationId xmlns:a16="http://schemas.microsoft.com/office/drawing/2014/main" id="{40FBD888-C42F-4F17-92D5-FC7384B902EE}"/>
              </a:ext>
            </a:extLst>
          </p:cNvPr>
          <p:cNvSpPr>
            <a:spLocks noGrp="1" noChangeAspect="1"/>
          </p:cNvSpPr>
          <p:nvPr>
            <p:ph sz="quarter" idx="54" hasCustomPrompt="1"/>
          </p:nvPr>
        </p:nvSpPr>
        <p:spPr>
          <a:xfrm>
            <a:off x="2638425" y="3004455"/>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87" name="Straight Connector 86">
            <a:extLst>
              <a:ext uri="{FF2B5EF4-FFF2-40B4-BE49-F238E27FC236}">
                <a16:creationId xmlns:a16="http://schemas.microsoft.com/office/drawing/2014/main" id="{B9683661-312A-40F7-9103-027010AB9407}"/>
              </a:ext>
              <a:ext uri="{C183D7F6-B498-43B3-948B-1728B52AA6E4}">
                <adec:decorative xmlns:adec="http://schemas.microsoft.com/office/drawing/2017/decorative" val="1"/>
              </a:ext>
            </a:extLst>
          </p:cNvPr>
          <p:cNvCxnSpPr>
            <a:cxnSpLocks noChangeAspect="1"/>
          </p:cNvCxnSpPr>
          <p:nvPr userDrawn="1"/>
        </p:nvCxnSpPr>
        <p:spPr>
          <a:xfrm>
            <a:off x="4431130" y="2876935"/>
            <a:ext cx="1600363"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88" name="Content Placeholder 4">
            <a:extLst>
              <a:ext uri="{FF2B5EF4-FFF2-40B4-BE49-F238E27FC236}">
                <a16:creationId xmlns:a16="http://schemas.microsoft.com/office/drawing/2014/main" id="{7570307B-74DB-44B8-A9F1-C9D35152CD2C}"/>
              </a:ext>
            </a:extLst>
          </p:cNvPr>
          <p:cNvSpPr>
            <a:spLocks noGrp="1" noChangeAspect="1"/>
          </p:cNvSpPr>
          <p:nvPr>
            <p:ph sz="quarter" idx="55" hasCustomPrompt="1"/>
          </p:nvPr>
        </p:nvSpPr>
        <p:spPr>
          <a:xfrm>
            <a:off x="4456339" y="3004455"/>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89" name="Straight Connector 88">
            <a:extLst>
              <a:ext uri="{FF2B5EF4-FFF2-40B4-BE49-F238E27FC236}">
                <a16:creationId xmlns:a16="http://schemas.microsoft.com/office/drawing/2014/main" id="{CE1BF993-11BD-4B37-9919-C14605CE5B12}"/>
              </a:ext>
              <a:ext uri="{C183D7F6-B498-43B3-948B-1728B52AA6E4}">
                <adec:decorative xmlns:adec="http://schemas.microsoft.com/office/drawing/2017/decorative" val="1"/>
              </a:ext>
            </a:extLst>
          </p:cNvPr>
          <p:cNvCxnSpPr>
            <a:cxnSpLocks noChangeAspect="1"/>
          </p:cNvCxnSpPr>
          <p:nvPr userDrawn="1"/>
        </p:nvCxnSpPr>
        <p:spPr>
          <a:xfrm>
            <a:off x="6257236" y="2884184"/>
            <a:ext cx="1600363"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90" name="Content Placeholder 4">
            <a:extLst>
              <a:ext uri="{FF2B5EF4-FFF2-40B4-BE49-F238E27FC236}">
                <a16:creationId xmlns:a16="http://schemas.microsoft.com/office/drawing/2014/main" id="{57BA48EF-7B50-426B-959F-97208016FD73}"/>
              </a:ext>
            </a:extLst>
          </p:cNvPr>
          <p:cNvSpPr>
            <a:spLocks noGrp="1" noChangeAspect="1"/>
          </p:cNvSpPr>
          <p:nvPr>
            <p:ph sz="quarter" idx="56" hasCustomPrompt="1"/>
          </p:nvPr>
        </p:nvSpPr>
        <p:spPr>
          <a:xfrm>
            <a:off x="6285139" y="3004455"/>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91" name="Straight Connector 90">
            <a:extLst>
              <a:ext uri="{FF2B5EF4-FFF2-40B4-BE49-F238E27FC236}">
                <a16:creationId xmlns:a16="http://schemas.microsoft.com/office/drawing/2014/main" id="{FF00DAEE-4870-4906-9AA9-B8D85D5E11F8}"/>
              </a:ext>
              <a:ext uri="{C183D7F6-B498-43B3-948B-1728B52AA6E4}">
                <adec:decorative xmlns:adec="http://schemas.microsoft.com/office/drawing/2017/decorative" val="1"/>
              </a:ext>
            </a:extLst>
          </p:cNvPr>
          <p:cNvCxnSpPr>
            <a:cxnSpLocks noChangeAspect="1"/>
          </p:cNvCxnSpPr>
          <p:nvPr userDrawn="1"/>
        </p:nvCxnSpPr>
        <p:spPr>
          <a:xfrm>
            <a:off x="8069296" y="2885815"/>
            <a:ext cx="1600363"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92" name="Content Placeholder 4">
            <a:extLst>
              <a:ext uri="{FF2B5EF4-FFF2-40B4-BE49-F238E27FC236}">
                <a16:creationId xmlns:a16="http://schemas.microsoft.com/office/drawing/2014/main" id="{88DAD576-3E5F-49C3-A167-50A66DF3CF01}"/>
              </a:ext>
            </a:extLst>
          </p:cNvPr>
          <p:cNvSpPr>
            <a:spLocks noGrp="1" noChangeAspect="1"/>
          </p:cNvSpPr>
          <p:nvPr>
            <p:ph sz="quarter" idx="57" hasCustomPrompt="1"/>
          </p:nvPr>
        </p:nvSpPr>
        <p:spPr>
          <a:xfrm>
            <a:off x="8113939" y="3004455"/>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93" name="Straight Connector 92">
            <a:extLst>
              <a:ext uri="{FF2B5EF4-FFF2-40B4-BE49-F238E27FC236}">
                <a16:creationId xmlns:a16="http://schemas.microsoft.com/office/drawing/2014/main" id="{2692CD9F-368D-4439-A2D5-97AB2F5CFD3A}"/>
              </a:ext>
              <a:ext uri="{C183D7F6-B498-43B3-948B-1728B52AA6E4}">
                <adec:decorative xmlns:adec="http://schemas.microsoft.com/office/drawing/2017/decorative" val="1"/>
              </a:ext>
            </a:extLst>
          </p:cNvPr>
          <p:cNvCxnSpPr>
            <a:cxnSpLocks noChangeAspect="1"/>
          </p:cNvCxnSpPr>
          <p:nvPr userDrawn="1"/>
        </p:nvCxnSpPr>
        <p:spPr>
          <a:xfrm>
            <a:off x="9895402" y="2893064"/>
            <a:ext cx="1600363"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94" name="Content Placeholder 4">
            <a:extLst>
              <a:ext uri="{FF2B5EF4-FFF2-40B4-BE49-F238E27FC236}">
                <a16:creationId xmlns:a16="http://schemas.microsoft.com/office/drawing/2014/main" id="{6C453FE0-6545-46A3-BC3A-308FBE160CD2}"/>
              </a:ext>
            </a:extLst>
          </p:cNvPr>
          <p:cNvSpPr>
            <a:spLocks noGrp="1" noChangeAspect="1"/>
          </p:cNvSpPr>
          <p:nvPr>
            <p:ph sz="quarter" idx="58" hasCustomPrompt="1"/>
          </p:nvPr>
        </p:nvSpPr>
        <p:spPr>
          <a:xfrm>
            <a:off x="9942739" y="3004455"/>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95" name="Straight Connector 94">
            <a:extLst>
              <a:ext uri="{FF2B5EF4-FFF2-40B4-BE49-F238E27FC236}">
                <a16:creationId xmlns:a16="http://schemas.microsoft.com/office/drawing/2014/main" id="{1241AE22-79CB-4CB3-A5A6-87F5465D97FE}"/>
              </a:ext>
              <a:ext uri="{C183D7F6-B498-43B3-948B-1728B52AA6E4}">
                <adec:decorative xmlns:adec="http://schemas.microsoft.com/office/drawing/2017/decorative" val="1"/>
              </a:ext>
            </a:extLst>
          </p:cNvPr>
          <p:cNvCxnSpPr>
            <a:cxnSpLocks noChangeAspect="1"/>
          </p:cNvCxnSpPr>
          <p:nvPr userDrawn="1"/>
        </p:nvCxnSpPr>
        <p:spPr>
          <a:xfrm>
            <a:off x="771950" y="4463140"/>
            <a:ext cx="1600363"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96" name="Content Placeholder 4">
            <a:extLst>
              <a:ext uri="{FF2B5EF4-FFF2-40B4-BE49-F238E27FC236}">
                <a16:creationId xmlns:a16="http://schemas.microsoft.com/office/drawing/2014/main" id="{C9A67E0E-2012-407B-B106-7C1745FA4471}"/>
              </a:ext>
            </a:extLst>
          </p:cNvPr>
          <p:cNvSpPr>
            <a:spLocks noGrp="1" noChangeAspect="1"/>
          </p:cNvSpPr>
          <p:nvPr>
            <p:ph sz="quarter" idx="59" hasCustomPrompt="1"/>
          </p:nvPr>
        </p:nvSpPr>
        <p:spPr>
          <a:xfrm>
            <a:off x="825436" y="4594054"/>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97" name="Straight Connector 96">
            <a:extLst>
              <a:ext uri="{FF2B5EF4-FFF2-40B4-BE49-F238E27FC236}">
                <a16:creationId xmlns:a16="http://schemas.microsoft.com/office/drawing/2014/main" id="{75827C37-7DB6-4D7D-BDA3-8B4CC4E3CCAF}"/>
              </a:ext>
              <a:ext uri="{C183D7F6-B498-43B3-948B-1728B52AA6E4}">
                <adec:decorative xmlns:adec="http://schemas.microsoft.com/office/drawing/2017/decorative" val="1"/>
              </a:ext>
            </a:extLst>
          </p:cNvPr>
          <p:cNvCxnSpPr>
            <a:cxnSpLocks noChangeAspect="1"/>
          </p:cNvCxnSpPr>
          <p:nvPr userDrawn="1"/>
        </p:nvCxnSpPr>
        <p:spPr>
          <a:xfrm>
            <a:off x="2598056" y="4470389"/>
            <a:ext cx="1600363"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98" name="Content Placeholder 4">
            <a:extLst>
              <a:ext uri="{FF2B5EF4-FFF2-40B4-BE49-F238E27FC236}">
                <a16:creationId xmlns:a16="http://schemas.microsoft.com/office/drawing/2014/main" id="{D08994DE-1A98-48A0-8430-AEED43702E22}"/>
              </a:ext>
            </a:extLst>
          </p:cNvPr>
          <p:cNvSpPr>
            <a:spLocks noGrp="1" noChangeAspect="1"/>
          </p:cNvSpPr>
          <p:nvPr>
            <p:ph sz="quarter" idx="60" hasCustomPrompt="1"/>
          </p:nvPr>
        </p:nvSpPr>
        <p:spPr>
          <a:xfrm>
            <a:off x="2654236" y="4594054"/>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99" name="Straight Connector 98">
            <a:extLst>
              <a:ext uri="{FF2B5EF4-FFF2-40B4-BE49-F238E27FC236}">
                <a16:creationId xmlns:a16="http://schemas.microsoft.com/office/drawing/2014/main" id="{B9F1C74D-E342-4945-BA22-D92476D69543}"/>
              </a:ext>
              <a:ext uri="{C183D7F6-B498-43B3-948B-1728B52AA6E4}">
                <adec:decorative xmlns:adec="http://schemas.microsoft.com/office/drawing/2017/decorative" val="1"/>
              </a:ext>
            </a:extLst>
          </p:cNvPr>
          <p:cNvCxnSpPr>
            <a:cxnSpLocks noChangeAspect="1"/>
          </p:cNvCxnSpPr>
          <p:nvPr userDrawn="1"/>
        </p:nvCxnSpPr>
        <p:spPr>
          <a:xfrm>
            <a:off x="4446941" y="4466534"/>
            <a:ext cx="1600363"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100" name="Content Placeholder 4">
            <a:extLst>
              <a:ext uri="{FF2B5EF4-FFF2-40B4-BE49-F238E27FC236}">
                <a16:creationId xmlns:a16="http://schemas.microsoft.com/office/drawing/2014/main" id="{6C5C5279-8455-40A0-B752-7501E198C1D0}"/>
              </a:ext>
            </a:extLst>
          </p:cNvPr>
          <p:cNvSpPr>
            <a:spLocks noGrp="1" noChangeAspect="1"/>
          </p:cNvSpPr>
          <p:nvPr>
            <p:ph sz="quarter" idx="61" hasCustomPrompt="1"/>
          </p:nvPr>
        </p:nvSpPr>
        <p:spPr>
          <a:xfrm>
            <a:off x="4472150" y="4594054"/>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101" name="Straight Connector 100">
            <a:extLst>
              <a:ext uri="{FF2B5EF4-FFF2-40B4-BE49-F238E27FC236}">
                <a16:creationId xmlns:a16="http://schemas.microsoft.com/office/drawing/2014/main" id="{144FD1FF-FC64-4890-8F90-DB955150F973}"/>
              </a:ext>
              <a:ext uri="{C183D7F6-B498-43B3-948B-1728B52AA6E4}">
                <adec:decorative xmlns:adec="http://schemas.microsoft.com/office/drawing/2017/decorative" val="1"/>
              </a:ext>
            </a:extLst>
          </p:cNvPr>
          <p:cNvCxnSpPr>
            <a:cxnSpLocks noChangeAspect="1"/>
          </p:cNvCxnSpPr>
          <p:nvPr userDrawn="1"/>
        </p:nvCxnSpPr>
        <p:spPr>
          <a:xfrm>
            <a:off x="6273047" y="4473783"/>
            <a:ext cx="1600363"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102" name="Content Placeholder 4">
            <a:extLst>
              <a:ext uri="{FF2B5EF4-FFF2-40B4-BE49-F238E27FC236}">
                <a16:creationId xmlns:a16="http://schemas.microsoft.com/office/drawing/2014/main" id="{9B1E0531-0B9B-4D2E-AEED-386BE61EB921}"/>
              </a:ext>
            </a:extLst>
          </p:cNvPr>
          <p:cNvSpPr>
            <a:spLocks noGrp="1" noChangeAspect="1"/>
          </p:cNvSpPr>
          <p:nvPr>
            <p:ph sz="quarter" idx="62" hasCustomPrompt="1"/>
          </p:nvPr>
        </p:nvSpPr>
        <p:spPr>
          <a:xfrm>
            <a:off x="6300950" y="4594054"/>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103" name="Straight Connector 102">
            <a:extLst>
              <a:ext uri="{FF2B5EF4-FFF2-40B4-BE49-F238E27FC236}">
                <a16:creationId xmlns:a16="http://schemas.microsoft.com/office/drawing/2014/main" id="{63285E38-94A0-433C-B9D5-C846F56753FC}"/>
              </a:ext>
              <a:ext uri="{C183D7F6-B498-43B3-948B-1728B52AA6E4}">
                <adec:decorative xmlns:adec="http://schemas.microsoft.com/office/drawing/2017/decorative" val="1"/>
              </a:ext>
            </a:extLst>
          </p:cNvPr>
          <p:cNvCxnSpPr>
            <a:cxnSpLocks noChangeAspect="1"/>
          </p:cNvCxnSpPr>
          <p:nvPr userDrawn="1"/>
        </p:nvCxnSpPr>
        <p:spPr>
          <a:xfrm>
            <a:off x="8085107" y="4475414"/>
            <a:ext cx="1600363"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104" name="Content Placeholder 4">
            <a:extLst>
              <a:ext uri="{FF2B5EF4-FFF2-40B4-BE49-F238E27FC236}">
                <a16:creationId xmlns:a16="http://schemas.microsoft.com/office/drawing/2014/main" id="{2A1F3A99-521F-46B8-AB7B-9A3AB649F001}"/>
              </a:ext>
            </a:extLst>
          </p:cNvPr>
          <p:cNvSpPr>
            <a:spLocks noGrp="1" noChangeAspect="1"/>
          </p:cNvSpPr>
          <p:nvPr>
            <p:ph sz="quarter" idx="63" hasCustomPrompt="1"/>
          </p:nvPr>
        </p:nvSpPr>
        <p:spPr>
          <a:xfrm>
            <a:off x="8129750" y="4594054"/>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105" name="Straight Connector 104">
            <a:extLst>
              <a:ext uri="{FF2B5EF4-FFF2-40B4-BE49-F238E27FC236}">
                <a16:creationId xmlns:a16="http://schemas.microsoft.com/office/drawing/2014/main" id="{CD7493D4-A927-44BA-86F4-A53AF187D5F2}"/>
              </a:ext>
              <a:ext uri="{C183D7F6-B498-43B3-948B-1728B52AA6E4}">
                <adec:decorative xmlns:adec="http://schemas.microsoft.com/office/drawing/2017/decorative" val="1"/>
              </a:ext>
            </a:extLst>
          </p:cNvPr>
          <p:cNvCxnSpPr>
            <a:cxnSpLocks noChangeAspect="1"/>
          </p:cNvCxnSpPr>
          <p:nvPr userDrawn="1"/>
        </p:nvCxnSpPr>
        <p:spPr>
          <a:xfrm>
            <a:off x="9911213" y="4482663"/>
            <a:ext cx="1600363"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106" name="Content Placeholder 4">
            <a:extLst>
              <a:ext uri="{FF2B5EF4-FFF2-40B4-BE49-F238E27FC236}">
                <a16:creationId xmlns:a16="http://schemas.microsoft.com/office/drawing/2014/main" id="{75CB537E-74E7-4973-AC74-CB80E257D98D}"/>
              </a:ext>
            </a:extLst>
          </p:cNvPr>
          <p:cNvSpPr>
            <a:spLocks noGrp="1" noChangeAspect="1"/>
          </p:cNvSpPr>
          <p:nvPr>
            <p:ph sz="quarter" idx="64" hasCustomPrompt="1"/>
          </p:nvPr>
        </p:nvSpPr>
        <p:spPr>
          <a:xfrm>
            <a:off x="9958550" y="4594054"/>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spTree>
    <p:extLst>
      <p:ext uri="{BB962C8B-B14F-4D97-AF65-F5344CB8AC3E}">
        <p14:creationId xmlns:p14="http://schemas.microsoft.com/office/powerpoint/2010/main" val="70248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Bark - Icon Page">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FC641C8C-B045-47F2-8811-67AA362494E8}"/>
              </a:ext>
            </a:extLst>
          </p:cNvPr>
          <p:cNvSpPr>
            <a:spLocks noGrp="1"/>
          </p:cNvSpPr>
          <p:nvPr>
            <p:ph type="title" hasCustomPrompt="1"/>
          </p:nvPr>
        </p:nvSpPr>
        <p:spPr>
          <a:xfrm>
            <a:off x="768875" y="508000"/>
            <a:ext cx="10671048" cy="822960"/>
          </a:xfrm>
        </p:spPr>
        <p:txBody>
          <a:bodyPr/>
          <a:lstStyle>
            <a:lvl1pPr>
              <a:defRPr>
                <a:solidFill>
                  <a:schemeClr val="tx1"/>
                </a:solidFill>
              </a:defRPr>
            </a:lvl1pPr>
          </a:lstStyle>
          <a:p>
            <a:r>
              <a:rPr lang="en-US" dirty="0"/>
              <a:t>Title (icons with text)</a:t>
            </a:r>
          </a:p>
        </p:txBody>
      </p:sp>
      <p:sp>
        <p:nvSpPr>
          <p:cNvPr id="4" name="Content Placeholder 3">
            <a:extLst>
              <a:ext uri="{FF2B5EF4-FFF2-40B4-BE49-F238E27FC236}">
                <a16:creationId xmlns:a16="http://schemas.microsoft.com/office/drawing/2014/main" id="{03266024-EBFA-424B-97E9-2EFB5136FED8}"/>
              </a:ext>
            </a:extLst>
          </p:cNvPr>
          <p:cNvSpPr>
            <a:spLocks noGrp="1" noChangeAspect="1"/>
          </p:cNvSpPr>
          <p:nvPr>
            <p:ph sz="quarter" idx="116" hasCustomPrompt="1"/>
          </p:nvPr>
        </p:nvSpPr>
        <p:spPr>
          <a:xfrm>
            <a:off x="960746" y="1839914"/>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61" name="Text Field 3">
            <a:extLst>
              <a:ext uri="{FF2B5EF4-FFF2-40B4-BE49-F238E27FC236}">
                <a16:creationId xmlns:a16="http://schemas.microsoft.com/office/drawing/2014/main" id="{AF1CBBB8-6349-454A-A87C-9DD931C0DBFA}"/>
              </a:ext>
            </a:extLst>
          </p:cNvPr>
          <p:cNvSpPr>
            <a:spLocks noGrp="1"/>
          </p:cNvSpPr>
          <p:nvPr>
            <p:ph type="body" sz="quarter" idx="58"/>
          </p:nvPr>
        </p:nvSpPr>
        <p:spPr>
          <a:xfrm>
            <a:off x="675442" y="2816677"/>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US"/>
              <a:t>Click to edit Master text styles</a:t>
            </a:r>
          </a:p>
        </p:txBody>
      </p:sp>
      <p:sp>
        <p:nvSpPr>
          <p:cNvPr id="85" name="Content Placeholder 3">
            <a:extLst>
              <a:ext uri="{FF2B5EF4-FFF2-40B4-BE49-F238E27FC236}">
                <a16:creationId xmlns:a16="http://schemas.microsoft.com/office/drawing/2014/main" id="{E107610D-4FF5-4C7D-94F3-2BD105B501B9}"/>
              </a:ext>
            </a:extLst>
          </p:cNvPr>
          <p:cNvSpPr>
            <a:spLocks noGrp="1" noChangeAspect="1"/>
          </p:cNvSpPr>
          <p:nvPr>
            <p:ph sz="quarter" idx="117" hasCustomPrompt="1"/>
          </p:nvPr>
        </p:nvSpPr>
        <p:spPr>
          <a:xfrm>
            <a:off x="2524963" y="1839914"/>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86" name="Text Field 3">
            <a:extLst>
              <a:ext uri="{FF2B5EF4-FFF2-40B4-BE49-F238E27FC236}">
                <a16:creationId xmlns:a16="http://schemas.microsoft.com/office/drawing/2014/main" id="{6A584C41-DE00-4B8B-98BA-65189174E085}"/>
              </a:ext>
            </a:extLst>
          </p:cNvPr>
          <p:cNvSpPr>
            <a:spLocks noGrp="1"/>
          </p:cNvSpPr>
          <p:nvPr>
            <p:ph type="body" sz="quarter" idx="118"/>
          </p:nvPr>
        </p:nvSpPr>
        <p:spPr>
          <a:xfrm>
            <a:off x="2239659" y="2816677"/>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US"/>
              <a:t>Click to edit Master text styles</a:t>
            </a:r>
          </a:p>
        </p:txBody>
      </p:sp>
      <p:sp>
        <p:nvSpPr>
          <p:cNvPr id="87" name="Content Placeholder 3">
            <a:extLst>
              <a:ext uri="{FF2B5EF4-FFF2-40B4-BE49-F238E27FC236}">
                <a16:creationId xmlns:a16="http://schemas.microsoft.com/office/drawing/2014/main" id="{4645EA13-2FD0-45CD-9A52-20E4DF554AAD}"/>
              </a:ext>
            </a:extLst>
          </p:cNvPr>
          <p:cNvSpPr>
            <a:spLocks noGrp="1" noChangeAspect="1"/>
          </p:cNvSpPr>
          <p:nvPr>
            <p:ph sz="quarter" idx="119" hasCustomPrompt="1"/>
          </p:nvPr>
        </p:nvSpPr>
        <p:spPr>
          <a:xfrm>
            <a:off x="4089180" y="1839914"/>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88" name="Text Field 3">
            <a:extLst>
              <a:ext uri="{FF2B5EF4-FFF2-40B4-BE49-F238E27FC236}">
                <a16:creationId xmlns:a16="http://schemas.microsoft.com/office/drawing/2014/main" id="{4EDD4828-3CF8-4338-8EC0-8DBE404146FD}"/>
              </a:ext>
            </a:extLst>
          </p:cNvPr>
          <p:cNvSpPr>
            <a:spLocks noGrp="1"/>
          </p:cNvSpPr>
          <p:nvPr>
            <p:ph type="body" sz="quarter" idx="120"/>
          </p:nvPr>
        </p:nvSpPr>
        <p:spPr>
          <a:xfrm>
            <a:off x="3803876" y="2816677"/>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US"/>
              <a:t>Click to edit Master text styles</a:t>
            </a:r>
          </a:p>
        </p:txBody>
      </p:sp>
      <p:sp>
        <p:nvSpPr>
          <p:cNvPr id="89" name="Content Placeholder 3">
            <a:extLst>
              <a:ext uri="{FF2B5EF4-FFF2-40B4-BE49-F238E27FC236}">
                <a16:creationId xmlns:a16="http://schemas.microsoft.com/office/drawing/2014/main" id="{58EAC0D7-23C4-449A-8A29-46DAD17029B3}"/>
              </a:ext>
            </a:extLst>
          </p:cNvPr>
          <p:cNvSpPr>
            <a:spLocks noGrp="1" noChangeAspect="1"/>
          </p:cNvSpPr>
          <p:nvPr>
            <p:ph sz="quarter" idx="121" hasCustomPrompt="1"/>
          </p:nvPr>
        </p:nvSpPr>
        <p:spPr>
          <a:xfrm>
            <a:off x="5653397" y="1839914"/>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90" name="Text Field 3">
            <a:extLst>
              <a:ext uri="{FF2B5EF4-FFF2-40B4-BE49-F238E27FC236}">
                <a16:creationId xmlns:a16="http://schemas.microsoft.com/office/drawing/2014/main" id="{BBBF1EE7-7219-4EFD-AEC2-F292EA9F3A92}"/>
              </a:ext>
            </a:extLst>
          </p:cNvPr>
          <p:cNvSpPr>
            <a:spLocks noGrp="1"/>
          </p:cNvSpPr>
          <p:nvPr>
            <p:ph type="body" sz="quarter" idx="122"/>
          </p:nvPr>
        </p:nvSpPr>
        <p:spPr>
          <a:xfrm>
            <a:off x="5368093" y="2816677"/>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US"/>
              <a:t>Click to edit Master text styles</a:t>
            </a:r>
          </a:p>
        </p:txBody>
      </p:sp>
      <p:sp>
        <p:nvSpPr>
          <p:cNvPr id="91" name="Content Placeholder 3">
            <a:extLst>
              <a:ext uri="{FF2B5EF4-FFF2-40B4-BE49-F238E27FC236}">
                <a16:creationId xmlns:a16="http://schemas.microsoft.com/office/drawing/2014/main" id="{65E6724E-74A6-4257-8451-B3C2130E8721}"/>
              </a:ext>
            </a:extLst>
          </p:cNvPr>
          <p:cNvSpPr>
            <a:spLocks noGrp="1" noChangeAspect="1"/>
          </p:cNvSpPr>
          <p:nvPr>
            <p:ph sz="quarter" idx="123" hasCustomPrompt="1"/>
          </p:nvPr>
        </p:nvSpPr>
        <p:spPr>
          <a:xfrm>
            <a:off x="7217614" y="1839914"/>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92" name="Text Field 3">
            <a:extLst>
              <a:ext uri="{FF2B5EF4-FFF2-40B4-BE49-F238E27FC236}">
                <a16:creationId xmlns:a16="http://schemas.microsoft.com/office/drawing/2014/main" id="{69FE1B9B-51A2-40B4-9BE8-076E2E5734A5}"/>
              </a:ext>
            </a:extLst>
          </p:cNvPr>
          <p:cNvSpPr>
            <a:spLocks noGrp="1"/>
          </p:cNvSpPr>
          <p:nvPr>
            <p:ph type="body" sz="quarter" idx="124"/>
          </p:nvPr>
        </p:nvSpPr>
        <p:spPr>
          <a:xfrm>
            <a:off x="6932310" y="2816677"/>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US"/>
              <a:t>Click to edit Master text styles</a:t>
            </a:r>
          </a:p>
        </p:txBody>
      </p:sp>
      <p:sp>
        <p:nvSpPr>
          <p:cNvPr id="93" name="Content Placeholder 3">
            <a:extLst>
              <a:ext uri="{FF2B5EF4-FFF2-40B4-BE49-F238E27FC236}">
                <a16:creationId xmlns:a16="http://schemas.microsoft.com/office/drawing/2014/main" id="{A16427FA-D52E-4388-9504-0D621B420A55}"/>
              </a:ext>
            </a:extLst>
          </p:cNvPr>
          <p:cNvSpPr>
            <a:spLocks noGrp="1" noChangeAspect="1"/>
          </p:cNvSpPr>
          <p:nvPr>
            <p:ph sz="quarter" idx="125" hasCustomPrompt="1"/>
          </p:nvPr>
        </p:nvSpPr>
        <p:spPr>
          <a:xfrm>
            <a:off x="8781831" y="1839914"/>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94" name="Text Field 3">
            <a:extLst>
              <a:ext uri="{FF2B5EF4-FFF2-40B4-BE49-F238E27FC236}">
                <a16:creationId xmlns:a16="http://schemas.microsoft.com/office/drawing/2014/main" id="{C6E25358-1A18-4E0B-84A8-E61C2DBC6FED}"/>
              </a:ext>
            </a:extLst>
          </p:cNvPr>
          <p:cNvSpPr>
            <a:spLocks noGrp="1"/>
          </p:cNvSpPr>
          <p:nvPr>
            <p:ph type="body" sz="quarter" idx="126"/>
          </p:nvPr>
        </p:nvSpPr>
        <p:spPr>
          <a:xfrm>
            <a:off x="8496527" y="2816677"/>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US"/>
              <a:t>Click to edit Master text styles</a:t>
            </a:r>
          </a:p>
        </p:txBody>
      </p:sp>
      <p:sp>
        <p:nvSpPr>
          <p:cNvPr id="95" name="Content Placeholder 3">
            <a:extLst>
              <a:ext uri="{FF2B5EF4-FFF2-40B4-BE49-F238E27FC236}">
                <a16:creationId xmlns:a16="http://schemas.microsoft.com/office/drawing/2014/main" id="{1FAA9BF0-EA2E-47F7-BD63-06FD0FC3A874}"/>
              </a:ext>
            </a:extLst>
          </p:cNvPr>
          <p:cNvSpPr>
            <a:spLocks noGrp="1" noChangeAspect="1"/>
          </p:cNvSpPr>
          <p:nvPr>
            <p:ph sz="quarter" idx="127" hasCustomPrompt="1"/>
          </p:nvPr>
        </p:nvSpPr>
        <p:spPr>
          <a:xfrm>
            <a:off x="10346046" y="1839914"/>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96" name="Text Field 3">
            <a:extLst>
              <a:ext uri="{FF2B5EF4-FFF2-40B4-BE49-F238E27FC236}">
                <a16:creationId xmlns:a16="http://schemas.microsoft.com/office/drawing/2014/main" id="{839397CD-A0FA-4DD5-A4D4-12623BC93132}"/>
              </a:ext>
            </a:extLst>
          </p:cNvPr>
          <p:cNvSpPr>
            <a:spLocks noGrp="1"/>
          </p:cNvSpPr>
          <p:nvPr>
            <p:ph type="body" sz="quarter" idx="128"/>
          </p:nvPr>
        </p:nvSpPr>
        <p:spPr>
          <a:xfrm>
            <a:off x="10060742" y="2816677"/>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US"/>
              <a:t>Click to edit Master text styles</a:t>
            </a:r>
          </a:p>
        </p:txBody>
      </p:sp>
      <p:sp>
        <p:nvSpPr>
          <p:cNvPr id="97" name="Content Placeholder 3">
            <a:extLst>
              <a:ext uri="{FF2B5EF4-FFF2-40B4-BE49-F238E27FC236}">
                <a16:creationId xmlns:a16="http://schemas.microsoft.com/office/drawing/2014/main" id="{62E20AA2-4CDD-4DCE-A5D1-BFB0BE2514AE}"/>
              </a:ext>
            </a:extLst>
          </p:cNvPr>
          <p:cNvSpPr>
            <a:spLocks noGrp="1" noChangeAspect="1"/>
          </p:cNvSpPr>
          <p:nvPr>
            <p:ph sz="quarter" idx="129" hasCustomPrompt="1"/>
          </p:nvPr>
        </p:nvSpPr>
        <p:spPr>
          <a:xfrm>
            <a:off x="960746" y="3447353"/>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98" name="Text Field 3">
            <a:extLst>
              <a:ext uri="{FF2B5EF4-FFF2-40B4-BE49-F238E27FC236}">
                <a16:creationId xmlns:a16="http://schemas.microsoft.com/office/drawing/2014/main" id="{8F348B27-CE9B-4135-9724-9D14EE4FDDC9}"/>
              </a:ext>
            </a:extLst>
          </p:cNvPr>
          <p:cNvSpPr>
            <a:spLocks noGrp="1"/>
          </p:cNvSpPr>
          <p:nvPr>
            <p:ph type="body" sz="quarter" idx="130"/>
          </p:nvPr>
        </p:nvSpPr>
        <p:spPr>
          <a:xfrm>
            <a:off x="675442" y="4424116"/>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US"/>
              <a:t>Click to edit Master text styles</a:t>
            </a:r>
          </a:p>
        </p:txBody>
      </p:sp>
      <p:sp>
        <p:nvSpPr>
          <p:cNvPr id="99" name="Content Placeholder 3">
            <a:extLst>
              <a:ext uri="{FF2B5EF4-FFF2-40B4-BE49-F238E27FC236}">
                <a16:creationId xmlns:a16="http://schemas.microsoft.com/office/drawing/2014/main" id="{1D89E258-9F49-4C0A-8D67-02D34F1A8A4F}"/>
              </a:ext>
            </a:extLst>
          </p:cNvPr>
          <p:cNvSpPr>
            <a:spLocks noGrp="1" noChangeAspect="1"/>
          </p:cNvSpPr>
          <p:nvPr>
            <p:ph sz="quarter" idx="131" hasCustomPrompt="1"/>
          </p:nvPr>
        </p:nvSpPr>
        <p:spPr>
          <a:xfrm>
            <a:off x="2524963" y="3447353"/>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100" name="Text Field 3">
            <a:extLst>
              <a:ext uri="{FF2B5EF4-FFF2-40B4-BE49-F238E27FC236}">
                <a16:creationId xmlns:a16="http://schemas.microsoft.com/office/drawing/2014/main" id="{38236AD9-93CD-4D70-AFF0-2199AFF4613C}"/>
              </a:ext>
            </a:extLst>
          </p:cNvPr>
          <p:cNvSpPr>
            <a:spLocks noGrp="1"/>
          </p:cNvSpPr>
          <p:nvPr>
            <p:ph type="body" sz="quarter" idx="132"/>
          </p:nvPr>
        </p:nvSpPr>
        <p:spPr>
          <a:xfrm>
            <a:off x="2239659" y="4424116"/>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US"/>
              <a:t>Click to edit Master text styles</a:t>
            </a:r>
          </a:p>
        </p:txBody>
      </p:sp>
      <p:sp>
        <p:nvSpPr>
          <p:cNvPr id="101" name="Content Placeholder 3">
            <a:extLst>
              <a:ext uri="{FF2B5EF4-FFF2-40B4-BE49-F238E27FC236}">
                <a16:creationId xmlns:a16="http://schemas.microsoft.com/office/drawing/2014/main" id="{5E8213B9-81A5-4F4E-BAD7-BE87EAFDBA04}"/>
              </a:ext>
            </a:extLst>
          </p:cNvPr>
          <p:cNvSpPr>
            <a:spLocks noGrp="1" noChangeAspect="1"/>
          </p:cNvSpPr>
          <p:nvPr>
            <p:ph sz="quarter" idx="133" hasCustomPrompt="1"/>
          </p:nvPr>
        </p:nvSpPr>
        <p:spPr>
          <a:xfrm>
            <a:off x="4089180" y="3447353"/>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102" name="Text Field 3">
            <a:extLst>
              <a:ext uri="{FF2B5EF4-FFF2-40B4-BE49-F238E27FC236}">
                <a16:creationId xmlns:a16="http://schemas.microsoft.com/office/drawing/2014/main" id="{6FE92AF4-EC5E-4FFC-A526-14979A6E3E99}"/>
              </a:ext>
            </a:extLst>
          </p:cNvPr>
          <p:cNvSpPr>
            <a:spLocks noGrp="1"/>
          </p:cNvSpPr>
          <p:nvPr>
            <p:ph type="body" sz="quarter" idx="134"/>
          </p:nvPr>
        </p:nvSpPr>
        <p:spPr>
          <a:xfrm>
            <a:off x="3803876" y="4424116"/>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US"/>
              <a:t>Click to edit Master text styles</a:t>
            </a:r>
          </a:p>
        </p:txBody>
      </p:sp>
      <p:sp>
        <p:nvSpPr>
          <p:cNvPr id="103" name="Content Placeholder 3">
            <a:extLst>
              <a:ext uri="{FF2B5EF4-FFF2-40B4-BE49-F238E27FC236}">
                <a16:creationId xmlns:a16="http://schemas.microsoft.com/office/drawing/2014/main" id="{BFEB6FDE-B772-4CF6-8834-BAB0FDCAD4D4}"/>
              </a:ext>
            </a:extLst>
          </p:cNvPr>
          <p:cNvSpPr>
            <a:spLocks noGrp="1" noChangeAspect="1"/>
          </p:cNvSpPr>
          <p:nvPr>
            <p:ph sz="quarter" idx="135" hasCustomPrompt="1"/>
          </p:nvPr>
        </p:nvSpPr>
        <p:spPr>
          <a:xfrm>
            <a:off x="5653397" y="3447353"/>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104" name="Text Field 3">
            <a:extLst>
              <a:ext uri="{FF2B5EF4-FFF2-40B4-BE49-F238E27FC236}">
                <a16:creationId xmlns:a16="http://schemas.microsoft.com/office/drawing/2014/main" id="{7D5675FD-7CA9-4730-9819-AF1B5D1D0974}"/>
              </a:ext>
            </a:extLst>
          </p:cNvPr>
          <p:cNvSpPr>
            <a:spLocks noGrp="1"/>
          </p:cNvSpPr>
          <p:nvPr>
            <p:ph type="body" sz="quarter" idx="136"/>
          </p:nvPr>
        </p:nvSpPr>
        <p:spPr>
          <a:xfrm>
            <a:off x="5368093" y="4424116"/>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US"/>
              <a:t>Click to edit Master text styles</a:t>
            </a:r>
          </a:p>
        </p:txBody>
      </p:sp>
      <p:sp>
        <p:nvSpPr>
          <p:cNvPr id="105" name="Content Placeholder 3">
            <a:extLst>
              <a:ext uri="{FF2B5EF4-FFF2-40B4-BE49-F238E27FC236}">
                <a16:creationId xmlns:a16="http://schemas.microsoft.com/office/drawing/2014/main" id="{DA43F23C-781D-4BD5-9A06-F99CB895A456}"/>
              </a:ext>
            </a:extLst>
          </p:cNvPr>
          <p:cNvSpPr>
            <a:spLocks noGrp="1" noChangeAspect="1"/>
          </p:cNvSpPr>
          <p:nvPr>
            <p:ph sz="quarter" idx="137" hasCustomPrompt="1"/>
          </p:nvPr>
        </p:nvSpPr>
        <p:spPr>
          <a:xfrm>
            <a:off x="7217614" y="3447353"/>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106" name="Text Field 3">
            <a:extLst>
              <a:ext uri="{FF2B5EF4-FFF2-40B4-BE49-F238E27FC236}">
                <a16:creationId xmlns:a16="http://schemas.microsoft.com/office/drawing/2014/main" id="{A9BD8A0C-8112-462D-999B-4F7C3BDF5AE3}"/>
              </a:ext>
            </a:extLst>
          </p:cNvPr>
          <p:cNvSpPr>
            <a:spLocks noGrp="1"/>
          </p:cNvSpPr>
          <p:nvPr>
            <p:ph type="body" sz="quarter" idx="138"/>
          </p:nvPr>
        </p:nvSpPr>
        <p:spPr>
          <a:xfrm>
            <a:off x="6932310" y="4424116"/>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US"/>
              <a:t>Click to edit Master text styles</a:t>
            </a:r>
          </a:p>
        </p:txBody>
      </p:sp>
      <p:sp>
        <p:nvSpPr>
          <p:cNvPr id="107" name="Content Placeholder 3">
            <a:extLst>
              <a:ext uri="{FF2B5EF4-FFF2-40B4-BE49-F238E27FC236}">
                <a16:creationId xmlns:a16="http://schemas.microsoft.com/office/drawing/2014/main" id="{FB197627-961B-4E43-B61E-A1B359B53487}"/>
              </a:ext>
            </a:extLst>
          </p:cNvPr>
          <p:cNvSpPr>
            <a:spLocks noGrp="1" noChangeAspect="1"/>
          </p:cNvSpPr>
          <p:nvPr>
            <p:ph sz="quarter" idx="139" hasCustomPrompt="1"/>
          </p:nvPr>
        </p:nvSpPr>
        <p:spPr>
          <a:xfrm>
            <a:off x="8781831" y="3447353"/>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108" name="Text Field 3">
            <a:extLst>
              <a:ext uri="{FF2B5EF4-FFF2-40B4-BE49-F238E27FC236}">
                <a16:creationId xmlns:a16="http://schemas.microsoft.com/office/drawing/2014/main" id="{4C86E3F2-CDB0-4FF5-A77E-F147DD5A9046}"/>
              </a:ext>
            </a:extLst>
          </p:cNvPr>
          <p:cNvSpPr>
            <a:spLocks noGrp="1"/>
          </p:cNvSpPr>
          <p:nvPr>
            <p:ph type="body" sz="quarter" idx="140"/>
          </p:nvPr>
        </p:nvSpPr>
        <p:spPr>
          <a:xfrm>
            <a:off x="8496527" y="4424116"/>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US"/>
              <a:t>Click to edit Master text styles</a:t>
            </a:r>
          </a:p>
        </p:txBody>
      </p:sp>
      <p:sp>
        <p:nvSpPr>
          <p:cNvPr id="109" name="Content Placeholder 3">
            <a:extLst>
              <a:ext uri="{FF2B5EF4-FFF2-40B4-BE49-F238E27FC236}">
                <a16:creationId xmlns:a16="http://schemas.microsoft.com/office/drawing/2014/main" id="{478C8E3C-A66B-41AB-9219-975E6BA38744}"/>
              </a:ext>
            </a:extLst>
          </p:cNvPr>
          <p:cNvSpPr>
            <a:spLocks noGrp="1" noChangeAspect="1"/>
          </p:cNvSpPr>
          <p:nvPr>
            <p:ph sz="quarter" idx="141" hasCustomPrompt="1"/>
          </p:nvPr>
        </p:nvSpPr>
        <p:spPr>
          <a:xfrm>
            <a:off x="10346046" y="3447353"/>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110" name="Text Field 3">
            <a:extLst>
              <a:ext uri="{FF2B5EF4-FFF2-40B4-BE49-F238E27FC236}">
                <a16:creationId xmlns:a16="http://schemas.microsoft.com/office/drawing/2014/main" id="{34C57896-7DB5-471D-AC6A-7ED0A265D4ED}"/>
              </a:ext>
            </a:extLst>
          </p:cNvPr>
          <p:cNvSpPr>
            <a:spLocks noGrp="1"/>
          </p:cNvSpPr>
          <p:nvPr>
            <p:ph type="body" sz="quarter" idx="142"/>
          </p:nvPr>
        </p:nvSpPr>
        <p:spPr>
          <a:xfrm>
            <a:off x="10060742" y="4424116"/>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US"/>
              <a:t>Click to edit Master text styles</a:t>
            </a:r>
          </a:p>
        </p:txBody>
      </p:sp>
      <p:sp>
        <p:nvSpPr>
          <p:cNvPr id="111" name="Content Placeholder 3">
            <a:extLst>
              <a:ext uri="{FF2B5EF4-FFF2-40B4-BE49-F238E27FC236}">
                <a16:creationId xmlns:a16="http://schemas.microsoft.com/office/drawing/2014/main" id="{82A64C85-9FF6-41C9-BED7-59F2F6EAC6A3}"/>
              </a:ext>
            </a:extLst>
          </p:cNvPr>
          <p:cNvSpPr>
            <a:spLocks noGrp="1" noChangeAspect="1"/>
          </p:cNvSpPr>
          <p:nvPr>
            <p:ph sz="quarter" idx="143" hasCustomPrompt="1"/>
          </p:nvPr>
        </p:nvSpPr>
        <p:spPr>
          <a:xfrm>
            <a:off x="960746" y="5009453"/>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112" name="Text Field 3">
            <a:extLst>
              <a:ext uri="{FF2B5EF4-FFF2-40B4-BE49-F238E27FC236}">
                <a16:creationId xmlns:a16="http://schemas.microsoft.com/office/drawing/2014/main" id="{09246710-E5BD-4E09-8AA5-26E287499389}"/>
              </a:ext>
            </a:extLst>
          </p:cNvPr>
          <p:cNvSpPr>
            <a:spLocks noGrp="1"/>
          </p:cNvSpPr>
          <p:nvPr>
            <p:ph type="body" sz="quarter" idx="144"/>
          </p:nvPr>
        </p:nvSpPr>
        <p:spPr>
          <a:xfrm>
            <a:off x="675442" y="5986216"/>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US"/>
              <a:t>Click to edit Master text styles</a:t>
            </a:r>
          </a:p>
        </p:txBody>
      </p:sp>
      <p:sp>
        <p:nvSpPr>
          <p:cNvPr id="113" name="Content Placeholder 3">
            <a:extLst>
              <a:ext uri="{FF2B5EF4-FFF2-40B4-BE49-F238E27FC236}">
                <a16:creationId xmlns:a16="http://schemas.microsoft.com/office/drawing/2014/main" id="{88C302B4-52F9-4DF1-B34C-3B9BC9CDE9C3}"/>
              </a:ext>
            </a:extLst>
          </p:cNvPr>
          <p:cNvSpPr>
            <a:spLocks noGrp="1" noChangeAspect="1"/>
          </p:cNvSpPr>
          <p:nvPr>
            <p:ph sz="quarter" idx="145" hasCustomPrompt="1"/>
          </p:nvPr>
        </p:nvSpPr>
        <p:spPr>
          <a:xfrm>
            <a:off x="2524963" y="5009453"/>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114" name="Text Field 3">
            <a:extLst>
              <a:ext uri="{FF2B5EF4-FFF2-40B4-BE49-F238E27FC236}">
                <a16:creationId xmlns:a16="http://schemas.microsoft.com/office/drawing/2014/main" id="{B7FDAD5E-0D4F-49D6-A034-47CDCB5B0CD2}"/>
              </a:ext>
            </a:extLst>
          </p:cNvPr>
          <p:cNvSpPr>
            <a:spLocks noGrp="1"/>
          </p:cNvSpPr>
          <p:nvPr>
            <p:ph type="body" sz="quarter" idx="146"/>
          </p:nvPr>
        </p:nvSpPr>
        <p:spPr>
          <a:xfrm>
            <a:off x="2239659" y="5986216"/>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US"/>
              <a:t>Click to edit Master text styles</a:t>
            </a:r>
          </a:p>
        </p:txBody>
      </p:sp>
      <p:sp>
        <p:nvSpPr>
          <p:cNvPr id="115" name="Content Placeholder 3">
            <a:extLst>
              <a:ext uri="{FF2B5EF4-FFF2-40B4-BE49-F238E27FC236}">
                <a16:creationId xmlns:a16="http://schemas.microsoft.com/office/drawing/2014/main" id="{4E5FAD06-BF47-4C44-9176-14DFA17EB908}"/>
              </a:ext>
            </a:extLst>
          </p:cNvPr>
          <p:cNvSpPr>
            <a:spLocks noGrp="1" noChangeAspect="1"/>
          </p:cNvSpPr>
          <p:nvPr>
            <p:ph sz="quarter" idx="147" hasCustomPrompt="1"/>
          </p:nvPr>
        </p:nvSpPr>
        <p:spPr>
          <a:xfrm>
            <a:off x="4089180" y="5009453"/>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116" name="Text Field 3">
            <a:extLst>
              <a:ext uri="{FF2B5EF4-FFF2-40B4-BE49-F238E27FC236}">
                <a16:creationId xmlns:a16="http://schemas.microsoft.com/office/drawing/2014/main" id="{A504ACCF-CF2F-4280-957F-403A49CA0E03}"/>
              </a:ext>
            </a:extLst>
          </p:cNvPr>
          <p:cNvSpPr>
            <a:spLocks noGrp="1"/>
          </p:cNvSpPr>
          <p:nvPr>
            <p:ph type="body" sz="quarter" idx="148"/>
          </p:nvPr>
        </p:nvSpPr>
        <p:spPr>
          <a:xfrm>
            <a:off x="3803876" y="5986216"/>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US"/>
              <a:t>Click to edit Master text styles</a:t>
            </a:r>
          </a:p>
        </p:txBody>
      </p:sp>
      <p:sp>
        <p:nvSpPr>
          <p:cNvPr id="117" name="Content Placeholder 3">
            <a:extLst>
              <a:ext uri="{FF2B5EF4-FFF2-40B4-BE49-F238E27FC236}">
                <a16:creationId xmlns:a16="http://schemas.microsoft.com/office/drawing/2014/main" id="{82D5691D-C16B-406A-A634-400EB9D07CCD}"/>
              </a:ext>
            </a:extLst>
          </p:cNvPr>
          <p:cNvSpPr>
            <a:spLocks noGrp="1" noChangeAspect="1"/>
          </p:cNvSpPr>
          <p:nvPr>
            <p:ph sz="quarter" idx="149" hasCustomPrompt="1"/>
          </p:nvPr>
        </p:nvSpPr>
        <p:spPr>
          <a:xfrm>
            <a:off x="5653397" y="5009453"/>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118" name="Text Field 3">
            <a:extLst>
              <a:ext uri="{FF2B5EF4-FFF2-40B4-BE49-F238E27FC236}">
                <a16:creationId xmlns:a16="http://schemas.microsoft.com/office/drawing/2014/main" id="{9272D278-F881-4EF9-B86C-97B54E5D04CB}"/>
              </a:ext>
            </a:extLst>
          </p:cNvPr>
          <p:cNvSpPr>
            <a:spLocks noGrp="1"/>
          </p:cNvSpPr>
          <p:nvPr>
            <p:ph type="body" sz="quarter" idx="150"/>
          </p:nvPr>
        </p:nvSpPr>
        <p:spPr>
          <a:xfrm>
            <a:off x="5368093" y="5986216"/>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US"/>
              <a:t>Click to edit Master text styles</a:t>
            </a:r>
          </a:p>
        </p:txBody>
      </p:sp>
      <p:sp>
        <p:nvSpPr>
          <p:cNvPr id="119" name="Content Placeholder 3">
            <a:extLst>
              <a:ext uri="{FF2B5EF4-FFF2-40B4-BE49-F238E27FC236}">
                <a16:creationId xmlns:a16="http://schemas.microsoft.com/office/drawing/2014/main" id="{1E647D4F-0822-4318-A00E-54C000EF4350}"/>
              </a:ext>
            </a:extLst>
          </p:cNvPr>
          <p:cNvSpPr>
            <a:spLocks noGrp="1" noChangeAspect="1"/>
          </p:cNvSpPr>
          <p:nvPr>
            <p:ph sz="quarter" idx="151" hasCustomPrompt="1"/>
          </p:nvPr>
        </p:nvSpPr>
        <p:spPr>
          <a:xfrm>
            <a:off x="7217614" y="5009453"/>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120" name="Text Field 3">
            <a:extLst>
              <a:ext uri="{FF2B5EF4-FFF2-40B4-BE49-F238E27FC236}">
                <a16:creationId xmlns:a16="http://schemas.microsoft.com/office/drawing/2014/main" id="{1431E264-B54A-4AD2-BD88-D9A35813D8F8}"/>
              </a:ext>
            </a:extLst>
          </p:cNvPr>
          <p:cNvSpPr>
            <a:spLocks noGrp="1"/>
          </p:cNvSpPr>
          <p:nvPr>
            <p:ph type="body" sz="quarter" idx="152"/>
          </p:nvPr>
        </p:nvSpPr>
        <p:spPr>
          <a:xfrm>
            <a:off x="6932310" y="5986216"/>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US"/>
              <a:t>Click to edit Master text styles</a:t>
            </a:r>
          </a:p>
        </p:txBody>
      </p:sp>
      <p:sp>
        <p:nvSpPr>
          <p:cNvPr id="121" name="Content Placeholder 3">
            <a:extLst>
              <a:ext uri="{FF2B5EF4-FFF2-40B4-BE49-F238E27FC236}">
                <a16:creationId xmlns:a16="http://schemas.microsoft.com/office/drawing/2014/main" id="{B515D71C-C9B9-433A-921E-7C5B96ACCFE7}"/>
              </a:ext>
            </a:extLst>
          </p:cNvPr>
          <p:cNvSpPr>
            <a:spLocks noGrp="1" noChangeAspect="1"/>
          </p:cNvSpPr>
          <p:nvPr>
            <p:ph sz="quarter" idx="153" hasCustomPrompt="1"/>
          </p:nvPr>
        </p:nvSpPr>
        <p:spPr>
          <a:xfrm>
            <a:off x="8781831" y="5009453"/>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122" name="Text Field 3">
            <a:extLst>
              <a:ext uri="{FF2B5EF4-FFF2-40B4-BE49-F238E27FC236}">
                <a16:creationId xmlns:a16="http://schemas.microsoft.com/office/drawing/2014/main" id="{7F6934B1-FAC3-4099-866E-4A741DDEBA9D}"/>
              </a:ext>
            </a:extLst>
          </p:cNvPr>
          <p:cNvSpPr>
            <a:spLocks noGrp="1"/>
          </p:cNvSpPr>
          <p:nvPr>
            <p:ph type="body" sz="quarter" idx="154"/>
          </p:nvPr>
        </p:nvSpPr>
        <p:spPr>
          <a:xfrm>
            <a:off x="8496527" y="5986216"/>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US"/>
              <a:t>Click to edit Master text styles</a:t>
            </a:r>
          </a:p>
        </p:txBody>
      </p:sp>
      <p:sp>
        <p:nvSpPr>
          <p:cNvPr id="123" name="Content Placeholder 3">
            <a:extLst>
              <a:ext uri="{FF2B5EF4-FFF2-40B4-BE49-F238E27FC236}">
                <a16:creationId xmlns:a16="http://schemas.microsoft.com/office/drawing/2014/main" id="{73311719-5E61-4ECD-A0A4-B2E340312F86}"/>
              </a:ext>
            </a:extLst>
          </p:cNvPr>
          <p:cNvSpPr>
            <a:spLocks noGrp="1" noChangeAspect="1"/>
          </p:cNvSpPr>
          <p:nvPr>
            <p:ph sz="quarter" idx="155" hasCustomPrompt="1"/>
          </p:nvPr>
        </p:nvSpPr>
        <p:spPr>
          <a:xfrm>
            <a:off x="10346046" y="5009453"/>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124" name="Text Field 3">
            <a:extLst>
              <a:ext uri="{FF2B5EF4-FFF2-40B4-BE49-F238E27FC236}">
                <a16:creationId xmlns:a16="http://schemas.microsoft.com/office/drawing/2014/main" id="{994D5BE6-86CC-464D-8C3E-AD799B8675A3}"/>
              </a:ext>
            </a:extLst>
          </p:cNvPr>
          <p:cNvSpPr>
            <a:spLocks noGrp="1"/>
          </p:cNvSpPr>
          <p:nvPr>
            <p:ph type="body" sz="quarter" idx="156"/>
          </p:nvPr>
        </p:nvSpPr>
        <p:spPr>
          <a:xfrm>
            <a:off x="10060742" y="5986216"/>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US"/>
              <a:t>Click to edit Master text styles</a:t>
            </a:r>
          </a:p>
        </p:txBody>
      </p:sp>
      <p:sp>
        <p:nvSpPr>
          <p:cNvPr id="72" name="Date Placeholder 2">
            <a:extLst>
              <a:ext uri="{FF2B5EF4-FFF2-40B4-BE49-F238E27FC236}">
                <a16:creationId xmlns:a16="http://schemas.microsoft.com/office/drawing/2014/main" id="{10B9D864-6A3D-934F-B93B-663FF16D2532}"/>
              </a:ext>
            </a:extLst>
          </p:cNvPr>
          <p:cNvSpPr>
            <a:spLocks noGrp="1"/>
          </p:cNvSpPr>
          <p:nvPr>
            <p:ph type="dt" sz="half" idx="10"/>
          </p:nvPr>
        </p:nvSpPr>
        <p:spPr>
          <a:xfrm>
            <a:off x="6873138" y="6425604"/>
            <a:ext cx="2743200" cy="363500"/>
          </a:xfrm>
        </p:spPr>
        <p:txBody>
          <a:bodyPr/>
          <a:lstStyle/>
          <a:p>
            <a:r>
              <a:rPr lang="en-US"/>
              <a:t>[Date]</a:t>
            </a:r>
            <a:endParaRPr lang="en-US" dirty="0"/>
          </a:p>
        </p:txBody>
      </p:sp>
      <p:sp>
        <p:nvSpPr>
          <p:cNvPr id="73" name="Footer Placeholder 4">
            <a:extLst>
              <a:ext uri="{FF2B5EF4-FFF2-40B4-BE49-F238E27FC236}">
                <a16:creationId xmlns:a16="http://schemas.microsoft.com/office/drawing/2014/main" id="{A1A94DE7-D812-2A4A-AC9A-E0F50AB480B6}"/>
              </a:ext>
            </a:extLst>
          </p:cNvPr>
          <p:cNvSpPr>
            <a:spLocks noGrp="1"/>
          </p:cNvSpPr>
          <p:nvPr>
            <p:ph type="ftr" sz="quarter" idx="11"/>
          </p:nvPr>
        </p:nvSpPr>
        <p:spPr>
          <a:xfrm>
            <a:off x="1127759" y="6423978"/>
            <a:ext cx="5745379" cy="365125"/>
          </a:xfrm>
        </p:spPr>
        <p:txBody>
          <a:bodyPr/>
          <a:lstStyle/>
          <a:p>
            <a:r>
              <a:rPr lang="en-US"/>
              <a:t>Copyright © 2022, Oracle and/or its affiliates  |  Confidential: Internal</a:t>
            </a:r>
            <a:endParaRPr lang="en-US" dirty="0"/>
          </a:p>
        </p:txBody>
      </p:sp>
      <p:sp>
        <p:nvSpPr>
          <p:cNvPr id="74" name="Slide Number Placeholder 7">
            <a:extLst>
              <a:ext uri="{FF2B5EF4-FFF2-40B4-BE49-F238E27FC236}">
                <a16:creationId xmlns:a16="http://schemas.microsoft.com/office/drawing/2014/main" id="{87AB53AD-8F6F-3E4C-BAB1-DFF6D1741FFF}"/>
              </a:ext>
            </a:extLst>
          </p:cNvPr>
          <p:cNvSpPr>
            <a:spLocks noGrp="1"/>
          </p:cNvSpPr>
          <p:nvPr>
            <p:ph type="sldNum" sz="quarter" idx="12"/>
          </p:nvPr>
        </p:nvSpPr>
        <p:spPr>
          <a:xfrm>
            <a:off x="762000" y="6423660"/>
            <a:ext cx="365760" cy="365760"/>
          </a:xfrm>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193181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guide id="2" pos="4512">
          <p15:clr>
            <a:srgbClr val="FBAE40"/>
          </p15:clr>
        </p15:guide>
        <p15:guide id="3" orient="horz" pos="3672">
          <p15:clr>
            <a:srgbClr val="FBAE40"/>
          </p15:clr>
        </p15:guide>
        <p15:guide id="4" orient="horz" pos="3144" userDrawn="1">
          <p15:clr>
            <a:srgbClr val="FBAE4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Light - Icon Page">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FC641C8C-B045-47F2-8811-67AA362494E8}"/>
              </a:ext>
            </a:extLst>
          </p:cNvPr>
          <p:cNvSpPr>
            <a:spLocks noGrp="1"/>
          </p:cNvSpPr>
          <p:nvPr>
            <p:ph type="title" hasCustomPrompt="1"/>
          </p:nvPr>
        </p:nvSpPr>
        <p:spPr>
          <a:xfrm>
            <a:off x="768875" y="508000"/>
            <a:ext cx="10671048" cy="822960"/>
          </a:xfrm>
        </p:spPr>
        <p:txBody>
          <a:bodyPr/>
          <a:lstStyle>
            <a:lvl1pPr>
              <a:defRPr/>
            </a:lvl1pPr>
          </a:lstStyle>
          <a:p>
            <a:r>
              <a:rPr lang="en-US" dirty="0"/>
              <a:t>Title (icons with text)</a:t>
            </a:r>
          </a:p>
        </p:txBody>
      </p:sp>
      <p:sp>
        <p:nvSpPr>
          <p:cNvPr id="48" name="Content Placeholder 3">
            <a:extLst>
              <a:ext uri="{FF2B5EF4-FFF2-40B4-BE49-F238E27FC236}">
                <a16:creationId xmlns:a16="http://schemas.microsoft.com/office/drawing/2014/main" id="{D0ED8964-E827-4B6C-B0C5-A5F20EA89E29}"/>
              </a:ext>
            </a:extLst>
          </p:cNvPr>
          <p:cNvSpPr>
            <a:spLocks noGrp="1" noChangeAspect="1"/>
          </p:cNvSpPr>
          <p:nvPr>
            <p:ph sz="quarter" idx="116" hasCustomPrompt="1"/>
          </p:nvPr>
        </p:nvSpPr>
        <p:spPr>
          <a:xfrm>
            <a:off x="960746" y="1839914"/>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49" name="Text Field 3">
            <a:extLst>
              <a:ext uri="{FF2B5EF4-FFF2-40B4-BE49-F238E27FC236}">
                <a16:creationId xmlns:a16="http://schemas.microsoft.com/office/drawing/2014/main" id="{AA22CAAB-5543-4149-AB91-50F4C3914A28}"/>
              </a:ext>
            </a:extLst>
          </p:cNvPr>
          <p:cNvSpPr>
            <a:spLocks noGrp="1"/>
          </p:cNvSpPr>
          <p:nvPr>
            <p:ph type="body" sz="quarter" idx="58"/>
          </p:nvPr>
        </p:nvSpPr>
        <p:spPr>
          <a:xfrm>
            <a:off x="675442" y="2816679"/>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US"/>
              <a:t>Click to edit Master text styles</a:t>
            </a:r>
          </a:p>
        </p:txBody>
      </p:sp>
      <p:sp>
        <p:nvSpPr>
          <p:cNvPr id="50" name="Content Placeholder 3">
            <a:extLst>
              <a:ext uri="{FF2B5EF4-FFF2-40B4-BE49-F238E27FC236}">
                <a16:creationId xmlns:a16="http://schemas.microsoft.com/office/drawing/2014/main" id="{56B5CFEE-EC53-4540-B5F2-68172FCC98A9}"/>
              </a:ext>
            </a:extLst>
          </p:cNvPr>
          <p:cNvSpPr>
            <a:spLocks noGrp="1" noChangeAspect="1"/>
          </p:cNvSpPr>
          <p:nvPr>
            <p:ph sz="quarter" idx="117" hasCustomPrompt="1"/>
          </p:nvPr>
        </p:nvSpPr>
        <p:spPr>
          <a:xfrm>
            <a:off x="2524963" y="1839914"/>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51" name="Text Field 3">
            <a:extLst>
              <a:ext uri="{FF2B5EF4-FFF2-40B4-BE49-F238E27FC236}">
                <a16:creationId xmlns:a16="http://schemas.microsoft.com/office/drawing/2014/main" id="{EAD631D9-FD20-411A-8C3F-1D877F6C14AE}"/>
              </a:ext>
            </a:extLst>
          </p:cNvPr>
          <p:cNvSpPr>
            <a:spLocks noGrp="1"/>
          </p:cNvSpPr>
          <p:nvPr>
            <p:ph type="body" sz="quarter" idx="118"/>
          </p:nvPr>
        </p:nvSpPr>
        <p:spPr>
          <a:xfrm>
            <a:off x="2239659" y="2816679"/>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US"/>
              <a:t>Click to edit Master text styles</a:t>
            </a:r>
          </a:p>
        </p:txBody>
      </p:sp>
      <p:sp>
        <p:nvSpPr>
          <p:cNvPr id="52" name="Content Placeholder 3">
            <a:extLst>
              <a:ext uri="{FF2B5EF4-FFF2-40B4-BE49-F238E27FC236}">
                <a16:creationId xmlns:a16="http://schemas.microsoft.com/office/drawing/2014/main" id="{5EE6B461-93FA-473C-A13D-52CD5DE6C96A}"/>
              </a:ext>
            </a:extLst>
          </p:cNvPr>
          <p:cNvSpPr>
            <a:spLocks noGrp="1" noChangeAspect="1"/>
          </p:cNvSpPr>
          <p:nvPr>
            <p:ph sz="quarter" idx="119" hasCustomPrompt="1"/>
          </p:nvPr>
        </p:nvSpPr>
        <p:spPr>
          <a:xfrm>
            <a:off x="4089180" y="1839914"/>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53" name="Text Field 3">
            <a:extLst>
              <a:ext uri="{FF2B5EF4-FFF2-40B4-BE49-F238E27FC236}">
                <a16:creationId xmlns:a16="http://schemas.microsoft.com/office/drawing/2014/main" id="{13B64761-C88B-4217-A230-3CDF5204463C}"/>
              </a:ext>
            </a:extLst>
          </p:cNvPr>
          <p:cNvSpPr>
            <a:spLocks noGrp="1"/>
          </p:cNvSpPr>
          <p:nvPr>
            <p:ph type="body" sz="quarter" idx="120"/>
          </p:nvPr>
        </p:nvSpPr>
        <p:spPr>
          <a:xfrm>
            <a:off x="3803876" y="2816679"/>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US"/>
              <a:t>Click to edit Master text styles</a:t>
            </a:r>
          </a:p>
        </p:txBody>
      </p:sp>
      <p:sp>
        <p:nvSpPr>
          <p:cNvPr id="66" name="Content Placeholder 3">
            <a:extLst>
              <a:ext uri="{FF2B5EF4-FFF2-40B4-BE49-F238E27FC236}">
                <a16:creationId xmlns:a16="http://schemas.microsoft.com/office/drawing/2014/main" id="{6FFB3D80-36F9-462B-9288-7B5980A84355}"/>
              </a:ext>
            </a:extLst>
          </p:cNvPr>
          <p:cNvSpPr>
            <a:spLocks noGrp="1" noChangeAspect="1"/>
          </p:cNvSpPr>
          <p:nvPr>
            <p:ph sz="quarter" idx="121" hasCustomPrompt="1"/>
          </p:nvPr>
        </p:nvSpPr>
        <p:spPr>
          <a:xfrm>
            <a:off x="5653397" y="1839914"/>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68" name="Text Field 3">
            <a:extLst>
              <a:ext uri="{FF2B5EF4-FFF2-40B4-BE49-F238E27FC236}">
                <a16:creationId xmlns:a16="http://schemas.microsoft.com/office/drawing/2014/main" id="{BB3427CF-A6AB-4A0C-B656-B50726C4AA7B}"/>
              </a:ext>
            </a:extLst>
          </p:cNvPr>
          <p:cNvSpPr>
            <a:spLocks noGrp="1"/>
          </p:cNvSpPr>
          <p:nvPr>
            <p:ph type="body" sz="quarter" idx="122"/>
          </p:nvPr>
        </p:nvSpPr>
        <p:spPr>
          <a:xfrm>
            <a:off x="5368093" y="2816679"/>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US"/>
              <a:t>Click to edit Master text styles</a:t>
            </a:r>
          </a:p>
        </p:txBody>
      </p:sp>
      <p:sp>
        <p:nvSpPr>
          <p:cNvPr id="70" name="Content Placeholder 3">
            <a:extLst>
              <a:ext uri="{FF2B5EF4-FFF2-40B4-BE49-F238E27FC236}">
                <a16:creationId xmlns:a16="http://schemas.microsoft.com/office/drawing/2014/main" id="{B46B789B-834A-4414-A31F-91616471C65F}"/>
              </a:ext>
            </a:extLst>
          </p:cNvPr>
          <p:cNvSpPr>
            <a:spLocks noGrp="1" noChangeAspect="1"/>
          </p:cNvSpPr>
          <p:nvPr>
            <p:ph sz="quarter" idx="123" hasCustomPrompt="1"/>
          </p:nvPr>
        </p:nvSpPr>
        <p:spPr>
          <a:xfrm>
            <a:off x="7217614" y="1839914"/>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71" name="Text Field 3">
            <a:extLst>
              <a:ext uri="{FF2B5EF4-FFF2-40B4-BE49-F238E27FC236}">
                <a16:creationId xmlns:a16="http://schemas.microsoft.com/office/drawing/2014/main" id="{352107C9-A23F-439B-85BC-15921691F6E6}"/>
              </a:ext>
            </a:extLst>
          </p:cNvPr>
          <p:cNvSpPr>
            <a:spLocks noGrp="1"/>
          </p:cNvSpPr>
          <p:nvPr>
            <p:ph type="body" sz="quarter" idx="124"/>
          </p:nvPr>
        </p:nvSpPr>
        <p:spPr>
          <a:xfrm>
            <a:off x="6932310" y="2816679"/>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US"/>
              <a:t>Click to edit Master text styles</a:t>
            </a:r>
          </a:p>
        </p:txBody>
      </p:sp>
      <p:sp>
        <p:nvSpPr>
          <p:cNvPr id="75" name="Content Placeholder 3">
            <a:extLst>
              <a:ext uri="{FF2B5EF4-FFF2-40B4-BE49-F238E27FC236}">
                <a16:creationId xmlns:a16="http://schemas.microsoft.com/office/drawing/2014/main" id="{32474524-B7ED-44DA-9E53-C675E890FAE7}"/>
              </a:ext>
            </a:extLst>
          </p:cNvPr>
          <p:cNvSpPr>
            <a:spLocks noGrp="1" noChangeAspect="1"/>
          </p:cNvSpPr>
          <p:nvPr>
            <p:ph sz="quarter" idx="125" hasCustomPrompt="1"/>
          </p:nvPr>
        </p:nvSpPr>
        <p:spPr>
          <a:xfrm>
            <a:off x="8781831" y="1839914"/>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76" name="Text Field 3">
            <a:extLst>
              <a:ext uri="{FF2B5EF4-FFF2-40B4-BE49-F238E27FC236}">
                <a16:creationId xmlns:a16="http://schemas.microsoft.com/office/drawing/2014/main" id="{7B2952CC-2E2B-4938-83E1-D030E0E3428A}"/>
              </a:ext>
            </a:extLst>
          </p:cNvPr>
          <p:cNvSpPr>
            <a:spLocks noGrp="1"/>
          </p:cNvSpPr>
          <p:nvPr>
            <p:ph type="body" sz="quarter" idx="126"/>
          </p:nvPr>
        </p:nvSpPr>
        <p:spPr>
          <a:xfrm>
            <a:off x="8496527" y="2816679"/>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US"/>
              <a:t>Click to edit Master text styles</a:t>
            </a:r>
          </a:p>
        </p:txBody>
      </p:sp>
      <p:sp>
        <p:nvSpPr>
          <p:cNvPr id="77" name="Content Placeholder 3">
            <a:extLst>
              <a:ext uri="{FF2B5EF4-FFF2-40B4-BE49-F238E27FC236}">
                <a16:creationId xmlns:a16="http://schemas.microsoft.com/office/drawing/2014/main" id="{8359E907-3F2A-4881-BF9B-856DE3F9D1C9}"/>
              </a:ext>
            </a:extLst>
          </p:cNvPr>
          <p:cNvSpPr>
            <a:spLocks noGrp="1" noChangeAspect="1"/>
          </p:cNvSpPr>
          <p:nvPr>
            <p:ph sz="quarter" idx="127" hasCustomPrompt="1"/>
          </p:nvPr>
        </p:nvSpPr>
        <p:spPr>
          <a:xfrm>
            <a:off x="10346046" y="1839914"/>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78" name="Text Field 3">
            <a:extLst>
              <a:ext uri="{FF2B5EF4-FFF2-40B4-BE49-F238E27FC236}">
                <a16:creationId xmlns:a16="http://schemas.microsoft.com/office/drawing/2014/main" id="{73CC30D8-A19C-4027-A2AF-B4A5F17D99AA}"/>
              </a:ext>
            </a:extLst>
          </p:cNvPr>
          <p:cNvSpPr>
            <a:spLocks noGrp="1"/>
          </p:cNvSpPr>
          <p:nvPr>
            <p:ph type="body" sz="quarter" idx="128"/>
          </p:nvPr>
        </p:nvSpPr>
        <p:spPr>
          <a:xfrm>
            <a:off x="10060742" y="2816679"/>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US"/>
              <a:t>Click to edit Master text styles</a:t>
            </a:r>
          </a:p>
        </p:txBody>
      </p:sp>
      <p:sp>
        <p:nvSpPr>
          <p:cNvPr id="79" name="Content Placeholder 3">
            <a:extLst>
              <a:ext uri="{FF2B5EF4-FFF2-40B4-BE49-F238E27FC236}">
                <a16:creationId xmlns:a16="http://schemas.microsoft.com/office/drawing/2014/main" id="{CE706D27-D923-4F0F-A810-7534987EAE54}"/>
              </a:ext>
            </a:extLst>
          </p:cNvPr>
          <p:cNvSpPr>
            <a:spLocks noGrp="1" noChangeAspect="1"/>
          </p:cNvSpPr>
          <p:nvPr>
            <p:ph sz="quarter" idx="129" hasCustomPrompt="1"/>
          </p:nvPr>
        </p:nvSpPr>
        <p:spPr>
          <a:xfrm>
            <a:off x="960746" y="3447353"/>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80" name="Text Field 3">
            <a:extLst>
              <a:ext uri="{FF2B5EF4-FFF2-40B4-BE49-F238E27FC236}">
                <a16:creationId xmlns:a16="http://schemas.microsoft.com/office/drawing/2014/main" id="{F282602A-DDA0-4AA2-ACBF-9F443A6BDF22}"/>
              </a:ext>
            </a:extLst>
          </p:cNvPr>
          <p:cNvSpPr>
            <a:spLocks noGrp="1"/>
          </p:cNvSpPr>
          <p:nvPr>
            <p:ph type="body" sz="quarter" idx="130"/>
          </p:nvPr>
        </p:nvSpPr>
        <p:spPr>
          <a:xfrm>
            <a:off x="675442" y="4424118"/>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US"/>
              <a:t>Click to edit Master text styles</a:t>
            </a:r>
          </a:p>
        </p:txBody>
      </p:sp>
      <p:sp>
        <p:nvSpPr>
          <p:cNvPr id="81" name="Content Placeholder 3">
            <a:extLst>
              <a:ext uri="{FF2B5EF4-FFF2-40B4-BE49-F238E27FC236}">
                <a16:creationId xmlns:a16="http://schemas.microsoft.com/office/drawing/2014/main" id="{75C08B06-9B7C-49AF-9B83-BB8D9C936093}"/>
              </a:ext>
            </a:extLst>
          </p:cNvPr>
          <p:cNvSpPr>
            <a:spLocks noGrp="1" noChangeAspect="1"/>
          </p:cNvSpPr>
          <p:nvPr>
            <p:ph sz="quarter" idx="131" hasCustomPrompt="1"/>
          </p:nvPr>
        </p:nvSpPr>
        <p:spPr>
          <a:xfrm>
            <a:off x="2524963" y="3447353"/>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82" name="Text Field 3">
            <a:extLst>
              <a:ext uri="{FF2B5EF4-FFF2-40B4-BE49-F238E27FC236}">
                <a16:creationId xmlns:a16="http://schemas.microsoft.com/office/drawing/2014/main" id="{4DB0CA91-E7F1-46C8-87B3-60C5EC2FC53B}"/>
              </a:ext>
            </a:extLst>
          </p:cNvPr>
          <p:cNvSpPr>
            <a:spLocks noGrp="1"/>
          </p:cNvSpPr>
          <p:nvPr>
            <p:ph type="body" sz="quarter" idx="132"/>
          </p:nvPr>
        </p:nvSpPr>
        <p:spPr>
          <a:xfrm>
            <a:off x="2239659" y="4424118"/>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US"/>
              <a:t>Click to edit Master text styles</a:t>
            </a:r>
          </a:p>
        </p:txBody>
      </p:sp>
      <p:sp>
        <p:nvSpPr>
          <p:cNvPr id="83" name="Content Placeholder 3">
            <a:extLst>
              <a:ext uri="{FF2B5EF4-FFF2-40B4-BE49-F238E27FC236}">
                <a16:creationId xmlns:a16="http://schemas.microsoft.com/office/drawing/2014/main" id="{16BBB544-597B-4A72-9282-674CB9848686}"/>
              </a:ext>
            </a:extLst>
          </p:cNvPr>
          <p:cNvSpPr>
            <a:spLocks noGrp="1" noChangeAspect="1"/>
          </p:cNvSpPr>
          <p:nvPr>
            <p:ph sz="quarter" idx="133" hasCustomPrompt="1"/>
          </p:nvPr>
        </p:nvSpPr>
        <p:spPr>
          <a:xfrm>
            <a:off x="4089180" y="3447353"/>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84" name="Text Field 3">
            <a:extLst>
              <a:ext uri="{FF2B5EF4-FFF2-40B4-BE49-F238E27FC236}">
                <a16:creationId xmlns:a16="http://schemas.microsoft.com/office/drawing/2014/main" id="{7AC290CE-A374-44ED-A8BC-38C75911BE24}"/>
              </a:ext>
            </a:extLst>
          </p:cNvPr>
          <p:cNvSpPr>
            <a:spLocks noGrp="1"/>
          </p:cNvSpPr>
          <p:nvPr>
            <p:ph type="body" sz="quarter" idx="134"/>
          </p:nvPr>
        </p:nvSpPr>
        <p:spPr>
          <a:xfrm>
            <a:off x="3803876" y="4424118"/>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US"/>
              <a:t>Click to edit Master text styles</a:t>
            </a:r>
          </a:p>
        </p:txBody>
      </p:sp>
      <p:sp>
        <p:nvSpPr>
          <p:cNvPr id="85" name="Content Placeholder 3">
            <a:extLst>
              <a:ext uri="{FF2B5EF4-FFF2-40B4-BE49-F238E27FC236}">
                <a16:creationId xmlns:a16="http://schemas.microsoft.com/office/drawing/2014/main" id="{8C347441-A697-44D2-B16E-9752F0B64793}"/>
              </a:ext>
            </a:extLst>
          </p:cNvPr>
          <p:cNvSpPr>
            <a:spLocks noGrp="1" noChangeAspect="1"/>
          </p:cNvSpPr>
          <p:nvPr>
            <p:ph sz="quarter" idx="135" hasCustomPrompt="1"/>
          </p:nvPr>
        </p:nvSpPr>
        <p:spPr>
          <a:xfrm>
            <a:off x="5653397" y="3447353"/>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86" name="Text Field 3">
            <a:extLst>
              <a:ext uri="{FF2B5EF4-FFF2-40B4-BE49-F238E27FC236}">
                <a16:creationId xmlns:a16="http://schemas.microsoft.com/office/drawing/2014/main" id="{0C7E56E9-6DD6-4E43-8B29-5F1D0EEBAEC4}"/>
              </a:ext>
            </a:extLst>
          </p:cNvPr>
          <p:cNvSpPr>
            <a:spLocks noGrp="1"/>
          </p:cNvSpPr>
          <p:nvPr>
            <p:ph type="body" sz="quarter" idx="136"/>
          </p:nvPr>
        </p:nvSpPr>
        <p:spPr>
          <a:xfrm>
            <a:off x="5368093" y="4424118"/>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US"/>
              <a:t>Click to edit Master text styles</a:t>
            </a:r>
          </a:p>
        </p:txBody>
      </p:sp>
      <p:sp>
        <p:nvSpPr>
          <p:cNvPr id="87" name="Content Placeholder 3">
            <a:extLst>
              <a:ext uri="{FF2B5EF4-FFF2-40B4-BE49-F238E27FC236}">
                <a16:creationId xmlns:a16="http://schemas.microsoft.com/office/drawing/2014/main" id="{E3102B37-41B0-446D-BE06-902984FD0F68}"/>
              </a:ext>
            </a:extLst>
          </p:cNvPr>
          <p:cNvSpPr>
            <a:spLocks noGrp="1" noChangeAspect="1"/>
          </p:cNvSpPr>
          <p:nvPr>
            <p:ph sz="quarter" idx="137" hasCustomPrompt="1"/>
          </p:nvPr>
        </p:nvSpPr>
        <p:spPr>
          <a:xfrm>
            <a:off x="7217614" y="3447353"/>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88" name="Text Field 3">
            <a:extLst>
              <a:ext uri="{FF2B5EF4-FFF2-40B4-BE49-F238E27FC236}">
                <a16:creationId xmlns:a16="http://schemas.microsoft.com/office/drawing/2014/main" id="{AFEE8E59-2F1B-4E93-ACAA-AEE3619C70E2}"/>
              </a:ext>
            </a:extLst>
          </p:cNvPr>
          <p:cNvSpPr>
            <a:spLocks noGrp="1"/>
          </p:cNvSpPr>
          <p:nvPr>
            <p:ph type="body" sz="quarter" idx="138"/>
          </p:nvPr>
        </p:nvSpPr>
        <p:spPr>
          <a:xfrm>
            <a:off x="6932310" y="4424118"/>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US"/>
              <a:t>Click to edit Master text styles</a:t>
            </a:r>
          </a:p>
        </p:txBody>
      </p:sp>
      <p:sp>
        <p:nvSpPr>
          <p:cNvPr id="89" name="Content Placeholder 3">
            <a:extLst>
              <a:ext uri="{FF2B5EF4-FFF2-40B4-BE49-F238E27FC236}">
                <a16:creationId xmlns:a16="http://schemas.microsoft.com/office/drawing/2014/main" id="{8BA08E53-23A2-4BEC-B9A3-C58B87A861DC}"/>
              </a:ext>
            </a:extLst>
          </p:cNvPr>
          <p:cNvSpPr>
            <a:spLocks noGrp="1" noChangeAspect="1"/>
          </p:cNvSpPr>
          <p:nvPr>
            <p:ph sz="quarter" idx="139" hasCustomPrompt="1"/>
          </p:nvPr>
        </p:nvSpPr>
        <p:spPr>
          <a:xfrm>
            <a:off x="8781831" y="3447353"/>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90" name="Text Field 3">
            <a:extLst>
              <a:ext uri="{FF2B5EF4-FFF2-40B4-BE49-F238E27FC236}">
                <a16:creationId xmlns:a16="http://schemas.microsoft.com/office/drawing/2014/main" id="{850B8E18-DF5F-42A4-AE01-230737F487FE}"/>
              </a:ext>
            </a:extLst>
          </p:cNvPr>
          <p:cNvSpPr>
            <a:spLocks noGrp="1"/>
          </p:cNvSpPr>
          <p:nvPr>
            <p:ph type="body" sz="quarter" idx="140"/>
          </p:nvPr>
        </p:nvSpPr>
        <p:spPr>
          <a:xfrm>
            <a:off x="8496527" y="4424118"/>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US"/>
              <a:t>Click to edit Master text styles</a:t>
            </a:r>
          </a:p>
        </p:txBody>
      </p:sp>
      <p:sp>
        <p:nvSpPr>
          <p:cNvPr id="91" name="Content Placeholder 3">
            <a:extLst>
              <a:ext uri="{FF2B5EF4-FFF2-40B4-BE49-F238E27FC236}">
                <a16:creationId xmlns:a16="http://schemas.microsoft.com/office/drawing/2014/main" id="{CAA5D531-29D3-4EEA-BBB1-E72C7687AFB9}"/>
              </a:ext>
            </a:extLst>
          </p:cNvPr>
          <p:cNvSpPr>
            <a:spLocks noGrp="1" noChangeAspect="1"/>
          </p:cNvSpPr>
          <p:nvPr>
            <p:ph sz="quarter" idx="141" hasCustomPrompt="1"/>
          </p:nvPr>
        </p:nvSpPr>
        <p:spPr>
          <a:xfrm>
            <a:off x="10346046" y="3447353"/>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92" name="Text Field 3">
            <a:extLst>
              <a:ext uri="{FF2B5EF4-FFF2-40B4-BE49-F238E27FC236}">
                <a16:creationId xmlns:a16="http://schemas.microsoft.com/office/drawing/2014/main" id="{3064B959-3D80-45EB-A267-AEC898D6146D}"/>
              </a:ext>
            </a:extLst>
          </p:cNvPr>
          <p:cNvSpPr>
            <a:spLocks noGrp="1"/>
          </p:cNvSpPr>
          <p:nvPr>
            <p:ph type="body" sz="quarter" idx="142"/>
          </p:nvPr>
        </p:nvSpPr>
        <p:spPr>
          <a:xfrm>
            <a:off x="10060742" y="4424118"/>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US"/>
              <a:t>Click to edit Master text styles</a:t>
            </a:r>
          </a:p>
        </p:txBody>
      </p:sp>
      <p:sp>
        <p:nvSpPr>
          <p:cNvPr id="93" name="Content Placeholder 3">
            <a:extLst>
              <a:ext uri="{FF2B5EF4-FFF2-40B4-BE49-F238E27FC236}">
                <a16:creationId xmlns:a16="http://schemas.microsoft.com/office/drawing/2014/main" id="{F1BE6A50-C6C0-4547-A3E1-1706457FE1E5}"/>
              </a:ext>
            </a:extLst>
          </p:cNvPr>
          <p:cNvSpPr>
            <a:spLocks noGrp="1" noChangeAspect="1"/>
          </p:cNvSpPr>
          <p:nvPr>
            <p:ph sz="quarter" idx="143" hasCustomPrompt="1"/>
          </p:nvPr>
        </p:nvSpPr>
        <p:spPr>
          <a:xfrm>
            <a:off x="960746" y="5009453"/>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94" name="Text Field 3">
            <a:extLst>
              <a:ext uri="{FF2B5EF4-FFF2-40B4-BE49-F238E27FC236}">
                <a16:creationId xmlns:a16="http://schemas.microsoft.com/office/drawing/2014/main" id="{61CBE71A-B724-446C-83B2-1257404F4F78}"/>
              </a:ext>
            </a:extLst>
          </p:cNvPr>
          <p:cNvSpPr>
            <a:spLocks noGrp="1"/>
          </p:cNvSpPr>
          <p:nvPr>
            <p:ph type="body" sz="quarter" idx="144"/>
          </p:nvPr>
        </p:nvSpPr>
        <p:spPr>
          <a:xfrm>
            <a:off x="675442" y="5986218"/>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US"/>
              <a:t>Click to edit Master text styles</a:t>
            </a:r>
          </a:p>
        </p:txBody>
      </p:sp>
      <p:sp>
        <p:nvSpPr>
          <p:cNvPr id="95" name="Content Placeholder 3">
            <a:extLst>
              <a:ext uri="{FF2B5EF4-FFF2-40B4-BE49-F238E27FC236}">
                <a16:creationId xmlns:a16="http://schemas.microsoft.com/office/drawing/2014/main" id="{5580FB84-C043-4E0D-A4E6-2C00C21DBEAF}"/>
              </a:ext>
            </a:extLst>
          </p:cNvPr>
          <p:cNvSpPr>
            <a:spLocks noGrp="1" noChangeAspect="1"/>
          </p:cNvSpPr>
          <p:nvPr>
            <p:ph sz="quarter" idx="145" hasCustomPrompt="1"/>
          </p:nvPr>
        </p:nvSpPr>
        <p:spPr>
          <a:xfrm>
            <a:off x="2524963" y="5009453"/>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96" name="Text Field 3">
            <a:extLst>
              <a:ext uri="{FF2B5EF4-FFF2-40B4-BE49-F238E27FC236}">
                <a16:creationId xmlns:a16="http://schemas.microsoft.com/office/drawing/2014/main" id="{4D5E0180-A1B0-44D8-A0BD-4A7A0EC527CF}"/>
              </a:ext>
            </a:extLst>
          </p:cNvPr>
          <p:cNvSpPr>
            <a:spLocks noGrp="1"/>
          </p:cNvSpPr>
          <p:nvPr>
            <p:ph type="body" sz="quarter" idx="146"/>
          </p:nvPr>
        </p:nvSpPr>
        <p:spPr>
          <a:xfrm>
            <a:off x="2239659" y="5986218"/>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US"/>
              <a:t>Click to edit Master text styles</a:t>
            </a:r>
          </a:p>
        </p:txBody>
      </p:sp>
      <p:sp>
        <p:nvSpPr>
          <p:cNvPr id="97" name="Content Placeholder 3">
            <a:extLst>
              <a:ext uri="{FF2B5EF4-FFF2-40B4-BE49-F238E27FC236}">
                <a16:creationId xmlns:a16="http://schemas.microsoft.com/office/drawing/2014/main" id="{D4186708-DE83-4237-AE6B-ED6087C16493}"/>
              </a:ext>
            </a:extLst>
          </p:cNvPr>
          <p:cNvSpPr>
            <a:spLocks noGrp="1" noChangeAspect="1"/>
          </p:cNvSpPr>
          <p:nvPr>
            <p:ph sz="quarter" idx="147" hasCustomPrompt="1"/>
          </p:nvPr>
        </p:nvSpPr>
        <p:spPr>
          <a:xfrm>
            <a:off x="4089180" y="5009453"/>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98" name="Text Field 3">
            <a:extLst>
              <a:ext uri="{FF2B5EF4-FFF2-40B4-BE49-F238E27FC236}">
                <a16:creationId xmlns:a16="http://schemas.microsoft.com/office/drawing/2014/main" id="{907536B1-0BC5-4DE2-A1C9-D1BCB69DEFFF}"/>
              </a:ext>
            </a:extLst>
          </p:cNvPr>
          <p:cNvSpPr>
            <a:spLocks noGrp="1"/>
          </p:cNvSpPr>
          <p:nvPr>
            <p:ph type="body" sz="quarter" idx="148"/>
          </p:nvPr>
        </p:nvSpPr>
        <p:spPr>
          <a:xfrm>
            <a:off x="3803876" y="5986218"/>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US"/>
              <a:t>Click to edit Master text styles</a:t>
            </a:r>
          </a:p>
        </p:txBody>
      </p:sp>
      <p:sp>
        <p:nvSpPr>
          <p:cNvPr id="99" name="Content Placeholder 3">
            <a:extLst>
              <a:ext uri="{FF2B5EF4-FFF2-40B4-BE49-F238E27FC236}">
                <a16:creationId xmlns:a16="http://schemas.microsoft.com/office/drawing/2014/main" id="{EBC432E9-A691-46AE-AD39-1652950DB525}"/>
              </a:ext>
            </a:extLst>
          </p:cNvPr>
          <p:cNvSpPr>
            <a:spLocks noGrp="1" noChangeAspect="1"/>
          </p:cNvSpPr>
          <p:nvPr>
            <p:ph sz="quarter" idx="149" hasCustomPrompt="1"/>
          </p:nvPr>
        </p:nvSpPr>
        <p:spPr>
          <a:xfrm>
            <a:off x="5653397" y="5009453"/>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100" name="Text Field 3">
            <a:extLst>
              <a:ext uri="{FF2B5EF4-FFF2-40B4-BE49-F238E27FC236}">
                <a16:creationId xmlns:a16="http://schemas.microsoft.com/office/drawing/2014/main" id="{E80213A8-496F-4A2E-918B-86D44DFC898F}"/>
              </a:ext>
            </a:extLst>
          </p:cNvPr>
          <p:cNvSpPr>
            <a:spLocks noGrp="1"/>
          </p:cNvSpPr>
          <p:nvPr>
            <p:ph type="body" sz="quarter" idx="150"/>
          </p:nvPr>
        </p:nvSpPr>
        <p:spPr>
          <a:xfrm>
            <a:off x="5368093" y="5986218"/>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US"/>
              <a:t>Click to edit Master text styles</a:t>
            </a:r>
          </a:p>
        </p:txBody>
      </p:sp>
      <p:sp>
        <p:nvSpPr>
          <p:cNvPr id="101" name="Content Placeholder 3">
            <a:extLst>
              <a:ext uri="{FF2B5EF4-FFF2-40B4-BE49-F238E27FC236}">
                <a16:creationId xmlns:a16="http://schemas.microsoft.com/office/drawing/2014/main" id="{442F21CB-88E8-452C-B1FA-9D9DE9259BCD}"/>
              </a:ext>
            </a:extLst>
          </p:cNvPr>
          <p:cNvSpPr>
            <a:spLocks noGrp="1" noChangeAspect="1"/>
          </p:cNvSpPr>
          <p:nvPr>
            <p:ph sz="quarter" idx="151" hasCustomPrompt="1"/>
          </p:nvPr>
        </p:nvSpPr>
        <p:spPr>
          <a:xfrm>
            <a:off x="7217614" y="5009453"/>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102" name="Text Field 3">
            <a:extLst>
              <a:ext uri="{FF2B5EF4-FFF2-40B4-BE49-F238E27FC236}">
                <a16:creationId xmlns:a16="http://schemas.microsoft.com/office/drawing/2014/main" id="{080CC401-0899-4AEE-9B23-56B56603D2DF}"/>
              </a:ext>
            </a:extLst>
          </p:cNvPr>
          <p:cNvSpPr>
            <a:spLocks noGrp="1"/>
          </p:cNvSpPr>
          <p:nvPr>
            <p:ph type="body" sz="quarter" idx="152"/>
          </p:nvPr>
        </p:nvSpPr>
        <p:spPr>
          <a:xfrm>
            <a:off x="6932310" y="5986218"/>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US"/>
              <a:t>Click to edit Master text styles</a:t>
            </a:r>
          </a:p>
        </p:txBody>
      </p:sp>
      <p:sp>
        <p:nvSpPr>
          <p:cNvPr id="103" name="Content Placeholder 3">
            <a:extLst>
              <a:ext uri="{FF2B5EF4-FFF2-40B4-BE49-F238E27FC236}">
                <a16:creationId xmlns:a16="http://schemas.microsoft.com/office/drawing/2014/main" id="{012E9C41-D780-4C13-9BB5-DC26B440A662}"/>
              </a:ext>
            </a:extLst>
          </p:cNvPr>
          <p:cNvSpPr>
            <a:spLocks noGrp="1" noChangeAspect="1"/>
          </p:cNvSpPr>
          <p:nvPr>
            <p:ph sz="quarter" idx="153" hasCustomPrompt="1"/>
          </p:nvPr>
        </p:nvSpPr>
        <p:spPr>
          <a:xfrm>
            <a:off x="8781831" y="5009453"/>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104" name="Text Field 3">
            <a:extLst>
              <a:ext uri="{FF2B5EF4-FFF2-40B4-BE49-F238E27FC236}">
                <a16:creationId xmlns:a16="http://schemas.microsoft.com/office/drawing/2014/main" id="{35AD2BD3-5AA1-4118-8C7D-9F6697DA3C08}"/>
              </a:ext>
            </a:extLst>
          </p:cNvPr>
          <p:cNvSpPr>
            <a:spLocks noGrp="1"/>
          </p:cNvSpPr>
          <p:nvPr>
            <p:ph type="body" sz="quarter" idx="154"/>
          </p:nvPr>
        </p:nvSpPr>
        <p:spPr>
          <a:xfrm>
            <a:off x="8496527" y="5986218"/>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US"/>
              <a:t>Click to edit Master text styles</a:t>
            </a:r>
          </a:p>
        </p:txBody>
      </p:sp>
      <p:sp>
        <p:nvSpPr>
          <p:cNvPr id="105" name="Content Placeholder 3">
            <a:extLst>
              <a:ext uri="{FF2B5EF4-FFF2-40B4-BE49-F238E27FC236}">
                <a16:creationId xmlns:a16="http://schemas.microsoft.com/office/drawing/2014/main" id="{ACA73A24-612D-4638-BDFF-1FEC45110C48}"/>
              </a:ext>
            </a:extLst>
          </p:cNvPr>
          <p:cNvSpPr>
            <a:spLocks noGrp="1" noChangeAspect="1"/>
          </p:cNvSpPr>
          <p:nvPr>
            <p:ph sz="quarter" idx="155" hasCustomPrompt="1"/>
          </p:nvPr>
        </p:nvSpPr>
        <p:spPr>
          <a:xfrm>
            <a:off x="10346046" y="5009453"/>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106" name="Text Field 3">
            <a:extLst>
              <a:ext uri="{FF2B5EF4-FFF2-40B4-BE49-F238E27FC236}">
                <a16:creationId xmlns:a16="http://schemas.microsoft.com/office/drawing/2014/main" id="{9F1EF3F0-4C3E-4557-9BFB-3FD62D465A57}"/>
              </a:ext>
            </a:extLst>
          </p:cNvPr>
          <p:cNvSpPr>
            <a:spLocks noGrp="1"/>
          </p:cNvSpPr>
          <p:nvPr>
            <p:ph type="body" sz="quarter" idx="156"/>
          </p:nvPr>
        </p:nvSpPr>
        <p:spPr>
          <a:xfrm>
            <a:off x="10060742" y="5986218"/>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US"/>
              <a:t>Click to edit Master text styles</a:t>
            </a:r>
          </a:p>
        </p:txBody>
      </p:sp>
      <p:sp>
        <p:nvSpPr>
          <p:cNvPr id="72" name="Date Placeholder 2">
            <a:extLst>
              <a:ext uri="{FF2B5EF4-FFF2-40B4-BE49-F238E27FC236}">
                <a16:creationId xmlns:a16="http://schemas.microsoft.com/office/drawing/2014/main" id="{17F69D7C-D5CB-2441-A601-14C342CD78D6}"/>
              </a:ext>
            </a:extLst>
          </p:cNvPr>
          <p:cNvSpPr>
            <a:spLocks noGrp="1"/>
          </p:cNvSpPr>
          <p:nvPr>
            <p:ph type="dt" sz="half" idx="10"/>
          </p:nvPr>
        </p:nvSpPr>
        <p:spPr>
          <a:xfrm>
            <a:off x="6873138" y="6425604"/>
            <a:ext cx="2743200" cy="363500"/>
          </a:xfrm>
        </p:spPr>
        <p:txBody>
          <a:bodyPr/>
          <a:lstStyle/>
          <a:p>
            <a:r>
              <a:rPr lang="en-US"/>
              <a:t>[Date]</a:t>
            </a:r>
            <a:endParaRPr lang="en-US" dirty="0"/>
          </a:p>
        </p:txBody>
      </p:sp>
      <p:sp>
        <p:nvSpPr>
          <p:cNvPr id="73" name="Footer Placeholder 4">
            <a:extLst>
              <a:ext uri="{FF2B5EF4-FFF2-40B4-BE49-F238E27FC236}">
                <a16:creationId xmlns:a16="http://schemas.microsoft.com/office/drawing/2014/main" id="{C1282016-2D58-9D4A-8084-1A80F76FC819}"/>
              </a:ext>
            </a:extLst>
          </p:cNvPr>
          <p:cNvSpPr>
            <a:spLocks noGrp="1"/>
          </p:cNvSpPr>
          <p:nvPr>
            <p:ph type="ftr" sz="quarter" idx="11"/>
          </p:nvPr>
        </p:nvSpPr>
        <p:spPr>
          <a:xfrm>
            <a:off x="1127759" y="6423978"/>
            <a:ext cx="5745379" cy="365125"/>
          </a:xfrm>
        </p:spPr>
        <p:txBody>
          <a:bodyPr/>
          <a:lstStyle/>
          <a:p>
            <a:r>
              <a:rPr lang="en-US"/>
              <a:t>Copyright © 2022, Oracle and/or its affiliates  |  Confidential: Internal</a:t>
            </a:r>
            <a:endParaRPr lang="en-US" dirty="0"/>
          </a:p>
        </p:txBody>
      </p:sp>
      <p:sp>
        <p:nvSpPr>
          <p:cNvPr id="74" name="Slide Number Placeholder 7">
            <a:extLst>
              <a:ext uri="{FF2B5EF4-FFF2-40B4-BE49-F238E27FC236}">
                <a16:creationId xmlns:a16="http://schemas.microsoft.com/office/drawing/2014/main" id="{5279F801-3E62-C942-B5A8-D89A5029CD29}"/>
              </a:ext>
            </a:extLst>
          </p:cNvPr>
          <p:cNvSpPr>
            <a:spLocks noGrp="1"/>
          </p:cNvSpPr>
          <p:nvPr>
            <p:ph type="sldNum" sz="quarter" idx="12"/>
          </p:nvPr>
        </p:nvSpPr>
        <p:spPr>
          <a:xfrm>
            <a:off x="762000" y="6423660"/>
            <a:ext cx="365760" cy="365760"/>
          </a:xfrm>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0033884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guide id="2" pos="4512">
          <p15:clr>
            <a:srgbClr val="FBAE40"/>
          </p15:clr>
        </p15:guide>
        <p15:guide id="3" orient="horz" pos="3672">
          <p15:clr>
            <a:srgbClr val="FBAE40"/>
          </p15:clr>
        </p15:guide>
        <p15:guide id="4" orient="horz" pos="3792" userDrawn="1">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Light - Divider_Pillar">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C8A9AF7-F5CE-844F-BBE4-0C983CB99BBE}"/>
              </a:ext>
              <a:ext uri="{C183D7F6-B498-43B3-948B-1728B52AA6E4}">
                <adec:decorative xmlns:adec="http://schemas.microsoft.com/office/drawing/2017/decorative" val="1"/>
              </a:ext>
            </a:extLst>
          </p:cNvPr>
          <p:cNvPicPr>
            <a:picLocks noChangeAspect="1"/>
          </p:cNvPicPr>
          <p:nvPr userDrawn="1"/>
        </p:nvPicPr>
        <p:blipFill>
          <a:blip r:embed="rId2">
            <a:alphaModFix amt="40000"/>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1" name="Rectangle 10">
            <a:extLst>
              <a:ext uri="{FF2B5EF4-FFF2-40B4-BE49-F238E27FC236}">
                <a16:creationId xmlns:a16="http://schemas.microsoft.com/office/drawing/2014/main" id="{7B4D86BA-0324-4CFB-8752-C34AB1C7DA95}"/>
              </a:ext>
              <a:ext uri="{C183D7F6-B498-43B3-948B-1728B52AA6E4}">
                <adec:decorative xmlns:adec="http://schemas.microsoft.com/office/drawing/2017/decorative" val="1"/>
              </a:ext>
            </a:extLst>
          </p:cNvPr>
          <p:cNvSpPr/>
          <p:nvPr userDrawn="1"/>
        </p:nvSpPr>
        <p:spPr>
          <a:xfrm>
            <a:off x="783878" y="3804904"/>
            <a:ext cx="301752" cy="4571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F6BEA035-D7A5-4B84-9F05-5163378E9E57}"/>
              </a:ext>
            </a:extLst>
          </p:cNvPr>
          <p:cNvSpPr>
            <a:spLocks noGrp="1"/>
          </p:cNvSpPr>
          <p:nvPr>
            <p:ph type="title" hasCustomPrompt="1"/>
          </p:nvPr>
        </p:nvSpPr>
        <p:spPr>
          <a:xfrm>
            <a:off x="768871" y="2337132"/>
            <a:ext cx="10158984" cy="1280160"/>
          </a:xfrm>
          <a:noFill/>
        </p:spPr>
        <p:txBody>
          <a:bodyPr vert="horz" wrap="square" lIns="0" tIns="0" rIns="0" bIns="0" rtlCol="0" anchor="b">
            <a:noAutofit/>
          </a:bodyPr>
          <a:lstStyle>
            <a:lvl1pPr>
              <a:lnSpc>
                <a:spcPct val="95000"/>
              </a:lnSpc>
              <a:defRPr lang="en-US" sz="4000" b="0" dirty="0">
                <a:latin typeface="+mj-lt"/>
              </a:defRPr>
            </a:lvl1pPr>
          </a:lstStyle>
          <a:p>
            <a:pPr lvl="0">
              <a:lnSpc>
                <a:spcPct val="100000"/>
              </a:lnSpc>
            </a:pPr>
            <a:r>
              <a:rPr lang="en-US" dirty="0"/>
              <a:t>Click to add divider title (up to two lines)</a:t>
            </a:r>
          </a:p>
        </p:txBody>
      </p:sp>
      <p:sp>
        <p:nvSpPr>
          <p:cNvPr id="9" name="Subhead">
            <a:extLst>
              <a:ext uri="{FF2B5EF4-FFF2-40B4-BE49-F238E27FC236}">
                <a16:creationId xmlns:a16="http://schemas.microsoft.com/office/drawing/2014/main" id="{7CDB1F3E-E2D2-44FE-A725-E3ED1480C83B}"/>
              </a:ext>
            </a:extLst>
          </p:cNvPr>
          <p:cNvSpPr>
            <a:spLocks noGrp="1"/>
          </p:cNvSpPr>
          <p:nvPr>
            <p:ph type="body" sz="quarter" idx="33" hasCustomPrompt="1"/>
          </p:nvPr>
        </p:nvSpPr>
        <p:spPr>
          <a:xfrm>
            <a:off x="776689" y="4135193"/>
            <a:ext cx="10158984" cy="681251"/>
          </a:xfrm>
          <a:prstGeom prst="rect">
            <a:avLst/>
          </a:prstGeom>
          <a:noFill/>
        </p:spPr>
        <p:txBody>
          <a:bodyPr>
            <a:noAutofit/>
          </a:bodyPr>
          <a:lstStyle>
            <a:lvl1pPr marL="0" marR="0" indent="0" algn="l" defTabSz="914400" rtl="0" eaLnBrk="1" fontAlgn="auto" latinLnBrk="0" hangingPunct="1">
              <a:lnSpc>
                <a:spcPct val="95000"/>
              </a:lnSpc>
              <a:spcBef>
                <a:spcPts val="600"/>
              </a:spcBef>
              <a:spcAft>
                <a:spcPts val="0"/>
              </a:spcAft>
              <a:buClrTx/>
              <a:buSzTx/>
              <a:buFont typeface="Arial" panose="020B0604020202020204" pitchFamily="34" charset="0"/>
              <a:buNone/>
              <a:tabLst/>
              <a:defRPr sz="1800" b="0">
                <a:solidFill>
                  <a:schemeClr val="accent4"/>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a:t>
            </a:r>
          </a:p>
        </p:txBody>
      </p:sp>
      <p:sp>
        <p:nvSpPr>
          <p:cNvPr id="8" name="Slide Number Placeholder 7">
            <a:extLst>
              <a:ext uri="{FF2B5EF4-FFF2-40B4-BE49-F238E27FC236}">
                <a16:creationId xmlns:a16="http://schemas.microsoft.com/office/drawing/2014/main" id="{AC119101-EC6A-4B95-9940-BAB31432AD02}"/>
              </a:ext>
            </a:extLst>
          </p:cNvPr>
          <p:cNvSpPr>
            <a:spLocks noGrp="1"/>
          </p:cNvSpPr>
          <p:nvPr>
            <p:ph type="sldNum" sz="quarter" idx="12"/>
          </p:nvPr>
        </p:nvSpPr>
        <p:spPr/>
        <p:txBody>
          <a:bodyPr/>
          <a:lstStyle/>
          <a:p>
            <a:fld id="{345D60D9-5372-5F40-9443-0F9AE5BDC3C8}" type="slidenum">
              <a:rPr lang="en-US" smtClean="0"/>
              <a:pPr/>
              <a:t>‹#›</a:t>
            </a:fld>
            <a:endParaRPr lang="en-US" dirty="0"/>
          </a:p>
        </p:txBody>
      </p:sp>
      <p:sp>
        <p:nvSpPr>
          <p:cNvPr id="5" name="Footer Placeholder 4">
            <a:extLst>
              <a:ext uri="{FF2B5EF4-FFF2-40B4-BE49-F238E27FC236}">
                <a16:creationId xmlns:a16="http://schemas.microsoft.com/office/drawing/2014/main" id="{6077CD67-74FC-43EC-912B-8B74B34E5B81}"/>
              </a:ext>
            </a:extLst>
          </p:cNvPr>
          <p:cNvSpPr>
            <a:spLocks noGrp="1"/>
          </p:cNvSpPr>
          <p:nvPr>
            <p:ph type="ftr" sz="quarter" idx="11"/>
          </p:nvPr>
        </p:nvSpPr>
        <p:spPr/>
        <p:txBody>
          <a:bodyPr/>
          <a:lstStyle/>
          <a:p>
            <a:r>
              <a:rPr lang="en-US"/>
              <a:t>Copyright © 2022, Oracle and/or its affiliates  |  Confidential: Internal</a:t>
            </a:r>
            <a:endParaRPr lang="en-US" dirty="0"/>
          </a:p>
        </p:txBody>
      </p:sp>
      <p:sp>
        <p:nvSpPr>
          <p:cNvPr id="3" name="Date Placeholder 2">
            <a:extLst>
              <a:ext uri="{FF2B5EF4-FFF2-40B4-BE49-F238E27FC236}">
                <a16:creationId xmlns:a16="http://schemas.microsoft.com/office/drawing/2014/main" id="{F89127AD-303E-4148-925B-F8D854942DC9}"/>
              </a:ext>
            </a:extLst>
          </p:cNvPr>
          <p:cNvSpPr>
            <a:spLocks noGrp="1"/>
          </p:cNvSpPr>
          <p:nvPr>
            <p:ph type="dt" sz="half" idx="10"/>
          </p:nvPr>
        </p:nvSpPr>
        <p:spPr/>
        <p:txBody>
          <a:bodyPr/>
          <a:lstStyle/>
          <a:p>
            <a:r>
              <a:rPr lang="en-US"/>
              <a:t>[Date]</a:t>
            </a:r>
            <a:endParaRPr lang="en-US" dirty="0"/>
          </a:p>
        </p:txBody>
      </p:sp>
      <p:pic>
        <p:nvPicPr>
          <p:cNvPr id="12" name="OTag">
            <a:extLst>
              <a:ext uri="{FF2B5EF4-FFF2-40B4-BE49-F238E27FC236}">
                <a16:creationId xmlns:a16="http://schemas.microsoft.com/office/drawing/2014/main" id="{82323826-2F7C-DC44-94F9-0225962BEA89}"/>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28983905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Dark - Divider_Pillar">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9CF9FCE-AE1C-564C-8F89-B5CD38A47D6F}"/>
              </a:ext>
              <a:ext uri="{C183D7F6-B498-43B3-948B-1728B52AA6E4}">
                <adec:decorative xmlns:adec="http://schemas.microsoft.com/office/drawing/2017/decorative" val="1"/>
              </a:ext>
            </a:extLst>
          </p:cNvPr>
          <p:cNvPicPr>
            <a:picLocks noChangeAspect="1"/>
          </p:cNvPicPr>
          <p:nvPr userDrawn="1"/>
        </p:nvPicPr>
        <p:blipFill>
          <a:blip r:embed="rId2">
            <a:alphaModFix amt="80000"/>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7" name="Rectangle 6">
            <a:extLst>
              <a:ext uri="{FF2B5EF4-FFF2-40B4-BE49-F238E27FC236}">
                <a16:creationId xmlns:a16="http://schemas.microsoft.com/office/drawing/2014/main" id="{C543FCF3-AE26-4DE7-A6C3-3940B3E78E3F}"/>
              </a:ext>
              <a:ext uri="{C183D7F6-B498-43B3-948B-1728B52AA6E4}">
                <adec:decorative xmlns:adec="http://schemas.microsoft.com/office/drawing/2017/decorative" val="1"/>
              </a:ext>
            </a:extLst>
          </p:cNvPr>
          <p:cNvSpPr/>
          <p:nvPr userDrawn="1"/>
        </p:nvSpPr>
        <p:spPr>
          <a:xfrm>
            <a:off x="783878" y="3804904"/>
            <a:ext cx="301752" cy="45719"/>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5">
            <a:extLst>
              <a:ext uri="{FF2B5EF4-FFF2-40B4-BE49-F238E27FC236}">
                <a16:creationId xmlns:a16="http://schemas.microsoft.com/office/drawing/2014/main" id="{7856B97A-8557-4DB6-9175-7EBD0C8937DD}"/>
              </a:ext>
            </a:extLst>
          </p:cNvPr>
          <p:cNvSpPr>
            <a:spLocks noGrp="1"/>
          </p:cNvSpPr>
          <p:nvPr>
            <p:ph type="title" hasCustomPrompt="1"/>
          </p:nvPr>
        </p:nvSpPr>
        <p:spPr>
          <a:xfrm>
            <a:off x="768871" y="2337132"/>
            <a:ext cx="10158984" cy="1280160"/>
          </a:xfrm>
          <a:noFill/>
        </p:spPr>
        <p:txBody>
          <a:bodyPr vert="horz" wrap="square" lIns="0" tIns="0" rIns="0" bIns="0" rtlCol="0" anchor="b">
            <a:noAutofit/>
          </a:bodyPr>
          <a:lstStyle>
            <a:lvl1pPr>
              <a:lnSpc>
                <a:spcPct val="95000"/>
              </a:lnSpc>
              <a:defRPr lang="en-US" sz="4000" b="0" dirty="0">
                <a:latin typeface="+mj-lt"/>
              </a:defRPr>
            </a:lvl1pPr>
          </a:lstStyle>
          <a:p>
            <a:pPr lvl="0">
              <a:lnSpc>
                <a:spcPct val="100000"/>
              </a:lnSpc>
            </a:pPr>
            <a:r>
              <a:rPr lang="en-US" dirty="0"/>
              <a:t>Click to add divider title (up to two lines)</a:t>
            </a:r>
          </a:p>
        </p:txBody>
      </p:sp>
      <p:sp>
        <p:nvSpPr>
          <p:cNvPr id="10" name="Subhead">
            <a:extLst>
              <a:ext uri="{FF2B5EF4-FFF2-40B4-BE49-F238E27FC236}">
                <a16:creationId xmlns:a16="http://schemas.microsoft.com/office/drawing/2014/main" id="{E9558DCD-9619-43EF-806C-010C13A11164}"/>
              </a:ext>
            </a:extLst>
          </p:cNvPr>
          <p:cNvSpPr>
            <a:spLocks noGrp="1"/>
          </p:cNvSpPr>
          <p:nvPr>
            <p:ph type="body" sz="quarter" idx="33" hasCustomPrompt="1"/>
          </p:nvPr>
        </p:nvSpPr>
        <p:spPr>
          <a:xfrm>
            <a:off x="776689" y="4135193"/>
            <a:ext cx="10158984" cy="681251"/>
          </a:xfrm>
          <a:prstGeom prst="rect">
            <a:avLst/>
          </a:prstGeom>
          <a:noFill/>
        </p:spPr>
        <p:txBody>
          <a:bodyPr>
            <a:noAutofit/>
          </a:bodyPr>
          <a:lstStyle>
            <a:lvl1pPr marL="0" marR="0" indent="0" algn="l" defTabSz="914400" rtl="0" eaLnBrk="1" fontAlgn="auto" latinLnBrk="0" hangingPunct="1">
              <a:lnSpc>
                <a:spcPct val="95000"/>
              </a:lnSpc>
              <a:spcBef>
                <a:spcPts val="600"/>
              </a:spcBef>
              <a:spcAft>
                <a:spcPts val="0"/>
              </a:spcAft>
              <a:buClrTx/>
              <a:buSzTx/>
              <a:buFont typeface="Arial" panose="020B0604020202020204" pitchFamily="34" charset="0"/>
              <a:buNone/>
              <a:tabLst/>
              <a:defRPr sz="1800" b="0">
                <a:solidFill>
                  <a:schemeClr val="accent4"/>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a:t>
            </a:r>
          </a:p>
        </p:txBody>
      </p:sp>
      <p:sp>
        <p:nvSpPr>
          <p:cNvPr id="8" name="Slide Number Placeholder 7">
            <a:extLst>
              <a:ext uri="{FF2B5EF4-FFF2-40B4-BE49-F238E27FC236}">
                <a16:creationId xmlns:a16="http://schemas.microsoft.com/office/drawing/2014/main" id="{848B57A4-1EA3-47FA-AD37-31BB82676BA8}"/>
              </a:ext>
            </a:extLst>
          </p:cNvPr>
          <p:cNvSpPr>
            <a:spLocks noGrp="1"/>
          </p:cNvSpPr>
          <p:nvPr>
            <p:ph type="sldNum" sz="quarter" idx="12"/>
          </p:nvPr>
        </p:nvSpPr>
        <p:spPr/>
        <p:txBody>
          <a:bodyPr/>
          <a:lstStyle/>
          <a:p>
            <a:fld id="{345D60D9-5372-5F40-9443-0F9AE5BDC3C8}" type="slidenum">
              <a:rPr lang="en-US" smtClean="0"/>
              <a:pPr/>
              <a:t>‹#›</a:t>
            </a:fld>
            <a:endParaRPr lang="en-US" dirty="0"/>
          </a:p>
        </p:txBody>
      </p:sp>
      <p:sp>
        <p:nvSpPr>
          <p:cNvPr id="5" name="Footer Placeholder 4">
            <a:extLst>
              <a:ext uri="{FF2B5EF4-FFF2-40B4-BE49-F238E27FC236}">
                <a16:creationId xmlns:a16="http://schemas.microsoft.com/office/drawing/2014/main" id="{E8638588-07BC-4F98-97FA-975AE1443B66}"/>
              </a:ext>
            </a:extLst>
          </p:cNvPr>
          <p:cNvSpPr>
            <a:spLocks noGrp="1"/>
          </p:cNvSpPr>
          <p:nvPr>
            <p:ph type="ftr" sz="quarter" idx="11"/>
          </p:nvPr>
        </p:nvSpPr>
        <p:spPr/>
        <p:txBody>
          <a:bodyPr/>
          <a:lstStyle/>
          <a:p>
            <a:r>
              <a:rPr lang="en-US"/>
              <a:t>Copyright © 2022, Oracle and/or its affiliates  |  Confidential: Internal</a:t>
            </a:r>
            <a:endParaRPr lang="en-US" dirty="0"/>
          </a:p>
        </p:txBody>
      </p:sp>
      <p:sp>
        <p:nvSpPr>
          <p:cNvPr id="3" name="Date Placeholder 2">
            <a:extLst>
              <a:ext uri="{FF2B5EF4-FFF2-40B4-BE49-F238E27FC236}">
                <a16:creationId xmlns:a16="http://schemas.microsoft.com/office/drawing/2014/main" id="{DBAE7266-CBC0-47D9-85A0-91E011093819}"/>
              </a:ext>
            </a:extLst>
          </p:cNvPr>
          <p:cNvSpPr>
            <a:spLocks noGrp="1"/>
          </p:cNvSpPr>
          <p:nvPr>
            <p:ph type="dt" sz="half" idx="10"/>
          </p:nvPr>
        </p:nvSpPr>
        <p:spPr/>
        <p:txBody>
          <a:bodyPr/>
          <a:lstStyle/>
          <a:p>
            <a:r>
              <a:rPr lang="en-US"/>
              <a:t>[Date]</a:t>
            </a:r>
            <a:endParaRPr lang="en-US" dirty="0"/>
          </a:p>
        </p:txBody>
      </p:sp>
      <p:pic>
        <p:nvPicPr>
          <p:cNvPr id="12" name="OTag">
            <a:extLst>
              <a:ext uri="{FF2B5EF4-FFF2-40B4-BE49-F238E27FC236}">
                <a16:creationId xmlns:a16="http://schemas.microsoft.com/office/drawing/2014/main" id="{82323826-2F7C-DC44-94F9-0225962BEA89}"/>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27123552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_Dark - Divider_Pillar">
    <p:spTree>
      <p:nvGrpSpPr>
        <p:cNvPr id="1" name=""/>
        <p:cNvGrpSpPr/>
        <p:nvPr/>
      </p:nvGrpSpPr>
      <p:grpSpPr>
        <a:xfrm>
          <a:off x="0" y="0"/>
          <a:ext cx="0" cy="0"/>
          <a:chOff x="0" y="0"/>
          <a:chExt cx="0" cy="0"/>
        </a:xfrm>
      </p:grpSpPr>
      <p:sp>
        <p:nvSpPr>
          <p:cNvPr id="9" name="Title 5">
            <a:extLst>
              <a:ext uri="{FF2B5EF4-FFF2-40B4-BE49-F238E27FC236}">
                <a16:creationId xmlns:a16="http://schemas.microsoft.com/office/drawing/2014/main" id="{7856B97A-8557-4DB6-9175-7EBD0C8937DD}"/>
              </a:ext>
            </a:extLst>
          </p:cNvPr>
          <p:cNvSpPr>
            <a:spLocks noGrp="1"/>
          </p:cNvSpPr>
          <p:nvPr>
            <p:ph type="title" hasCustomPrompt="1"/>
          </p:nvPr>
        </p:nvSpPr>
        <p:spPr>
          <a:xfrm>
            <a:off x="768871" y="2337132"/>
            <a:ext cx="10158984" cy="1280160"/>
          </a:xfrm>
          <a:noFill/>
        </p:spPr>
        <p:txBody>
          <a:bodyPr vert="horz" wrap="square" lIns="0" tIns="0" rIns="0" bIns="0" rtlCol="0" anchor="b">
            <a:noAutofit/>
          </a:bodyPr>
          <a:lstStyle>
            <a:lvl1pPr>
              <a:lnSpc>
                <a:spcPct val="95000"/>
              </a:lnSpc>
              <a:defRPr lang="en-US" sz="4000" b="0" dirty="0">
                <a:latin typeface="+mj-lt"/>
              </a:defRPr>
            </a:lvl1pPr>
          </a:lstStyle>
          <a:p>
            <a:pPr lvl="0">
              <a:lnSpc>
                <a:spcPct val="100000"/>
              </a:lnSpc>
            </a:pPr>
            <a:r>
              <a:rPr lang="en-US" dirty="0"/>
              <a:t>Click to add divider title (up to two lines)</a:t>
            </a:r>
          </a:p>
        </p:txBody>
      </p:sp>
      <p:sp>
        <p:nvSpPr>
          <p:cNvPr id="10" name="Subhead">
            <a:extLst>
              <a:ext uri="{FF2B5EF4-FFF2-40B4-BE49-F238E27FC236}">
                <a16:creationId xmlns:a16="http://schemas.microsoft.com/office/drawing/2014/main" id="{E9558DCD-9619-43EF-806C-010C13A11164}"/>
              </a:ext>
            </a:extLst>
          </p:cNvPr>
          <p:cNvSpPr>
            <a:spLocks noGrp="1"/>
          </p:cNvSpPr>
          <p:nvPr>
            <p:ph type="body" sz="quarter" idx="33" hasCustomPrompt="1"/>
          </p:nvPr>
        </p:nvSpPr>
        <p:spPr>
          <a:xfrm>
            <a:off x="776689" y="4135193"/>
            <a:ext cx="10158984" cy="681251"/>
          </a:xfrm>
          <a:prstGeom prst="rect">
            <a:avLst/>
          </a:prstGeom>
          <a:noFill/>
        </p:spPr>
        <p:txBody>
          <a:bodyPr>
            <a:noAutofit/>
          </a:bodyPr>
          <a:lstStyle>
            <a:lvl1pPr marL="0" marR="0" indent="0" algn="l" defTabSz="914400" rtl="0" eaLnBrk="1" fontAlgn="auto" latinLnBrk="0" hangingPunct="1">
              <a:lnSpc>
                <a:spcPct val="95000"/>
              </a:lnSpc>
              <a:spcBef>
                <a:spcPts val="600"/>
              </a:spcBef>
              <a:spcAft>
                <a:spcPts val="0"/>
              </a:spcAft>
              <a:buClrTx/>
              <a:buSzTx/>
              <a:buFont typeface="Arial" panose="020B0604020202020204" pitchFamily="34" charset="0"/>
              <a:buNone/>
              <a:tabLst/>
              <a:defRPr sz="1800" b="0">
                <a:solidFill>
                  <a:schemeClr val="accent1"/>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a:t>
            </a:r>
          </a:p>
        </p:txBody>
      </p:sp>
      <p:pic>
        <p:nvPicPr>
          <p:cNvPr id="4" name="Picture 3">
            <a:extLst>
              <a:ext uri="{FF2B5EF4-FFF2-40B4-BE49-F238E27FC236}">
                <a16:creationId xmlns:a16="http://schemas.microsoft.com/office/drawing/2014/main" id="{29CF9FCE-AE1C-564C-8F89-B5CD38A47D6F}"/>
              </a:ext>
              <a:ext uri="{C183D7F6-B498-43B3-948B-1728B52AA6E4}">
                <adec:decorative xmlns:adec="http://schemas.microsoft.com/office/drawing/2017/decorative" val="1"/>
              </a:ext>
            </a:extLst>
          </p:cNvPr>
          <p:cNvPicPr>
            <a:picLocks noChangeAspect="1"/>
          </p:cNvPicPr>
          <p:nvPr userDrawn="1"/>
        </p:nvPicPr>
        <p:blipFill>
          <a:blip r:embed="rId2">
            <a:alphaModFix amt="70000"/>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7" name="Rectangle 6">
            <a:extLst>
              <a:ext uri="{FF2B5EF4-FFF2-40B4-BE49-F238E27FC236}">
                <a16:creationId xmlns:a16="http://schemas.microsoft.com/office/drawing/2014/main" id="{C543FCF3-AE26-4DE7-A6C3-3940B3E78E3F}"/>
              </a:ext>
              <a:ext uri="{C183D7F6-B498-43B3-948B-1728B52AA6E4}">
                <adec:decorative xmlns:adec="http://schemas.microsoft.com/office/drawing/2017/decorative" val="1"/>
              </a:ext>
            </a:extLst>
          </p:cNvPr>
          <p:cNvSpPr/>
          <p:nvPr userDrawn="1"/>
        </p:nvSpPr>
        <p:spPr>
          <a:xfrm>
            <a:off x="783878" y="3804904"/>
            <a:ext cx="301752" cy="45719"/>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lide Number Placeholder 7">
            <a:extLst>
              <a:ext uri="{FF2B5EF4-FFF2-40B4-BE49-F238E27FC236}">
                <a16:creationId xmlns:a16="http://schemas.microsoft.com/office/drawing/2014/main" id="{848B57A4-1EA3-47FA-AD37-31BB82676BA8}"/>
              </a:ext>
            </a:extLst>
          </p:cNvPr>
          <p:cNvSpPr>
            <a:spLocks noGrp="1"/>
          </p:cNvSpPr>
          <p:nvPr>
            <p:ph type="sldNum" sz="quarter" idx="12"/>
          </p:nvPr>
        </p:nvSpPr>
        <p:spPr/>
        <p:txBody>
          <a:bodyPr/>
          <a:lstStyle>
            <a:lvl1pPr>
              <a:defRPr>
                <a:solidFill>
                  <a:schemeClr val="tx1"/>
                </a:solidFill>
              </a:defRPr>
            </a:lvl1pPr>
          </a:lstStyle>
          <a:p>
            <a:fld id="{345D60D9-5372-5F40-9443-0F9AE5BDC3C8}" type="slidenum">
              <a:rPr lang="en-US" smtClean="0"/>
              <a:pPr/>
              <a:t>‹#›</a:t>
            </a:fld>
            <a:endParaRPr lang="en-US" dirty="0"/>
          </a:p>
        </p:txBody>
      </p:sp>
      <p:sp>
        <p:nvSpPr>
          <p:cNvPr id="5" name="Footer Placeholder 4">
            <a:extLst>
              <a:ext uri="{FF2B5EF4-FFF2-40B4-BE49-F238E27FC236}">
                <a16:creationId xmlns:a16="http://schemas.microsoft.com/office/drawing/2014/main" id="{E8638588-07BC-4F98-97FA-975AE1443B66}"/>
              </a:ext>
            </a:extLst>
          </p:cNvPr>
          <p:cNvSpPr>
            <a:spLocks noGrp="1"/>
          </p:cNvSpPr>
          <p:nvPr>
            <p:ph type="ftr" sz="quarter" idx="11"/>
          </p:nvPr>
        </p:nvSpPr>
        <p:spPr/>
        <p:txBody>
          <a:bodyPr/>
          <a:lstStyle>
            <a:lvl1pPr>
              <a:defRPr>
                <a:solidFill>
                  <a:schemeClr val="tx1"/>
                </a:solidFill>
              </a:defRPr>
            </a:lvl1pPr>
          </a:lstStyle>
          <a:p>
            <a:r>
              <a:rPr lang="en-US"/>
              <a:t>Copyright © 2022, Oracle and/or its affiliates  |  Confidential: Internal</a:t>
            </a:r>
            <a:endParaRPr lang="en-US" dirty="0"/>
          </a:p>
        </p:txBody>
      </p:sp>
      <p:sp>
        <p:nvSpPr>
          <p:cNvPr id="3" name="Date Placeholder 2">
            <a:extLst>
              <a:ext uri="{FF2B5EF4-FFF2-40B4-BE49-F238E27FC236}">
                <a16:creationId xmlns:a16="http://schemas.microsoft.com/office/drawing/2014/main" id="{DBAE7266-CBC0-47D9-85A0-91E011093819}"/>
              </a:ext>
            </a:extLst>
          </p:cNvPr>
          <p:cNvSpPr>
            <a:spLocks noGrp="1"/>
          </p:cNvSpPr>
          <p:nvPr>
            <p:ph type="dt" sz="half" idx="10"/>
          </p:nvPr>
        </p:nvSpPr>
        <p:spPr/>
        <p:txBody>
          <a:bodyPr/>
          <a:lstStyle>
            <a:lvl1pPr>
              <a:defRPr>
                <a:solidFill>
                  <a:schemeClr val="tx1"/>
                </a:solidFill>
              </a:defRPr>
            </a:lvl1pPr>
          </a:lstStyle>
          <a:p>
            <a:r>
              <a:rPr lang="en-US"/>
              <a:t>[Date]</a:t>
            </a:r>
            <a:endParaRPr lang="en-US" dirty="0"/>
          </a:p>
        </p:txBody>
      </p:sp>
      <p:pic>
        <p:nvPicPr>
          <p:cNvPr id="12" name="OTag">
            <a:extLst>
              <a:ext uri="{FF2B5EF4-FFF2-40B4-BE49-F238E27FC236}">
                <a16:creationId xmlns:a16="http://schemas.microsoft.com/office/drawing/2014/main" id="{82323826-2F7C-DC44-94F9-0225962BEA89}"/>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2629833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Light - Quote with Data Texture Background">
    <p:spTree>
      <p:nvGrpSpPr>
        <p:cNvPr id="1" name=""/>
        <p:cNvGrpSpPr/>
        <p:nvPr/>
      </p:nvGrpSpPr>
      <p:grpSpPr>
        <a:xfrm>
          <a:off x="0" y="0"/>
          <a:ext cx="0" cy="0"/>
          <a:chOff x="0" y="0"/>
          <a:chExt cx="0" cy="0"/>
        </a:xfrm>
      </p:grpSpPr>
      <p:pic>
        <p:nvPicPr>
          <p:cNvPr id="26" name="Data Texture Image">
            <a:extLst>
              <a:ext uri="{FF2B5EF4-FFF2-40B4-BE49-F238E27FC236}">
                <a16:creationId xmlns:a16="http://schemas.microsoft.com/office/drawing/2014/main" id="{B04AAB1E-3886-45C0-9EE7-ABD1360D0F25}"/>
              </a:ext>
              <a:ext uri="{C183D7F6-B498-43B3-948B-1728B52AA6E4}">
                <adec:decorative xmlns:adec="http://schemas.microsoft.com/office/drawing/2017/decorative" val="1"/>
              </a:ext>
            </a:extLst>
          </p:cNvPr>
          <p:cNvPicPr>
            <a:picLocks noChangeAspect="1"/>
          </p:cNvPicPr>
          <p:nvPr userDrawn="1"/>
        </p:nvPicPr>
        <p:blipFill>
          <a:blip r:embed="rId2">
            <a:alphaModFix amt="70000"/>
            <a:extLst>
              <a:ext uri="{28A0092B-C50C-407E-A947-70E740481C1C}">
                <a14:useLocalDpi xmlns:a14="http://schemas.microsoft.com/office/drawing/2010/main"/>
              </a:ext>
            </a:extLst>
          </a:blip>
          <a:srcRect/>
          <a:stretch/>
        </p:blipFill>
        <p:spPr>
          <a:xfrm>
            <a:off x="1" y="0"/>
            <a:ext cx="12191998" cy="6857998"/>
          </a:xfrm>
          <a:prstGeom prst="rect">
            <a:avLst/>
          </a:prstGeom>
          <a:ln>
            <a:noFill/>
          </a:ln>
        </p:spPr>
      </p:pic>
      <p:sp>
        <p:nvSpPr>
          <p:cNvPr id="3" name="Content Placeholder 2">
            <a:extLst>
              <a:ext uri="{FF2B5EF4-FFF2-40B4-BE49-F238E27FC236}">
                <a16:creationId xmlns:a16="http://schemas.microsoft.com/office/drawing/2014/main" id="{37E74DE0-55D3-42EA-9474-DC8A5193EF88}"/>
              </a:ext>
            </a:extLst>
          </p:cNvPr>
          <p:cNvSpPr>
            <a:spLocks noGrp="1" noChangeAspect="1"/>
          </p:cNvSpPr>
          <p:nvPr>
            <p:ph sz="quarter" idx="45" hasCustomPrompt="1"/>
          </p:nvPr>
        </p:nvSpPr>
        <p:spPr>
          <a:xfrm>
            <a:off x="768096" y="990600"/>
            <a:ext cx="2952750" cy="812800"/>
          </a:xfrm>
        </p:spPr>
        <p:txBody>
          <a:bodyPr/>
          <a:lstStyle>
            <a:lvl5pPr marL="731520" indent="0">
              <a:buNone/>
              <a:defRPr/>
            </a:lvl5pPr>
          </a:lstStyle>
          <a:p>
            <a:pPr lvl="0"/>
            <a:r>
              <a:rPr lang="en-US" dirty="0"/>
              <a:t>Click to add logo</a:t>
            </a:r>
          </a:p>
        </p:txBody>
      </p:sp>
      <p:sp>
        <p:nvSpPr>
          <p:cNvPr id="14" name="Title">
            <a:extLst>
              <a:ext uri="{FF2B5EF4-FFF2-40B4-BE49-F238E27FC236}">
                <a16:creationId xmlns:a16="http://schemas.microsoft.com/office/drawing/2014/main" id="{2B525FB2-1105-4B12-B35F-60F4BFB07A2F}"/>
              </a:ext>
            </a:extLst>
          </p:cNvPr>
          <p:cNvSpPr>
            <a:spLocks noGrp="1"/>
          </p:cNvSpPr>
          <p:nvPr>
            <p:ph type="title" hasCustomPrompt="1"/>
          </p:nvPr>
        </p:nvSpPr>
        <p:spPr>
          <a:xfrm>
            <a:off x="768875" y="1828800"/>
            <a:ext cx="8049200" cy="2026447"/>
          </a:xfrm>
          <a:noFill/>
        </p:spPr>
        <p:txBody>
          <a:bodyPr vert="horz" wrap="square" lIns="0" tIns="0" rIns="0" bIns="0" rtlCol="0" anchor="b" anchorCtr="0">
            <a:noAutofit/>
          </a:bodyPr>
          <a:lstStyle>
            <a:lvl1pPr>
              <a:lnSpc>
                <a:spcPct val="100000"/>
              </a:lnSpc>
              <a:defRPr lang="en-US" sz="3200" b="0">
                <a:latin typeface="+mj-lt"/>
                <a:cs typeface="Oracle Sans Tab" panose="020B0503020204020204" pitchFamily="34" charset="0"/>
              </a:defRPr>
            </a:lvl1pPr>
          </a:lstStyle>
          <a:p>
            <a:pPr lvl="0"/>
            <a:r>
              <a:rPr lang="en-US" dirty="0"/>
              <a:t>“Click to type customer or partner quote surrounded by quotation marks. Remove or replace placeholder logo as needed.”</a:t>
            </a:r>
          </a:p>
        </p:txBody>
      </p:sp>
      <p:sp>
        <p:nvSpPr>
          <p:cNvPr id="11" name="Rectangle 10">
            <a:extLst>
              <a:ext uri="{FF2B5EF4-FFF2-40B4-BE49-F238E27FC236}">
                <a16:creationId xmlns:a16="http://schemas.microsoft.com/office/drawing/2014/main" id="{04BEBCA3-3E15-4D46-8D41-4C7FE43D8D8A}"/>
              </a:ext>
              <a:ext uri="{C183D7F6-B498-43B3-948B-1728B52AA6E4}">
                <adec:decorative xmlns:adec="http://schemas.microsoft.com/office/drawing/2017/decorative" val="1"/>
              </a:ext>
            </a:extLst>
          </p:cNvPr>
          <p:cNvSpPr/>
          <p:nvPr userDrawn="1"/>
        </p:nvSpPr>
        <p:spPr>
          <a:xfrm>
            <a:off x="783878" y="4159744"/>
            <a:ext cx="301752" cy="45719"/>
          </a:xfrm>
          <a:prstGeom prst="rect">
            <a:avLst/>
          </a:prstGeom>
          <a:solidFill>
            <a:srgbClr val="C74634"/>
          </a:solidFill>
          <a:ln>
            <a:solidFill>
              <a:srgbClr val="C7463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 Field">
            <a:extLst>
              <a:ext uri="{FF2B5EF4-FFF2-40B4-BE49-F238E27FC236}">
                <a16:creationId xmlns:a16="http://schemas.microsoft.com/office/drawing/2014/main" id="{B09058E5-A74E-C340-89D0-4D15C2F3B8D0}"/>
              </a:ext>
            </a:extLst>
          </p:cNvPr>
          <p:cNvSpPr>
            <a:spLocks noGrp="1"/>
          </p:cNvSpPr>
          <p:nvPr>
            <p:ph type="body" sz="quarter" idx="37" hasCustomPrompt="1"/>
          </p:nvPr>
        </p:nvSpPr>
        <p:spPr>
          <a:xfrm>
            <a:off x="761999" y="4540249"/>
            <a:ext cx="5333999" cy="266291"/>
          </a:xfrm>
          <a:prstGeom prst="rect">
            <a:avLst/>
          </a:prstGeom>
        </p:spPr>
        <p:txBody>
          <a:bodyPr>
            <a:noAutofit/>
          </a:bodyPr>
          <a:lstStyle>
            <a:lvl1pPr>
              <a:defRPr b="1"/>
            </a:lvl1pPr>
          </a:lstStyle>
          <a:p>
            <a:pPr lvl="0"/>
            <a:r>
              <a:rPr lang="en-US" dirty="0"/>
              <a:t>Name of person quoted</a:t>
            </a:r>
          </a:p>
        </p:txBody>
      </p:sp>
      <p:sp>
        <p:nvSpPr>
          <p:cNvPr id="12" name="Text Field 2">
            <a:extLst>
              <a:ext uri="{FF2B5EF4-FFF2-40B4-BE49-F238E27FC236}">
                <a16:creationId xmlns:a16="http://schemas.microsoft.com/office/drawing/2014/main" id="{36C31D35-A48A-6B46-A3DB-FDB99CCA72F4}"/>
              </a:ext>
            </a:extLst>
          </p:cNvPr>
          <p:cNvSpPr>
            <a:spLocks noGrp="1"/>
          </p:cNvSpPr>
          <p:nvPr>
            <p:ph type="body" sz="quarter" idx="36" hasCustomPrompt="1"/>
          </p:nvPr>
        </p:nvSpPr>
        <p:spPr>
          <a:xfrm>
            <a:off x="761999" y="4877842"/>
            <a:ext cx="5333999" cy="895181"/>
          </a:xfrm>
          <a:prstGeom prst="rect">
            <a:avLst/>
          </a:prstGeom>
        </p:spPr>
        <p:txBody>
          <a:bodyPr>
            <a:noAutofit/>
          </a:bodyPr>
          <a:lstStyle>
            <a:lvl1pPr>
              <a:defRPr/>
            </a:lvl1pPr>
          </a:lstStyle>
          <a:p>
            <a:pPr lvl="0"/>
            <a:r>
              <a:rPr lang="en-US" dirty="0"/>
              <a:t>Additional information if needed</a:t>
            </a:r>
          </a:p>
        </p:txBody>
      </p:sp>
      <p:sp>
        <p:nvSpPr>
          <p:cNvPr id="9" name="Slide Number Placeholder 8">
            <a:extLst>
              <a:ext uri="{FF2B5EF4-FFF2-40B4-BE49-F238E27FC236}">
                <a16:creationId xmlns:a16="http://schemas.microsoft.com/office/drawing/2014/main" id="{0F5130C2-E640-4887-BCA9-090F40084C88}"/>
              </a:ext>
            </a:extLst>
          </p:cNvPr>
          <p:cNvSpPr>
            <a:spLocks noGrp="1"/>
          </p:cNvSpPr>
          <p:nvPr>
            <p:ph type="sldNum" sz="quarter" idx="44"/>
          </p:nvPr>
        </p:nvSpPr>
        <p:spPr/>
        <p:txBody>
          <a:bodyPr/>
          <a:lstStyle/>
          <a:p>
            <a:fld id="{345D60D9-5372-5F40-9443-0F9AE5BDC3C8}" type="slidenum">
              <a:rPr lang="en-US" smtClean="0"/>
              <a:pPr/>
              <a:t>‹#›</a:t>
            </a:fld>
            <a:endParaRPr lang="en-US" dirty="0"/>
          </a:p>
        </p:txBody>
      </p:sp>
      <p:sp>
        <p:nvSpPr>
          <p:cNvPr id="8" name="Footer Placeholder 7">
            <a:extLst>
              <a:ext uri="{FF2B5EF4-FFF2-40B4-BE49-F238E27FC236}">
                <a16:creationId xmlns:a16="http://schemas.microsoft.com/office/drawing/2014/main" id="{144FDBCE-E35C-4859-AD9D-93665BD69FD5}"/>
              </a:ext>
            </a:extLst>
          </p:cNvPr>
          <p:cNvSpPr>
            <a:spLocks noGrp="1"/>
          </p:cNvSpPr>
          <p:nvPr>
            <p:ph type="ftr" sz="quarter" idx="43"/>
          </p:nvPr>
        </p:nvSpPr>
        <p:spPr/>
        <p:txBody>
          <a:bodyPr/>
          <a:lstStyle/>
          <a:p>
            <a:r>
              <a:rPr lang="en-US"/>
              <a:t>Copyright © 2022, Oracle and/or its affiliates  |  Confidential: Internal</a:t>
            </a:r>
            <a:endParaRPr lang="en-US" dirty="0"/>
          </a:p>
        </p:txBody>
      </p:sp>
      <p:sp>
        <p:nvSpPr>
          <p:cNvPr id="6" name="Date Placeholder 5">
            <a:extLst>
              <a:ext uri="{FF2B5EF4-FFF2-40B4-BE49-F238E27FC236}">
                <a16:creationId xmlns:a16="http://schemas.microsoft.com/office/drawing/2014/main" id="{F17ECA2C-4CF8-48ED-893A-2958F9909B90}"/>
              </a:ext>
            </a:extLst>
          </p:cNvPr>
          <p:cNvSpPr>
            <a:spLocks noGrp="1"/>
          </p:cNvSpPr>
          <p:nvPr>
            <p:ph type="dt" sz="half" idx="42"/>
          </p:nvPr>
        </p:nvSpPr>
        <p:spPr/>
        <p:txBody>
          <a:bodyPr/>
          <a:lstStyle/>
          <a:p>
            <a:r>
              <a:rPr lang="en-US"/>
              <a:t>[Date]</a:t>
            </a:r>
            <a:endParaRPr lang="en-US" dirty="0"/>
          </a:p>
        </p:txBody>
      </p:sp>
      <p:pic>
        <p:nvPicPr>
          <p:cNvPr id="30" name="OTag">
            <a:extLst>
              <a:ext uri="{FF2B5EF4-FFF2-40B4-BE49-F238E27FC236}">
                <a16:creationId xmlns:a16="http://schemas.microsoft.com/office/drawing/2014/main" id="{7DC71B8D-1AA8-1D49-9770-9D8CD0F61F95}"/>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4107402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1_Light - Quote with Data Texture Background">
    <p:spTree>
      <p:nvGrpSpPr>
        <p:cNvPr id="1" name=""/>
        <p:cNvGrpSpPr/>
        <p:nvPr/>
      </p:nvGrpSpPr>
      <p:grpSpPr>
        <a:xfrm>
          <a:off x="0" y="0"/>
          <a:ext cx="0" cy="0"/>
          <a:chOff x="0" y="0"/>
          <a:chExt cx="0" cy="0"/>
        </a:xfrm>
      </p:grpSpPr>
      <p:pic>
        <p:nvPicPr>
          <p:cNvPr id="26" name="Data Texture Image">
            <a:extLst>
              <a:ext uri="{FF2B5EF4-FFF2-40B4-BE49-F238E27FC236}">
                <a16:creationId xmlns:a16="http://schemas.microsoft.com/office/drawing/2014/main" id="{B04AAB1E-3886-45C0-9EE7-ABD1360D0F25}"/>
              </a:ext>
              <a:ext uri="{C183D7F6-B498-43B3-948B-1728B52AA6E4}">
                <adec:decorative xmlns:adec="http://schemas.microsoft.com/office/drawing/2017/decorative" val="1"/>
              </a:ext>
            </a:extLst>
          </p:cNvPr>
          <p:cNvPicPr>
            <a:picLocks noChangeAspect="1"/>
          </p:cNvPicPr>
          <p:nvPr userDrawn="1"/>
        </p:nvPicPr>
        <p:blipFill>
          <a:blip r:embed="rId2">
            <a:alphaModFix amt="70000"/>
            <a:extLst>
              <a:ext uri="{28A0092B-C50C-407E-A947-70E740481C1C}">
                <a14:useLocalDpi xmlns:a14="http://schemas.microsoft.com/office/drawing/2010/main"/>
              </a:ext>
            </a:extLst>
          </a:blip>
          <a:srcRect/>
          <a:stretch/>
        </p:blipFill>
        <p:spPr>
          <a:xfrm>
            <a:off x="1" y="0"/>
            <a:ext cx="12191998" cy="6857998"/>
          </a:xfrm>
          <a:prstGeom prst="rect">
            <a:avLst/>
          </a:prstGeom>
          <a:ln>
            <a:noFill/>
          </a:ln>
        </p:spPr>
      </p:pic>
      <p:sp>
        <p:nvSpPr>
          <p:cNvPr id="16" name="Content Placeholder 2">
            <a:extLst>
              <a:ext uri="{FF2B5EF4-FFF2-40B4-BE49-F238E27FC236}">
                <a16:creationId xmlns:a16="http://schemas.microsoft.com/office/drawing/2014/main" id="{14E9E8A0-CEF0-48D1-9D49-C5F2C923CC7A}"/>
              </a:ext>
            </a:extLst>
          </p:cNvPr>
          <p:cNvSpPr>
            <a:spLocks noGrp="1"/>
          </p:cNvSpPr>
          <p:nvPr>
            <p:ph sz="quarter" idx="45" hasCustomPrompt="1"/>
          </p:nvPr>
        </p:nvSpPr>
        <p:spPr>
          <a:xfrm>
            <a:off x="771525" y="987552"/>
            <a:ext cx="2952750" cy="812800"/>
          </a:xfrm>
        </p:spPr>
        <p:txBody>
          <a:bodyPr/>
          <a:lstStyle>
            <a:lvl5pPr marL="731520" indent="0">
              <a:buNone/>
              <a:defRPr/>
            </a:lvl5pPr>
          </a:lstStyle>
          <a:p>
            <a:pPr lvl="0"/>
            <a:r>
              <a:rPr lang="en-US" dirty="0"/>
              <a:t>Click to add logo</a:t>
            </a:r>
          </a:p>
        </p:txBody>
      </p:sp>
      <p:sp>
        <p:nvSpPr>
          <p:cNvPr id="14" name="Title">
            <a:extLst>
              <a:ext uri="{FF2B5EF4-FFF2-40B4-BE49-F238E27FC236}">
                <a16:creationId xmlns:a16="http://schemas.microsoft.com/office/drawing/2014/main" id="{2B525FB2-1105-4B12-B35F-60F4BFB07A2F}"/>
              </a:ext>
            </a:extLst>
          </p:cNvPr>
          <p:cNvSpPr>
            <a:spLocks noGrp="1"/>
          </p:cNvSpPr>
          <p:nvPr>
            <p:ph type="title" hasCustomPrompt="1"/>
          </p:nvPr>
        </p:nvSpPr>
        <p:spPr>
          <a:xfrm>
            <a:off x="768875" y="1828800"/>
            <a:ext cx="8049200" cy="2026447"/>
          </a:xfrm>
          <a:noFill/>
        </p:spPr>
        <p:txBody>
          <a:bodyPr vert="horz" wrap="square" lIns="0" tIns="0" rIns="0" bIns="0" rtlCol="0" anchor="b" anchorCtr="0">
            <a:noAutofit/>
          </a:bodyPr>
          <a:lstStyle>
            <a:lvl1pPr>
              <a:lnSpc>
                <a:spcPct val="100000"/>
              </a:lnSpc>
              <a:defRPr lang="en-US" sz="3200" b="0">
                <a:latin typeface="+mj-lt"/>
                <a:cs typeface="Oracle Sans Tab" panose="020B0503020204020204" pitchFamily="34" charset="0"/>
              </a:defRPr>
            </a:lvl1pPr>
          </a:lstStyle>
          <a:p>
            <a:pPr lvl="0"/>
            <a:r>
              <a:rPr lang="en-US" dirty="0"/>
              <a:t>“Click to type customer or partner quote surrounded by quotation marks. Remove or replace placeholder logo as needed.”</a:t>
            </a:r>
          </a:p>
        </p:txBody>
      </p:sp>
      <p:sp>
        <p:nvSpPr>
          <p:cNvPr id="13" name="Text Field">
            <a:extLst>
              <a:ext uri="{FF2B5EF4-FFF2-40B4-BE49-F238E27FC236}">
                <a16:creationId xmlns:a16="http://schemas.microsoft.com/office/drawing/2014/main" id="{B09058E5-A74E-C340-89D0-4D15C2F3B8D0}"/>
              </a:ext>
            </a:extLst>
          </p:cNvPr>
          <p:cNvSpPr>
            <a:spLocks noGrp="1"/>
          </p:cNvSpPr>
          <p:nvPr>
            <p:ph type="body" sz="quarter" idx="37" hasCustomPrompt="1"/>
          </p:nvPr>
        </p:nvSpPr>
        <p:spPr>
          <a:xfrm>
            <a:off x="761999" y="4540249"/>
            <a:ext cx="5333999" cy="266291"/>
          </a:xfrm>
          <a:prstGeom prst="rect">
            <a:avLst/>
          </a:prstGeom>
        </p:spPr>
        <p:txBody>
          <a:bodyPr>
            <a:noAutofit/>
          </a:bodyPr>
          <a:lstStyle>
            <a:lvl1pPr>
              <a:defRPr b="1"/>
            </a:lvl1pPr>
          </a:lstStyle>
          <a:p>
            <a:pPr lvl="0"/>
            <a:r>
              <a:rPr lang="en-US" dirty="0"/>
              <a:t>Name of person quoted</a:t>
            </a:r>
          </a:p>
        </p:txBody>
      </p:sp>
      <p:sp>
        <p:nvSpPr>
          <p:cNvPr id="12" name="Text Field 2">
            <a:extLst>
              <a:ext uri="{FF2B5EF4-FFF2-40B4-BE49-F238E27FC236}">
                <a16:creationId xmlns:a16="http://schemas.microsoft.com/office/drawing/2014/main" id="{36C31D35-A48A-6B46-A3DB-FDB99CCA72F4}"/>
              </a:ext>
            </a:extLst>
          </p:cNvPr>
          <p:cNvSpPr>
            <a:spLocks noGrp="1"/>
          </p:cNvSpPr>
          <p:nvPr>
            <p:ph type="body" sz="quarter" idx="36" hasCustomPrompt="1"/>
          </p:nvPr>
        </p:nvSpPr>
        <p:spPr>
          <a:xfrm>
            <a:off x="761999" y="4877842"/>
            <a:ext cx="5333999" cy="895181"/>
          </a:xfrm>
          <a:prstGeom prst="rect">
            <a:avLst/>
          </a:prstGeom>
        </p:spPr>
        <p:txBody>
          <a:bodyPr>
            <a:noAutofit/>
          </a:bodyPr>
          <a:lstStyle>
            <a:lvl1pPr>
              <a:defRPr/>
            </a:lvl1pPr>
          </a:lstStyle>
          <a:p>
            <a:pPr lvl="0"/>
            <a:r>
              <a:rPr lang="en-US" dirty="0"/>
              <a:t>Additional information if needed</a:t>
            </a:r>
          </a:p>
        </p:txBody>
      </p:sp>
      <p:sp>
        <p:nvSpPr>
          <p:cNvPr id="9" name="Slide Number Placeholder 8">
            <a:extLst>
              <a:ext uri="{FF2B5EF4-FFF2-40B4-BE49-F238E27FC236}">
                <a16:creationId xmlns:a16="http://schemas.microsoft.com/office/drawing/2014/main" id="{0F5130C2-E640-4887-BCA9-090F40084C88}"/>
              </a:ext>
            </a:extLst>
          </p:cNvPr>
          <p:cNvSpPr>
            <a:spLocks noGrp="1"/>
          </p:cNvSpPr>
          <p:nvPr>
            <p:ph type="sldNum" sz="quarter" idx="44"/>
          </p:nvPr>
        </p:nvSpPr>
        <p:spPr/>
        <p:txBody>
          <a:bodyPr/>
          <a:lstStyle/>
          <a:p>
            <a:fld id="{345D60D9-5372-5F40-9443-0F9AE5BDC3C8}" type="slidenum">
              <a:rPr lang="en-US" smtClean="0"/>
              <a:pPr/>
              <a:t>‹#›</a:t>
            </a:fld>
            <a:endParaRPr lang="en-US" dirty="0"/>
          </a:p>
        </p:txBody>
      </p:sp>
      <p:sp>
        <p:nvSpPr>
          <p:cNvPr id="8" name="Footer Placeholder 7">
            <a:extLst>
              <a:ext uri="{FF2B5EF4-FFF2-40B4-BE49-F238E27FC236}">
                <a16:creationId xmlns:a16="http://schemas.microsoft.com/office/drawing/2014/main" id="{144FDBCE-E35C-4859-AD9D-93665BD69FD5}"/>
              </a:ext>
            </a:extLst>
          </p:cNvPr>
          <p:cNvSpPr>
            <a:spLocks noGrp="1"/>
          </p:cNvSpPr>
          <p:nvPr>
            <p:ph type="ftr" sz="quarter" idx="43"/>
          </p:nvPr>
        </p:nvSpPr>
        <p:spPr/>
        <p:txBody>
          <a:bodyPr/>
          <a:lstStyle/>
          <a:p>
            <a:r>
              <a:rPr lang="en-US"/>
              <a:t>Copyright © 2022, Oracle and/or its affiliates  |  Confidential: Internal</a:t>
            </a:r>
            <a:endParaRPr lang="en-US" dirty="0"/>
          </a:p>
        </p:txBody>
      </p:sp>
      <p:sp>
        <p:nvSpPr>
          <p:cNvPr id="6" name="Date Placeholder 5">
            <a:extLst>
              <a:ext uri="{FF2B5EF4-FFF2-40B4-BE49-F238E27FC236}">
                <a16:creationId xmlns:a16="http://schemas.microsoft.com/office/drawing/2014/main" id="{F17ECA2C-4CF8-48ED-893A-2958F9909B90}"/>
              </a:ext>
            </a:extLst>
          </p:cNvPr>
          <p:cNvSpPr>
            <a:spLocks noGrp="1"/>
          </p:cNvSpPr>
          <p:nvPr>
            <p:ph type="dt" sz="half" idx="42"/>
          </p:nvPr>
        </p:nvSpPr>
        <p:spPr/>
        <p:txBody>
          <a:bodyPr/>
          <a:lstStyle/>
          <a:p>
            <a:r>
              <a:rPr lang="en-US"/>
              <a:t>[Date]</a:t>
            </a:r>
            <a:endParaRPr lang="en-US" dirty="0"/>
          </a:p>
        </p:txBody>
      </p:sp>
      <p:sp>
        <p:nvSpPr>
          <p:cNvPr id="11" name="Rectangle 10">
            <a:extLst>
              <a:ext uri="{FF2B5EF4-FFF2-40B4-BE49-F238E27FC236}">
                <a16:creationId xmlns:a16="http://schemas.microsoft.com/office/drawing/2014/main" id="{04BEBCA3-3E15-4D46-8D41-4C7FE43D8D8A}"/>
              </a:ext>
              <a:ext uri="{C183D7F6-B498-43B3-948B-1728B52AA6E4}">
                <adec:decorative xmlns:adec="http://schemas.microsoft.com/office/drawing/2017/decorative" val="1"/>
              </a:ext>
            </a:extLst>
          </p:cNvPr>
          <p:cNvSpPr/>
          <p:nvPr userDrawn="1"/>
        </p:nvSpPr>
        <p:spPr>
          <a:xfrm>
            <a:off x="783878" y="4159744"/>
            <a:ext cx="301752" cy="45719"/>
          </a:xfrm>
          <a:prstGeom prst="rect">
            <a:avLst/>
          </a:prstGeom>
          <a:solidFill>
            <a:srgbClr val="C74634"/>
          </a:solidFill>
          <a:ln>
            <a:solidFill>
              <a:srgbClr val="C7463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OTag">
            <a:extLst>
              <a:ext uri="{FF2B5EF4-FFF2-40B4-BE49-F238E27FC236}">
                <a16:creationId xmlns:a16="http://schemas.microsoft.com/office/drawing/2014/main" id="{7DC71B8D-1AA8-1D49-9770-9D8CD0F61F95}"/>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1309845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attern_Bark_Text">
    <p:spTree>
      <p:nvGrpSpPr>
        <p:cNvPr id="1" name=""/>
        <p:cNvGrpSpPr/>
        <p:nvPr/>
      </p:nvGrpSpPr>
      <p:grpSpPr>
        <a:xfrm>
          <a:off x="0" y="0"/>
          <a:ext cx="0" cy="0"/>
          <a:chOff x="0" y="0"/>
          <a:chExt cx="0" cy="0"/>
        </a:xfrm>
      </p:grpSpPr>
      <p:sp>
        <p:nvSpPr>
          <p:cNvPr id="13" name="Title 8">
            <a:extLst>
              <a:ext uri="{FF2B5EF4-FFF2-40B4-BE49-F238E27FC236}">
                <a16:creationId xmlns:a16="http://schemas.microsoft.com/office/drawing/2014/main" id="{2BD5AD5A-A69D-C746-8B51-7144046E716E}"/>
              </a:ext>
            </a:extLst>
          </p:cNvPr>
          <p:cNvSpPr>
            <a:spLocks noGrp="1"/>
          </p:cNvSpPr>
          <p:nvPr>
            <p:ph type="title" hasCustomPrompt="1"/>
          </p:nvPr>
        </p:nvSpPr>
        <p:spPr>
          <a:xfrm>
            <a:off x="768875" y="182403"/>
            <a:ext cx="10671048" cy="822960"/>
          </a:xfrm>
        </p:spPr>
        <p:txBody>
          <a:bodyPr/>
          <a:lstStyle>
            <a:lvl1pPr>
              <a:defRPr>
                <a:solidFill>
                  <a:schemeClr val="tx1"/>
                </a:solidFill>
              </a:defRPr>
            </a:lvl1pPr>
          </a:lstStyle>
          <a:p>
            <a:r>
              <a:rPr lang="en-US" dirty="0"/>
              <a:t>Title</a:t>
            </a:r>
          </a:p>
        </p:txBody>
      </p:sp>
      <p:sp>
        <p:nvSpPr>
          <p:cNvPr id="14" name="Content Placeholder 6">
            <a:extLst>
              <a:ext uri="{FF2B5EF4-FFF2-40B4-BE49-F238E27FC236}">
                <a16:creationId xmlns:a16="http://schemas.microsoft.com/office/drawing/2014/main" id="{847AA748-DC36-0943-ADFC-8017C81B69C9}"/>
              </a:ext>
            </a:extLst>
          </p:cNvPr>
          <p:cNvSpPr>
            <a:spLocks noGrp="1"/>
          </p:cNvSpPr>
          <p:nvPr>
            <p:ph sz="quarter" idx="13"/>
          </p:nvPr>
        </p:nvSpPr>
        <p:spPr>
          <a:xfrm>
            <a:off x="771525" y="1600200"/>
            <a:ext cx="10677525" cy="450799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a:extLst>
              <a:ext uri="{FF2B5EF4-FFF2-40B4-BE49-F238E27FC236}">
                <a16:creationId xmlns:a16="http://schemas.microsoft.com/office/drawing/2014/main" id="{0C4CE14D-23E9-466A-8C7E-E0A10E87A145}"/>
              </a:ext>
            </a:extLst>
          </p:cNvPr>
          <p:cNvSpPr>
            <a:spLocks noGrp="1"/>
          </p:cNvSpPr>
          <p:nvPr>
            <p:ph type="sldNum" sz="quarter" idx="16"/>
          </p:nvPr>
        </p:nvSpPr>
        <p:spPr/>
        <p:txBody>
          <a:bodyPr/>
          <a:lstStyle/>
          <a:p>
            <a:fld id="{345D60D9-5372-5F40-9443-0F9AE5BDC3C8}" type="slidenum">
              <a:rPr lang="en-US" smtClean="0"/>
              <a:pPr/>
              <a:t>‹#›</a:t>
            </a:fld>
            <a:endParaRPr lang="en-US" dirty="0"/>
          </a:p>
        </p:txBody>
      </p:sp>
      <p:sp>
        <p:nvSpPr>
          <p:cNvPr id="6" name="Footer Placeholder 5">
            <a:extLst>
              <a:ext uri="{FF2B5EF4-FFF2-40B4-BE49-F238E27FC236}">
                <a16:creationId xmlns:a16="http://schemas.microsoft.com/office/drawing/2014/main" id="{8F363E05-F5CC-4A67-9042-71343FC40CB1}"/>
              </a:ext>
            </a:extLst>
          </p:cNvPr>
          <p:cNvSpPr>
            <a:spLocks noGrp="1"/>
          </p:cNvSpPr>
          <p:nvPr>
            <p:ph type="ftr" sz="quarter" idx="15"/>
          </p:nvPr>
        </p:nvSpPr>
        <p:spPr/>
        <p:txBody>
          <a:bodyPr/>
          <a:lstStyle/>
          <a:p>
            <a:r>
              <a:rPr lang="en-US"/>
              <a:t>Copyright © 2022, Oracle and/or its affiliates  |  Confidential: Internal</a:t>
            </a:r>
            <a:endParaRPr lang="en-US" dirty="0"/>
          </a:p>
        </p:txBody>
      </p:sp>
      <p:sp>
        <p:nvSpPr>
          <p:cNvPr id="2" name="Date Placeholder 1">
            <a:extLst>
              <a:ext uri="{FF2B5EF4-FFF2-40B4-BE49-F238E27FC236}">
                <a16:creationId xmlns:a16="http://schemas.microsoft.com/office/drawing/2014/main" id="{8304B165-1DB7-4C5A-A230-3C88387E440A}"/>
              </a:ext>
            </a:extLst>
          </p:cNvPr>
          <p:cNvSpPr>
            <a:spLocks noGrp="1"/>
          </p:cNvSpPr>
          <p:nvPr>
            <p:ph type="dt" sz="half" idx="14"/>
          </p:nvPr>
        </p:nvSpPr>
        <p:spPr/>
        <p:txBody>
          <a:bodyPr/>
          <a:lstStyle/>
          <a:p>
            <a:r>
              <a:rPr lang="en-US"/>
              <a:t>[Date]</a:t>
            </a:r>
            <a:endParaRPr lang="en-US" dirty="0"/>
          </a:p>
        </p:txBody>
      </p:sp>
      <p:pic>
        <p:nvPicPr>
          <p:cNvPr id="12" name="OTag">
            <a:extLst>
              <a:ext uri="{FF2B5EF4-FFF2-40B4-BE49-F238E27FC236}">
                <a16:creationId xmlns:a16="http://schemas.microsoft.com/office/drawing/2014/main" id="{82323826-2F7C-DC44-94F9-0225962BEA89}"/>
              </a:ext>
              <a:ext uri="{C183D7F6-B498-43B3-948B-1728B52AA6E4}">
                <adec:decorative xmlns:adec="http://schemas.microsoft.com/office/drawing/2017/decorative" val="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pic>
        <p:nvPicPr>
          <p:cNvPr id="4" name="Picture 3">
            <a:extLst>
              <a:ext uri="{FF2B5EF4-FFF2-40B4-BE49-F238E27FC236}">
                <a16:creationId xmlns:a16="http://schemas.microsoft.com/office/drawing/2014/main" id="{2051C6A1-91C9-A94A-9516-88E7DF3050AD}"/>
              </a:ext>
              <a:ext uri="{C183D7F6-B498-43B3-948B-1728B52AA6E4}">
                <adec:decorative xmlns:adec="http://schemas.microsoft.com/office/drawing/2017/decorative" val="1"/>
              </a:ext>
            </a:extLst>
          </p:cNvPr>
          <p:cNvPicPr>
            <a:picLocks noChangeAspect="1"/>
          </p:cNvPicPr>
          <p:nvPr userDrawn="1"/>
        </p:nvPicPr>
        <p:blipFill>
          <a:blip r:embed="rId3">
            <a:alphaModFix amt="4000"/>
            <a:extLst>
              <a:ext uri="{28A0092B-C50C-407E-A947-70E740481C1C}">
                <a14:useLocalDpi xmlns:a14="http://schemas.microsoft.com/office/drawing/2010/main"/>
              </a:ext>
            </a:extLst>
          </a:blip>
          <a:srcRect/>
          <a:stretch/>
        </p:blipFill>
        <p:spPr>
          <a:xfrm>
            <a:off x="0" y="0"/>
            <a:ext cx="12192000" cy="6858000"/>
          </a:xfrm>
          <a:prstGeom prst="rect">
            <a:avLst/>
          </a:prstGeom>
        </p:spPr>
      </p:pic>
    </p:spTree>
    <p:extLst>
      <p:ext uri="{BB962C8B-B14F-4D97-AF65-F5344CB8AC3E}">
        <p14:creationId xmlns:p14="http://schemas.microsoft.com/office/powerpoint/2010/main" val="6951326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Dark - Quote with Data Texture Background">
    <p:spTree>
      <p:nvGrpSpPr>
        <p:cNvPr id="1" name=""/>
        <p:cNvGrpSpPr/>
        <p:nvPr/>
      </p:nvGrpSpPr>
      <p:grpSpPr>
        <a:xfrm>
          <a:off x="0" y="0"/>
          <a:ext cx="0" cy="0"/>
          <a:chOff x="0" y="0"/>
          <a:chExt cx="0" cy="0"/>
        </a:xfrm>
      </p:grpSpPr>
      <p:pic>
        <p:nvPicPr>
          <p:cNvPr id="15" name="Data Texture Image">
            <a:extLst>
              <a:ext uri="{FF2B5EF4-FFF2-40B4-BE49-F238E27FC236}">
                <a16:creationId xmlns:a16="http://schemas.microsoft.com/office/drawing/2014/main" id="{8A6273FB-BF91-403E-A6FD-7515A6D8BFC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bwMode="invGray">
          <a:xfrm>
            <a:off x="0" y="0"/>
            <a:ext cx="12192000" cy="6858000"/>
          </a:xfrm>
          <a:prstGeom prst="rect">
            <a:avLst/>
          </a:prstGeom>
        </p:spPr>
      </p:pic>
      <p:sp>
        <p:nvSpPr>
          <p:cNvPr id="16" name="Content Placeholder 2">
            <a:extLst>
              <a:ext uri="{FF2B5EF4-FFF2-40B4-BE49-F238E27FC236}">
                <a16:creationId xmlns:a16="http://schemas.microsoft.com/office/drawing/2014/main" id="{452DE64F-4015-4E7C-8AB5-9C049FB7236C}"/>
              </a:ext>
            </a:extLst>
          </p:cNvPr>
          <p:cNvSpPr>
            <a:spLocks noGrp="1"/>
          </p:cNvSpPr>
          <p:nvPr>
            <p:ph sz="quarter" idx="45" hasCustomPrompt="1"/>
          </p:nvPr>
        </p:nvSpPr>
        <p:spPr>
          <a:xfrm>
            <a:off x="771525" y="987552"/>
            <a:ext cx="2952750" cy="812800"/>
          </a:xfrm>
        </p:spPr>
        <p:txBody>
          <a:bodyPr/>
          <a:lstStyle>
            <a:lvl5pPr marL="731520" indent="0">
              <a:buNone/>
              <a:defRPr/>
            </a:lvl5pPr>
          </a:lstStyle>
          <a:p>
            <a:pPr lvl="0"/>
            <a:r>
              <a:rPr lang="en-US" dirty="0"/>
              <a:t>Click to add logo</a:t>
            </a:r>
          </a:p>
        </p:txBody>
      </p:sp>
      <p:sp>
        <p:nvSpPr>
          <p:cNvPr id="18" name="Title">
            <a:extLst>
              <a:ext uri="{FF2B5EF4-FFF2-40B4-BE49-F238E27FC236}">
                <a16:creationId xmlns:a16="http://schemas.microsoft.com/office/drawing/2014/main" id="{5967C2BF-753C-4C23-BB50-41EC2320F96D}"/>
              </a:ext>
            </a:extLst>
          </p:cNvPr>
          <p:cNvSpPr>
            <a:spLocks noGrp="1"/>
          </p:cNvSpPr>
          <p:nvPr>
            <p:ph type="title" hasCustomPrompt="1"/>
          </p:nvPr>
        </p:nvSpPr>
        <p:spPr>
          <a:xfrm>
            <a:off x="768875" y="1828800"/>
            <a:ext cx="8049200" cy="2026447"/>
          </a:xfrm>
          <a:noFill/>
        </p:spPr>
        <p:txBody>
          <a:bodyPr vert="horz" wrap="square" lIns="0" tIns="0" rIns="0" bIns="0" rtlCol="0" anchor="b" anchorCtr="0">
            <a:noAutofit/>
          </a:bodyPr>
          <a:lstStyle>
            <a:lvl1pPr>
              <a:lnSpc>
                <a:spcPct val="100000"/>
              </a:lnSpc>
              <a:defRPr lang="en-US" sz="3200" b="0">
                <a:latin typeface="+mj-lt"/>
                <a:cs typeface="Oracle Sans Tab" panose="020B0503020204020204" pitchFamily="34" charset="0"/>
              </a:defRPr>
            </a:lvl1pPr>
          </a:lstStyle>
          <a:p>
            <a:pPr lvl="0"/>
            <a:r>
              <a:rPr lang="en-US" dirty="0"/>
              <a:t>“Click to type customer or partner quote surrounded by quotation marks. Remove or replace placeholder logo as needed.”</a:t>
            </a:r>
          </a:p>
        </p:txBody>
      </p:sp>
      <p:sp>
        <p:nvSpPr>
          <p:cNvPr id="13" name="Text Field">
            <a:extLst>
              <a:ext uri="{FF2B5EF4-FFF2-40B4-BE49-F238E27FC236}">
                <a16:creationId xmlns:a16="http://schemas.microsoft.com/office/drawing/2014/main" id="{B09058E5-A74E-C340-89D0-4D15C2F3B8D0}"/>
              </a:ext>
            </a:extLst>
          </p:cNvPr>
          <p:cNvSpPr>
            <a:spLocks noGrp="1"/>
          </p:cNvSpPr>
          <p:nvPr>
            <p:ph type="body" sz="quarter" idx="37" hasCustomPrompt="1"/>
          </p:nvPr>
        </p:nvSpPr>
        <p:spPr>
          <a:xfrm>
            <a:off x="761999" y="4544568"/>
            <a:ext cx="5333999" cy="266291"/>
          </a:xfrm>
          <a:prstGeom prst="rect">
            <a:avLst/>
          </a:prstGeom>
        </p:spPr>
        <p:txBody>
          <a:bodyPr>
            <a:noAutofit/>
          </a:bodyPr>
          <a:lstStyle>
            <a:lvl1pPr>
              <a:defRPr b="1"/>
            </a:lvl1pPr>
          </a:lstStyle>
          <a:p>
            <a:pPr lvl="0"/>
            <a:r>
              <a:rPr lang="en-US" dirty="0"/>
              <a:t>Name of person quoted</a:t>
            </a:r>
          </a:p>
        </p:txBody>
      </p:sp>
      <p:sp>
        <p:nvSpPr>
          <p:cNvPr id="12" name="Text Field 2">
            <a:extLst>
              <a:ext uri="{FF2B5EF4-FFF2-40B4-BE49-F238E27FC236}">
                <a16:creationId xmlns:a16="http://schemas.microsoft.com/office/drawing/2014/main" id="{36C31D35-A48A-6B46-A3DB-FDB99CCA72F4}"/>
              </a:ext>
            </a:extLst>
          </p:cNvPr>
          <p:cNvSpPr>
            <a:spLocks noGrp="1"/>
          </p:cNvSpPr>
          <p:nvPr>
            <p:ph type="body" sz="quarter" idx="36" hasCustomPrompt="1"/>
          </p:nvPr>
        </p:nvSpPr>
        <p:spPr>
          <a:xfrm>
            <a:off x="761999" y="4873752"/>
            <a:ext cx="5333999" cy="895181"/>
          </a:xfrm>
          <a:prstGeom prst="rect">
            <a:avLst/>
          </a:prstGeom>
        </p:spPr>
        <p:txBody>
          <a:bodyPr>
            <a:noAutofit/>
          </a:bodyPr>
          <a:lstStyle>
            <a:lvl1pPr>
              <a:defRPr/>
            </a:lvl1pPr>
          </a:lstStyle>
          <a:p>
            <a:pPr lvl="0"/>
            <a:r>
              <a:rPr lang="en-US" dirty="0"/>
              <a:t>Additional information if needed</a:t>
            </a:r>
          </a:p>
        </p:txBody>
      </p:sp>
      <p:sp>
        <p:nvSpPr>
          <p:cNvPr id="8" name="Slide Number Placeholder 7">
            <a:extLst>
              <a:ext uri="{FF2B5EF4-FFF2-40B4-BE49-F238E27FC236}">
                <a16:creationId xmlns:a16="http://schemas.microsoft.com/office/drawing/2014/main" id="{E6D685BD-0D80-40FF-88C3-58BBDF890F03}"/>
              </a:ext>
            </a:extLst>
          </p:cNvPr>
          <p:cNvSpPr>
            <a:spLocks noGrp="1"/>
          </p:cNvSpPr>
          <p:nvPr>
            <p:ph type="sldNum" sz="quarter" idx="44"/>
          </p:nvPr>
        </p:nvSpPr>
        <p:spPr/>
        <p:txBody>
          <a:bodyPr/>
          <a:lstStyle/>
          <a:p>
            <a:fld id="{345D60D9-5372-5F40-9443-0F9AE5BDC3C8}" type="slidenum">
              <a:rPr lang="en-US" smtClean="0"/>
              <a:pPr/>
              <a:t>‹#›</a:t>
            </a:fld>
            <a:endParaRPr lang="en-US" dirty="0"/>
          </a:p>
        </p:txBody>
      </p:sp>
      <p:sp>
        <p:nvSpPr>
          <p:cNvPr id="7" name="Footer Placeholder 6">
            <a:extLst>
              <a:ext uri="{FF2B5EF4-FFF2-40B4-BE49-F238E27FC236}">
                <a16:creationId xmlns:a16="http://schemas.microsoft.com/office/drawing/2014/main" id="{C64C126A-0D05-424A-A6C2-80119CEAE618}"/>
              </a:ext>
            </a:extLst>
          </p:cNvPr>
          <p:cNvSpPr>
            <a:spLocks noGrp="1"/>
          </p:cNvSpPr>
          <p:nvPr>
            <p:ph type="ftr" sz="quarter" idx="43"/>
          </p:nvPr>
        </p:nvSpPr>
        <p:spPr/>
        <p:txBody>
          <a:bodyPr/>
          <a:lstStyle/>
          <a:p>
            <a:r>
              <a:rPr lang="en-US"/>
              <a:t>Copyright © 2022, Oracle and/or its affiliates  |  Confidential: Internal</a:t>
            </a:r>
            <a:endParaRPr lang="en-US" dirty="0"/>
          </a:p>
        </p:txBody>
      </p:sp>
      <p:sp>
        <p:nvSpPr>
          <p:cNvPr id="6" name="Date Placeholder 5">
            <a:extLst>
              <a:ext uri="{FF2B5EF4-FFF2-40B4-BE49-F238E27FC236}">
                <a16:creationId xmlns:a16="http://schemas.microsoft.com/office/drawing/2014/main" id="{4626C9C3-D9C8-4222-B161-D7AF97BC1F41}"/>
              </a:ext>
            </a:extLst>
          </p:cNvPr>
          <p:cNvSpPr>
            <a:spLocks noGrp="1"/>
          </p:cNvSpPr>
          <p:nvPr>
            <p:ph type="dt" sz="half" idx="42"/>
          </p:nvPr>
        </p:nvSpPr>
        <p:spPr/>
        <p:txBody>
          <a:bodyPr/>
          <a:lstStyle/>
          <a:p>
            <a:r>
              <a:rPr lang="en-US"/>
              <a:t>[Date]</a:t>
            </a:r>
            <a:endParaRPr lang="en-US" dirty="0"/>
          </a:p>
        </p:txBody>
      </p:sp>
      <p:sp>
        <p:nvSpPr>
          <p:cNvPr id="17" name="Rectangle 16">
            <a:extLst>
              <a:ext uri="{FF2B5EF4-FFF2-40B4-BE49-F238E27FC236}">
                <a16:creationId xmlns:a16="http://schemas.microsoft.com/office/drawing/2014/main" id="{626AAC4F-13E9-4EF3-A949-C9CF5787BA39}"/>
              </a:ext>
              <a:ext uri="{C183D7F6-B498-43B3-948B-1728B52AA6E4}">
                <adec:decorative xmlns:adec="http://schemas.microsoft.com/office/drawing/2017/decorative" val="1"/>
              </a:ext>
            </a:extLst>
          </p:cNvPr>
          <p:cNvSpPr/>
          <p:nvPr userDrawn="1"/>
        </p:nvSpPr>
        <p:spPr>
          <a:xfrm>
            <a:off x="783878" y="4160520"/>
            <a:ext cx="301752" cy="45719"/>
          </a:xfrm>
          <a:prstGeom prst="rect">
            <a:avLst/>
          </a:prstGeom>
          <a:solidFill>
            <a:srgbClr val="C74634"/>
          </a:solidFill>
          <a:ln>
            <a:solidFill>
              <a:srgbClr val="C7463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ACD62"/>
              </a:solidFill>
            </a:endParaRPr>
          </a:p>
        </p:txBody>
      </p:sp>
      <p:pic>
        <p:nvPicPr>
          <p:cNvPr id="30" name="OTag">
            <a:extLst>
              <a:ext uri="{FF2B5EF4-FFF2-40B4-BE49-F238E27FC236}">
                <a16:creationId xmlns:a16="http://schemas.microsoft.com/office/drawing/2014/main" id="{7DC71B8D-1AA8-1D49-9770-9D8CD0F61F95}"/>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35340622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Dark - Quote with Data Texture Background_Pillar">
    <p:spTree>
      <p:nvGrpSpPr>
        <p:cNvPr id="1" name=""/>
        <p:cNvGrpSpPr/>
        <p:nvPr/>
      </p:nvGrpSpPr>
      <p:grpSpPr>
        <a:xfrm>
          <a:off x="0" y="0"/>
          <a:ext cx="0" cy="0"/>
          <a:chOff x="0" y="0"/>
          <a:chExt cx="0" cy="0"/>
        </a:xfrm>
      </p:grpSpPr>
      <p:pic>
        <p:nvPicPr>
          <p:cNvPr id="15" name="Data Texture Image">
            <a:extLst>
              <a:ext uri="{FF2B5EF4-FFF2-40B4-BE49-F238E27FC236}">
                <a16:creationId xmlns:a16="http://schemas.microsoft.com/office/drawing/2014/main" id="{8A6273FB-BF91-403E-A6FD-7515A6D8BFC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bwMode="invGray">
          <a:xfrm>
            <a:off x="0" y="0"/>
            <a:ext cx="12192000" cy="6858000"/>
          </a:xfrm>
          <a:prstGeom prst="rect">
            <a:avLst/>
          </a:prstGeom>
        </p:spPr>
      </p:pic>
      <p:sp>
        <p:nvSpPr>
          <p:cNvPr id="19" name="Content Placeholder 2">
            <a:extLst>
              <a:ext uri="{FF2B5EF4-FFF2-40B4-BE49-F238E27FC236}">
                <a16:creationId xmlns:a16="http://schemas.microsoft.com/office/drawing/2014/main" id="{716F2B04-1C62-44A0-A70F-43AAE5D3C5F9}"/>
              </a:ext>
            </a:extLst>
          </p:cNvPr>
          <p:cNvSpPr>
            <a:spLocks noGrp="1"/>
          </p:cNvSpPr>
          <p:nvPr>
            <p:ph sz="quarter" idx="45" hasCustomPrompt="1"/>
          </p:nvPr>
        </p:nvSpPr>
        <p:spPr>
          <a:xfrm>
            <a:off x="771525" y="987552"/>
            <a:ext cx="2952750" cy="812800"/>
          </a:xfrm>
        </p:spPr>
        <p:txBody>
          <a:bodyPr/>
          <a:lstStyle>
            <a:lvl5pPr marL="731520" indent="0">
              <a:buNone/>
              <a:defRPr/>
            </a:lvl5pPr>
          </a:lstStyle>
          <a:p>
            <a:pPr lvl="0"/>
            <a:r>
              <a:rPr lang="en-US" dirty="0"/>
              <a:t>Click to add logo</a:t>
            </a:r>
          </a:p>
        </p:txBody>
      </p:sp>
      <p:sp>
        <p:nvSpPr>
          <p:cNvPr id="16" name="Title">
            <a:extLst>
              <a:ext uri="{FF2B5EF4-FFF2-40B4-BE49-F238E27FC236}">
                <a16:creationId xmlns:a16="http://schemas.microsoft.com/office/drawing/2014/main" id="{E8E870D0-AA7A-4DF2-9451-37FC290C03DC}"/>
              </a:ext>
            </a:extLst>
          </p:cNvPr>
          <p:cNvSpPr>
            <a:spLocks noGrp="1"/>
          </p:cNvSpPr>
          <p:nvPr>
            <p:ph type="title" hasCustomPrompt="1"/>
          </p:nvPr>
        </p:nvSpPr>
        <p:spPr>
          <a:xfrm>
            <a:off x="768875" y="1828800"/>
            <a:ext cx="8049200" cy="2026447"/>
          </a:xfrm>
          <a:noFill/>
        </p:spPr>
        <p:txBody>
          <a:bodyPr vert="horz" wrap="square" lIns="0" tIns="0" rIns="0" bIns="0" rtlCol="0" anchor="b" anchorCtr="0">
            <a:noAutofit/>
          </a:bodyPr>
          <a:lstStyle>
            <a:lvl1pPr>
              <a:lnSpc>
                <a:spcPct val="100000"/>
              </a:lnSpc>
              <a:defRPr lang="en-US" sz="3200" b="0">
                <a:latin typeface="+mj-lt"/>
                <a:cs typeface="Oracle Sans Tab" panose="020B0503020204020204" pitchFamily="34" charset="0"/>
              </a:defRPr>
            </a:lvl1pPr>
          </a:lstStyle>
          <a:p>
            <a:pPr lvl="0"/>
            <a:r>
              <a:rPr lang="en-US" dirty="0"/>
              <a:t>“Click to type customer or partner quote surrounded by quotation marks. Remove or replace placeholder logo as needed.”</a:t>
            </a:r>
          </a:p>
        </p:txBody>
      </p:sp>
      <p:sp>
        <p:nvSpPr>
          <p:cNvPr id="13" name="Text Field">
            <a:extLst>
              <a:ext uri="{FF2B5EF4-FFF2-40B4-BE49-F238E27FC236}">
                <a16:creationId xmlns:a16="http://schemas.microsoft.com/office/drawing/2014/main" id="{B09058E5-A74E-C340-89D0-4D15C2F3B8D0}"/>
              </a:ext>
            </a:extLst>
          </p:cNvPr>
          <p:cNvSpPr>
            <a:spLocks noGrp="1"/>
          </p:cNvSpPr>
          <p:nvPr>
            <p:ph type="body" sz="quarter" idx="37" hasCustomPrompt="1"/>
          </p:nvPr>
        </p:nvSpPr>
        <p:spPr>
          <a:xfrm>
            <a:off x="761999" y="4544568"/>
            <a:ext cx="5333999" cy="266291"/>
          </a:xfrm>
          <a:prstGeom prst="rect">
            <a:avLst/>
          </a:prstGeom>
        </p:spPr>
        <p:txBody>
          <a:bodyPr>
            <a:noAutofit/>
          </a:bodyPr>
          <a:lstStyle>
            <a:lvl1pPr>
              <a:defRPr b="1"/>
            </a:lvl1pPr>
          </a:lstStyle>
          <a:p>
            <a:pPr lvl="0"/>
            <a:r>
              <a:rPr lang="en-US" dirty="0"/>
              <a:t>Name of person quoted</a:t>
            </a:r>
          </a:p>
        </p:txBody>
      </p:sp>
      <p:sp>
        <p:nvSpPr>
          <p:cNvPr id="12" name="Text Field 2">
            <a:extLst>
              <a:ext uri="{FF2B5EF4-FFF2-40B4-BE49-F238E27FC236}">
                <a16:creationId xmlns:a16="http://schemas.microsoft.com/office/drawing/2014/main" id="{36C31D35-A48A-6B46-A3DB-FDB99CCA72F4}"/>
              </a:ext>
            </a:extLst>
          </p:cNvPr>
          <p:cNvSpPr>
            <a:spLocks noGrp="1"/>
          </p:cNvSpPr>
          <p:nvPr>
            <p:ph type="body" sz="quarter" idx="36" hasCustomPrompt="1"/>
          </p:nvPr>
        </p:nvSpPr>
        <p:spPr>
          <a:xfrm>
            <a:off x="761999" y="4873752"/>
            <a:ext cx="5333999" cy="895181"/>
          </a:xfrm>
          <a:prstGeom prst="rect">
            <a:avLst/>
          </a:prstGeom>
        </p:spPr>
        <p:txBody>
          <a:bodyPr>
            <a:noAutofit/>
          </a:bodyPr>
          <a:lstStyle>
            <a:lvl1pPr>
              <a:defRPr/>
            </a:lvl1pPr>
          </a:lstStyle>
          <a:p>
            <a:pPr lvl="0"/>
            <a:r>
              <a:rPr lang="en-US" dirty="0"/>
              <a:t>Additional information if needed</a:t>
            </a:r>
          </a:p>
        </p:txBody>
      </p:sp>
      <p:sp>
        <p:nvSpPr>
          <p:cNvPr id="6" name="Date Placeholder 5">
            <a:extLst>
              <a:ext uri="{FF2B5EF4-FFF2-40B4-BE49-F238E27FC236}">
                <a16:creationId xmlns:a16="http://schemas.microsoft.com/office/drawing/2014/main" id="{4626C9C3-D9C8-4222-B161-D7AF97BC1F41}"/>
              </a:ext>
            </a:extLst>
          </p:cNvPr>
          <p:cNvSpPr>
            <a:spLocks noGrp="1"/>
          </p:cNvSpPr>
          <p:nvPr>
            <p:ph type="dt" sz="half" idx="42"/>
          </p:nvPr>
        </p:nvSpPr>
        <p:spPr/>
        <p:txBody>
          <a:bodyPr/>
          <a:lstStyle>
            <a:lvl1pPr>
              <a:defRPr>
                <a:solidFill>
                  <a:schemeClr val="tx1"/>
                </a:solidFill>
              </a:defRPr>
            </a:lvl1pPr>
          </a:lstStyle>
          <a:p>
            <a:r>
              <a:rPr lang="en-US"/>
              <a:t>[Date]</a:t>
            </a:r>
            <a:endParaRPr lang="en-US" dirty="0"/>
          </a:p>
        </p:txBody>
      </p:sp>
      <p:sp>
        <p:nvSpPr>
          <p:cNvPr id="7" name="Footer Placeholder 6">
            <a:extLst>
              <a:ext uri="{FF2B5EF4-FFF2-40B4-BE49-F238E27FC236}">
                <a16:creationId xmlns:a16="http://schemas.microsoft.com/office/drawing/2014/main" id="{C64C126A-0D05-424A-A6C2-80119CEAE618}"/>
              </a:ext>
            </a:extLst>
          </p:cNvPr>
          <p:cNvSpPr>
            <a:spLocks noGrp="1"/>
          </p:cNvSpPr>
          <p:nvPr>
            <p:ph type="ftr" sz="quarter" idx="43"/>
          </p:nvPr>
        </p:nvSpPr>
        <p:spPr/>
        <p:txBody>
          <a:bodyPr/>
          <a:lstStyle>
            <a:lvl1pPr>
              <a:defRPr>
                <a:solidFill>
                  <a:schemeClr val="tx1"/>
                </a:solidFill>
              </a:defRPr>
            </a:lvl1pPr>
          </a:lstStyle>
          <a:p>
            <a:r>
              <a:rPr lang="en-US"/>
              <a:t>Copyright © 2022, Oracle and/or its affiliates  |  Confidential: Internal</a:t>
            </a:r>
            <a:endParaRPr lang="en-US" dirty="0"/>
          </a:p>
        </p:txBody>
      </p:sp>
      <p:sp>
        <p:nvSpPr>
          <p:cNvPr id="8" name="Slide Number Placeholder 7">
            <a:extLst>
              <a:ext uri="{FF2B5EF4-FFF2-40B4-BE49-F238E27FC236}">
                <a16:creationId xmlns:a16="http://schemas.microsoft.com/office/drawing/2014/main" id="{E6D685BD-0D80-40FF-88C3-58BBDF890F03}"/>
              </a:ext>
            </a:extLst>
          </p:cNvPr>
          <p:cNvSpPr>
            <a:spLocks noGrp="1"/>
          </p:cNvSpPr>
          <p:nvPr>
            <p:ph type="sldNum" sz="quarter" idx="44"/>
          </p:nvPr>
        </p:nvSpPr>
        <p:spPr/>
        <p:txBody>
          <a:bodyPr/>
          <a:lstStyle>
            <a:lvl1pPr>
              <a:defRPr>
                <a:solidFill>
                  <a:schemeClr val="tx1"/>
                </a:solidFill>
              </a:defRPr>
            </a:lvl1pPr>
          </a:lstStyle>
          <a:p>
            <a:fld id="{345D60D9-5372-5F40-9443-0F9AE5BDC3C8}" type="slidenum">
              <a:rPr lang="en-US" smtClean="0"/>
              <a:pPr/>
              <a:t>‹#›</a:t>
            </a:fld>
            <a:endParaRPr lang="en-US" dirty="0"/>
          </a:p>
        </p:txBody>
      </p:sp>
      <p:sp>
        <p:nvSpPr>
          <p:cNvPr id="14" name="Rectangle 13">
            <a:extLst>
              <a:ext uri="{FF2B5EF4-FFF2-40B4-BE49-F238E27FC236}">
                <a16:creationId xmlns:a16="http://schemas.microsoft.com/office/drawing/2014/main" id="{DE459031-A6BC-1E4E-8B6D-4472115AE720}"/>
              </a:ext>
              <a:ext uri="{C183D7F6-B498-43B3-948B-1728B52AA6E4}">
                <adec:decorative xmlns:adec="http://schemas.microsoft.com/office/drawing/2017/decorative" val="1"/>
              </a:ext>
            </a:extLst>
          </p:cNvPr>
          <p:cNvSpPr/>
          <p:nvPr userDrawn="1"/>
        </p:nvSpPr>
        <p:spPr>
          <a:xfrm>
            <a:off x="783878" y="4160520"/>
            <a:ext cx="301752" cy="45719"/>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ACD62"/>
              </a:solidFill>
            </a:endParaRPr>
          </a:p>
        </p:txBody>
      </p:sp>
      <p:pic>
        <p:nvPicPr>
          <p:cNvPr id="30" name="OTag">
            <a:extLst>
              <a:ext uri="{FF2B5EF4-FFF2-40B4-BE49-F238E27FC236}">
                <a16:creationId xmlns:a16="http://schemas.microsoft.com/office/drawing/2014/main" id="{7DC71B8D-1AA8-1D49-9770-9D8CD0F61F95}"/>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24091696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Light - Quote with Picture">
    <p:spTree>
      <p:nvGrpSpPr>
        <p:cNvPr id="1" name=""/>
        <p:cNvGrpSpPr/>
        <p:nvPr/>
      </p:nvGrpSpPr>
      <p:grpSpPr>
        <a:xfrm>
          <a:off x="0" y="0"/>
          <a:ext cx="0" cy="0"/>
          <a:chOff x="0" y="0"/>
          <a:chExt cx="0" cy="0"/>
        </a:xfrm>
      </p:grpSpPr>
      <p:pic>
        <p:nvPicPr>
          <p:cNvPr id="14" name="Data Texture Image">
            <a:extLst>
              <a:ext uri="{FF2B5EF4-FFF2-40B4-BE49-F238E27FC236}">
                <a16:creationId xmlns:a16="http://schemas.microsoft.com/office/drawing/2014/main" id="{BB4B0E6C-0C20-D444-9789-A9966B9CBD90}"/>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r="40000"/>
          <a:stretch/>
        </p:blipFill>
        <p:spPr>
          <a:xfrm>
            <a:off x="4876799" y="0"/>
            <a:ext cx="7315201" cy="6857998"/>
          </a:xfrm>
          <a:prstGeom prst="rect">
            <a:avLst/>
          </a:prstGeom>
          <a:ln>
            <a:noFill/>
          </a:ln>
        </p:spPr>
      </p:pic>
      <p:sp>
        <p:nvSpPr>
          <p:cNvPr id="7" name="Picture Placeholder 6">
            <a:extLst>
              <a:ext uri="{FF2B5EF4-FFF2-40B4-BE49-F238E27FC236}">
                <a16:creationId xmlns:a16="http://schemas.microsoft.com/office/drawing/2014/main" id="{6145069B-D056-45AF-BC91-ABDBFD0C3D17}"/>
              </a:ext>
            </a:extLst>
          </p:cNvPr>
          <p:cNvSpPr>
            <a:spLocks noGrp="1"/>
          </p:cNvSpPr>
          <p:nvPr>
            <p:ph type="pic" sz="quarter" idx="42" hasCustomPrompt="1"/>
          </p:nvPr>
        </p:nvSpPr>
        <p:spPr>
          <a:xfrm>
            <a:off x="0" y="-2"/>
            <a:ext cx="4876800" cy="6858000"/>
          </a:xfrm>
        </p:spPr>
        <p:txBody>
          <a:bodyPr anchor="ctr" anchorCtr="1"/>
          <a:lstStyle>
            <a:lvl1pPr>
              <a:defRPr/>
            </a:lvl1pPr>
          </a:lstStyle>
          <a:p>
            <a:r>
              <a:rPr lang="en-US" dirty="0"/>
              <a:t>Click to add image</a:t>
            </a:r>
          </a:p>
        </p:txBody>
      </p:sp>
      <p:sp>
        <p:nvSpPr>
          <p:cNvPr id="17" name="Content Placeholder 2">
            <a:extLst>
              <a:ext uri="{FF2B5EF4-FFF2-40B4-BE49-F238E27FC236}">
                <a16:creationId xmlns:a16="http://schemas.microsoft.com/office/drawing/2014/main" id="{34698861-1541-4CC3-82CE-923021528A47}"/>
              </a:ext>
            </a:extLst>
          </p:cNvPr>
          <p:cNvSpPr>
            <a:spLocks noGrp="1"/>
          </p:cNvSpPr>
          <p:nvPr>
            <p:ph sz="quarter" idx="46" hasCustomPrompt="1"/>
          </p:nvPr>
        </p:nvSpPr>
        <p:spPr>
          <a:xfrm>
            <a:off x="5431536" y="1207008"/>
            <a:ext cx="2939518" cy="841248"/>
          </a:xfrm>
        </p:spPr>
        <p:txBody>
          <a:bodyPr/>
          <a:lstStyle>
            <a:lvl5pPr marL="731520" indent="0">
              <a:buNone/>
              <a:defRPr/>
            </a:lvl5pPr>
          </a:lstStyle>
          <a:p>
            <a:pPr lvl="0"/>
            <a:r>
              <a:rPr lang="en-US" dirty="0"/>
              <a:t>Click to add logo</a:t>
            </a:r>
          </a:p>
        </p:txBody>
      </p:sp>
      <p:sp>
        <p:nvSpPr>
          <p:cNvPr id="3" name="Quote">
            <a:extLst>
              <a:ext uri="{FF2B5EF4-FFF2-40B4-BE49-F238E27FC236}">
                <a16:creationId xmlns:a16="http://schemas.microsoft.com/office/drawing/2014/main" id="{A13E52A3-3B72-407D-BD94-ADB27B9FCE9C}"/>
              </a:ext>
            </a:extLst>
          </p:cNvPr>
          <p:cNvSpPr>
            <a:spLocks noGrp="1"/>
          </p:cNvSpPr>
          <p:nvPr>
            <p:ph type="title" hasCustomPrompt="1"/>
          </p:nvPr>
        </p:nvSpPr>
        <p:spPr>
          <a:xfrm>
            <a:off x="5372844" y="2434528"/>
            <a:ext cx="6067096" cy="1846659"/>
          </a:xfrm>
          <a:noFill/>
        </p:spPr>
        <p:txBody>
          <a:bodyPr vert="horz" wrap="square" lIns="0" tIns="0" rIns="0" bIns="0" rtlCol="0" anchor="b" anchorCtr="0">
            <a:spAutoFit/>
          </a:bodyPr>
          <a:lstStyle>
            <a:lvl1pPr>
              <a:lnSpc>
                <a:spcPct val="100000"/>
              </a:lnSpc>
              <a:defRPr lang="en-US" sz="3000" b="0" dirty="0">
                <a:latin typeface="+mj-lt"/>
                <a:cs typeface="Oracle Sans Tab" panose="020B0503020204020204" pitchFamily="34" charset="0"/>
              </a:defRPr>
            </a:lvl1pPr>
          </a:lstStyle>
          <a:p>
            <a:pPr lvl="0"/>
            <a:r>
              <a:rPr lang="en-US" dirty="0"/>
              <a:t>“Click to type customer or partner quote surrounded by quotation marks.” Remove/replace placeholder image as needed.</a:t>
            </a:r>
          </a:p>
        </p:txBody>
      </p:sp>
      <p:sp>
        <p:nvSpPr>
          <p:cNvPr id="13" name="Text Field">
            <a:extLst>
              <a:ext uri="{FF2B5EF4-FFF2-40B4-BE49-F238E27FC236}">
                <a16:creationId xmlns:a16="http://schemas.microsoft.com/office/drawing/2014/main" id="{04A571F4-71E4-264A-BBD5-0475995E681B}"/>
              </a:ext>
            </a:extLst>
          </p:cNvPr>
          <p:cNvSpPr>
            <a:spLocks noGrp="1"/>
          </p:cNvSpPr>
          <p:nvPr>
            <p:ph type="body" sz="quarter" idx="37" hasCustomPrompt="1"/>
          </p:nvPr>
        </p:nvSpPr>
        <p:spPr>
          <a:xfrm>
            <a:off x="5372844" y="4983135"/>
            <a:ext cx="6054629" cy="266291"/>
          </a:xfrm>
          <a:prstGeom prst="rect">
            <a:avLst/>
          </a:prstGeom>
        </p:spPr>
        <p:txBody>
          <a:bodyPr>
            <a:noAutofit/>
          </a:bodyPr>
          <a:lstStyle>
            <a:lvl1pPr>
              <a:defRPr b="1"/>
            </a:lvl1pPr>
          </a:lstStyle>
          <a:p>
            <a:pPr lvl="0"/>
            <a:r>
              <a:rPr lang="en-US" dirty="0"/>
              <a:t>Name of person quoted</a:t>
            </a:r>
          </a:p>
        </p:txBody>
      </p:sp>
      <p:sp>
        <p:nvSpPr>
          <p:cNvPr id="11" name="Text Field 2">
            <a:extLst>
              <a:ext uri="{FF2B5EF4-FFF2-40B4-BE49-F238E27FC236}">
                <a16:creationId xmlns:a16="http://schemas.microsoft.com/office/drawing/2014/main" id="{CBFB97F9-F988-C34C-8B6D-BB4A4D881736}"/>
              </a:ext>
            </a:extLst>
          </p:cNvPr>
          <p:cNvSpPr>
            <a:spLocks noGrp="1"/>
          </p:cNvSpPr>
          <p:nvPr>
            <p:ph type="body" sz="quarter" idx="36" hasCustomPrompt="1"/>
          </p:nvPr>
        </p:nvSpPr>
        <p:spPr>
          <a:xfrm>
            <a:off x="5372844" y="5320728"/>
            <a:ext cx="6054629" cy="786385"/>
          </a:xfrm>
          <a:prstGeom prst="rect">
            <a:avLst/>
          </a:prstGeom>
        </p:spPr>
        <p:txBody>
          <a:bodyPr>
            <a:noAutofit/>
          </a:bodyPr>
          <a:lstStyle>
            <a:lvl1pPr>
              <a:defRPr/>
            </a:lvl1pPr>
          </a:lstStyle>
          <a:p>
            <a:pPr lvl="0"/>
            <a:r>
              <a:rPr lang="en-US" dirty="0"/>
              <a:t>Additional information if needed</a:t>
            </a:r>
          </a:p>
        </p:txBody>
      </p:sp>
      <p:sp>
        <p:nvSpPr>
          <p:cNvPr id="8" name="Slide Number Placeholder 7">
            <a:extLst>
              <a:ext uri="{FF2B5EF4-FFF2-40B4-BE49-F238E27FC236}">
                <a16:creationId xmlns:a16="http://schemas.microsoft.com/office/drawing/2014/main" id="{FA2E22D8-777D-4A4E-8190-9C7E9654A636}"/>
              </a:ext>
            </a:extLst>
          </p:cNvPr>
          <p:cNvSpPr>
            <a:spLocks noGrp="1"/>
          </p:cNvSpPr>
          <p:nvPr>
            <p:ph type="sldNum" sz="quarter" idx="45"/>
          </p:nvPr>
        </p:nvSpPr>
        <p:spPr/>
        <p:txBody>
          <a:bodyPr/>
          <a:lstStyle/>
          <a:p>
            <a:fld id="{345D60D9-5372-5F40-9443-0F9AE5BDC3C8}" type="slidenum">
              <a:rPr lang="en-US" smtClean="0"/>
              <a:pPr/>
              <a:t>‹#›</a:t>
            </a:fld>
            <a:endParaRPr lang="en-US" dirty="0"/>
          </a:p>
        </p:txBody>
      </p:sp>
      <p:sp>
        <p:nvSpPr>
          <p:cNvPr id="5" name="Footer Placeholder 4">
            <a:extLst>
              <a:ext uri="{FF2B5EF4-FFF2-40B4-BE49-F238E27FC236}">
                <a16:creationId xmlns:a16="http://schemas.microsoft.com/office/drawing/2014/main" id="{0F175504-AA80-48D0-ABE0-C3B4B0480FBA}"/>
              </a:ext>
            </a:extLst>
          </p:cNvPr>
          <p:cNvSpPr>
            <a:spLocks noGrp="1"/>
          </p:cNvSpPr>
          <p:nvPr>
            <p:ph type="ftr" sz="quarter" idx="44"/>
          </p:nvPr>
        </p:nvSpPr>
        <p:spPr/>
        <p:txBody>
          <a:bodyPr/>
          <a:lstStyle/>
          <a:p>
            <a:r>
              <a:rPr lang="en-US"/>
              <a:t>Copyright © 2022, Oracle and/or its affiliates  |  Confidential: Internal</a:t>
            </a:r>
            <a:endParaRPr lang="en-US" dirty="0"/>
          </a:p>
        </p:txBody>
      </p:sp>
      <p:sp>
        <p:nvSpPr>
          <p:cNvPr id="4" name="Date Placeholder 3">
            <a:extLst>
              <a:ext uri="{FF2B5EF4-FFF2-40B4-BE49-F238E27FC236}">
                <a16:creationId xmlns:a16="http://schemas.microsoft.com/office/drawing/2014/main" id="{F3C7CAF2-5875-4790-8762-15A8CDD16E08}"/>
              </a:ext>
            </a:extLst>
          </p:cNvPr>
          <p:cNvSpPr>
            <a:spLocks noGrp="1"/>
          </p:cNvSpPr>
          <p:nvPr>
            <p:ph type="dt" sz="half" idx="43"/>
          </p:nvPr>
        </p:nvSpPr>
        <p:spPr/>
        <p:txBody>
          <a:bodyPr/>
          <a:lstStyle/>
          <a:p>
            <a:r>
              <a:rPr lang="en-US"/>
              <a:t>[Date]</a:t>
            </a:r>
            <a:endParaRPr lang="en-US" dirty="0"/>
          </a:p>
        </p:txBody>
      </p:sp>
      <p:pic>
        <p:nvPicPr>
          <p:cNvPr id="15" name="OTag">
            <a:extLst>
              <a:ext uri="{FF2B5EF4-FFF2-40B4-BE49-F238E27FC236}">
                <a16:creationId xmlns:a16="http://schemas.microsoft.com/office/drawing/2014/main" id="{D79573CA-7EF3-46CE-91D4-01D1A2F17BEF}"/>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16" name="Rectangle 15">
            <a:extLst>
              <a:ext uri="{FF2B5EF4-FFF2-40B4-BE49-F238E27FC236}">
                <a16:creationId xmlns:a16="http://schemas.microsoft.com/office/drawing/2014/main" id="{8DA8AC6E-786E-48E9-B3F3-F0E879B2C7F3}"/>
              </a:ext>
              <a:ext uri="{C183D7F6-B498-43B3-948B-1728B52AA6E4}">
                <adec:decorative xmlns:adec="http://schemas.microsoft.com/office/drawing/2017/decorative" val="1"/>
              </a:ext>
            </a:extLst>
          </p:cNvPr>
          <p:cNvSpPr/>
          <p:nvPr userDrawn="1"/>
        </p:nvSpPr>
        <p:spPr>
          <a:xfrm>
            <a:off x="5394723" y="4598369"/>
            <a:ext cx="301752" cy="45719"/>
          </a:xfrm>
          <a:prstGeom prst="rect">
            <a:avLst/>
          </a:prstGeom>
          <a:solidFill>
            <a:srgbClr val="C74634"/>
          </a:solidFill>
          <a:ln>
            <a:solidFill>
              <a:srgbClr val="C7463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895049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Dark - Quote with Pictur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EF3D1FF3-649D-46E2-9FDF-D1A77643F22A}"/>
              </a:ext>
            </a:extLst>
          </p:cNvPr>
          <p:cNvSpPr>
            <a:spLocks noGrp="1"/>
          </p:cNvSpPr>
          <p:nvPr>
            <p:ph type="pic" sz="quarter" idx="42" hasCustomPrompt="1"/>
          </p:nvPr>
        </p:nvSpPr>
        <p:spPr>
          <a:xfrm>
            <a:off x="0" y="0"/>
            <a:ext cx="4876800" cy="6858000"/>
          </a:xfrm>
        </p:spPr>
        <p:txBody>
          <a:bodyPr anchor="ctr" anchorCtr="1"/>
          <a:lstStyle>
            <a:lvl1pPr marL="0" marR="0" indent="0" algn="l" defTabSz="914400" rtl="0" eaLnBrk="1" fontAlgn="auto" latinLnBrk="0" hangingPunct="1">
              <a:lnSpc>
                <a:spcPct val="95000"/>
              </a:lnSpc>
              <a:spcBef>
                <a:spcPts val="600"/>
              </a:spcBef>
              <a:spcAft>
                <a:spcPts val="0"/>
              </a:spcAft>
              <a:buClrTx/>
              <a:buSzTx/>
              <a:buFont typeface="System Font Regular"/>
              <a:buNone/>
              <a:tabLst/>
              <a:defRPr/>
            </a:lvl1pPr>
          </a:lstStyle>
          <a:p>
            <a:pPr marL="0" marR="0" lvl="0" indent="0" algn="l" defTabSz="914400" rtl="0" eaLnBrk="1" fontAlgn="auto" latinLnBrk="0" hangingPunct="1">
              <a:lnSpc>
                <a:spcPct val="95000"/>
              </a:lnSpc>
              <a:spcBef>
                <a:spcPts val="600"/>
              </a:spcBef>
              <a:spcAft>
                <a:spcPts val="0"/>
              </a:spcAft>
              <a:buClrTx/>
              <a:buSzTx/>
              <a:buFont typeface="System Font Regular"/>
              <a:buNone/>
              <a:tabLst/>
              <a:defRPr/>
            </a:pPr>
            <a:r>
              <a:rPr lang="en-US" dirty="0"/>
              <a:t>Click to add image</a:t>
            </a:r>
          </a:p>
        </p:txBody>
      </p:sp>
      <p:sp>
        <p:nvSpPr>
          <p:cNvPr id="17" name="Content Placeholder 2">
            <a:extLst>
              <a:ext uri="{FF2B5EF4-FFF2-40B4-BE49-F238E27FC236}">
                <a16:creationId xmlns:a16="http://schemas.microsoft.com/office/drawing/2014/main" id="{F8B6C609-C846-404C-9A09-E3C80CBD2084}"/>
              </a:ext>
            </a:extLst>
          </p:cNvPr>
          <p:cNvSpPr>
            <a:spLocks noGrp="1"/>
          </p:cNvSpPr>
          <p:nvPr>
            <p:ph sz="quarter" idx="46" hasCustomPrompt="1"/>
          </p:nvPr>
        </p:nvSpPr>
        <p:spPr>
          <a:xfrm>
            <a:off x="5438775" y="1204990"/>
            <a:ext cx="2939518" cy="841248"/>
          </a:xfrm>
        </p:spPr>
        <p:txBody>
          <a:bodyPr/>
          <a:lstStyle>
            <a:lvl5pPr marL="731520" indent="0">
              <a:buNone/>
              <a:defRPr/>
            </a:lvl5pPr>
          </a:lstStyle>
          <a:p>
            <a:pPr lvl="0"/>
            <a:r>
              <a:rPr lang="en-US" dirty="0"/>
              <a:t>Click to add logo</a:t>
            </a:r>
          </a:p>
        </p:txBody>
      </p:sp>
      <p:pic>
        <p:nvPicPr>
          <p:cNvPr id="14" name="Data Texture Image">
            <a:extLst>
              <a:ext uri="{FF2B5EF4-FFF2-40B4-BE49-F238E27FC236}">
                <a16:creationId xmlns:a16="http://schemas.microsoft.com/office/drawing/2014/main" id="{D296E9E1-B17B-C942-817D-5074E6FD1C67}"/>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40000"/>
          <a:stretch/>
        </p:blipFill>
        <p:spPr bwMode="invGray">
          <a:xfrm>
            <a:off x="4876800" y="0"/>
            <a:ext cx="7315200" cy="6858000"/>
          </a:xfrm>
          <a:prstGeom prst="rect">
            <a:avLst/>
          </a:prstGeom>
        </p:spPr>
      </p:pic>
      <p:sp>
        <p:nvSpPr>
          <p:cNvPr id="3" name="Quote">
            <a:extLst>
              <a:ext uri="{FF2B5EF4-FFF2-40B4-BE49-F238E27FC236}">
                <a16:creationId xmlns:a16="http://schemas.microsoft.com/office/drawing/2014/main" id="{E7972264-22BA-4EDF-A0AC-13C683A7DA78}"/>
              </a:ext>
            </a:extLst>
          </p:cNvPr>
          <p:cNvSpPr>
            <a:spLocks noGrp="1"/>
          </p:cNvSpPr>
          <p:nvPr>
            <p:ph type="title" hasCustomPrompt="1"/>
          </p:nvPr>
        </p:nvSpPr>
        <p:spPr>
          <a:xfrm>
            <a:off x="5378728" y="2435027"/>
            <a:ext cx="6051272" cy="1846659"/>
          </a:xfrm>
          <a:noFill/>
        </p:spPr>
        <p:txBody>
          <a:bodyPr vert="horz" wrap="square" lIns="0" tIns="0" rIns="0" bIns="0" rtlCol="0" anchor="b" anchorCtr="0">
            <a:spAutoFit/>
          </a:bodyPr>
          <a:lstStyle>
            <a:lvl1pPr>
              <a:lnSpc>
                <a:spcPct val="100000"/>
              </a:lnSpc>
              <a:defRPr lang="en-US" sz="3000" b="0">
                <a:latin typeface="+mj-lt"/>
                <a:cs typeface="Oracle Sans Tab" panose="020B0503020204020204" pitchFamily="34" charset="0"/>
              </a:defRPr>
            </a:lvl1pPr>
          </a:lstStyle>
          <a:p>
            <a:pPr lvl="0"/>
            <a:r>
              <a:rPr lang="en-US" dirty="0"/>
              <a:t>“Click to type customer or partner quote surrounded by quotation marks.” Remove/replace placeholder image as needed.</a:t>
            </a:r>
          </a:p>
        </p:txBody>
      </p:sp>
      <p:sp>
        <p:nvSpPr>
          <p:cNvPr id="13" name="Text Field">
            <a:extLst>
              <a:ext uri="{FF2B5EF4-FFF2-40B4-BE49-F238E27FC236}">
                <a16:creationId xmlns:a16="http://schemas.microsoft.com/office/drawing/2014/main" id="{04A571F4-71E4-264A-BBD5-0475995E681B}"/>
              </a:ext>
            </a:extLst>
          </p:cNvPr>
          <p:cNvSpPr>
            <a:spLocks noGrp="1"/>
          </p:cNvSpPr>
          <p:nvPr>
            <p:ph type="body" sz="quarter" idx="37" hasCustomPrompt="1"/>
          </p:nvPr>
        </p:nvSpPr>
        <p:spPr>
          <a:xfrm>
            <a:off x="5385816" y="4983135"/>
            <a:ext cx="6051272" cy="266291"/>
          </a:xfrm>
          <a:prstGeom prst="rect">
            <a:avLst/>
          </a:prstGeom>
        </p:spPr>
        <p:txBody>
          <a:bodyPr>
            <a:noAutofit/>
          </a:bodyPr>
          <a:lstStyle>
            <a:lvl1pPr>
              <a:defRPr b="1"/>
            </a:lvl1pPr>
          </a:lstStyle>
          <a:p>
            <a:pPr lvl="0"/>
            <a:r>
              <a:rPr lang="en-US" dirty="0"/>
              <a:t>Name of person quoted</a:t>
            </a:r>
          </a:p>
        </p:txBody>
      </p:sp>
      <p:sp>
        <p:nvSpPr>
          <p:cNvPr id="11" name="Text Field 2">
            <a:extLst>
              <a:ext uri="{FF2B5EF4-FFF2-40B4-BE49-F238E27FC236}">
                <a16:creationId xmlns:a16="http://schemas.microsoft.com/office/drawing/2014/main" id="{CBFB97F9-F988-C34C-8B6D-BB4A4D881736}"/>
              </a:ext>
            </a:extLst>
          </p:cNvPr>
          <p:cNvSpPr>
            <a:spLocks noGrp="1"/>
          </p:cNvSpPr>
          <p:nvPr>
            <p:ph type="body" sz="quarter" idx="36" hasCustomPrompt="1"/>
          </p:nvPr>
        </p:nvSpPr>
        <p:spPr>
          <a:xfrm>
            <a:off x="5385816" y="5320728"/>
            <a:ext cx="6051272" cy="786385"/>
          </a:xfrm>
          <a:prstGeom prst="rect">
            <a:avLst/>
          </a:prstGeom>
        </p:spPr>
        <p:txBody>
          <a:bodyPr>
            <a:noAutofit/>
          </a:bodyPr>
          <a:lstStyle>
            <a:lvl1pPr>
              <a:defRPr/>
            </a:lvl1pPr>
          </a:lstStyle>
          <a:p>
            <a:pPr lvl="0"/>
            <a:r>
              <a:rPr lang="en-US" dirty="0"/>
              <a:t>Additional information if needed</a:t>
            </a:r>
          </a:p>
        </p:txBody>
      </p:sp>
      <p:pic>
        <p:nvPicPr>
          <p:cNvPr id="15" name="OTag">
            <a:extLst>
              <a:ext uri="{FF2B5EF4-FFF2-40B4-BE49-F238E27FC236}">
                <a16:creationId xmlns:a16="http://schemas.microsoft.com/office/drawing/2014/main" id="{0D7B12AA-E756-4885-BD64-8DBE9AAC5A1F}"/>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7" name="Slide Number Placeholder 6">
            <a:extLst>
              <a:ext uri="{FF2B5EF4-FFF2-40B4-BE49-F238E27FC236}">
                <a16:creationId xmlns:a16="http://schemas.microsoft.com/office/drawing/2014/main" id="{6C82F77D-AAE1-49E0-8C46-83975B4AC826}"/>
              </a:ext>
            </a:extLst>
          </p:cNvPr>
          <p:cNvSpPr>
            <a:spLocks noGrp="1"/>
          </p:cNvSpPr>
          <p:nvPr>
            <p:ph type="sldNum" sz="quarter" idx="45"/>
          </p:nvPr>
        </p:nvSpPr>
        <p:spPr/>
        <p:txBody>
          <a:bodyPr/>
          <a:lstStyle/>
          <a:p>
            <a:fld id="{345D60D9-5372-5F40-9443-0F9AE5BDC3C8}" type="slidenum">
              <a:rPr lang="en-US" smtClean="0"/>
              <a:pPr/>
              <a:t>‹#›</a:t>
            </a:fld>
            <a:endParaRPr lang="en-US" dirty="0"/>
          </a:p>
        </p:txBody>
      </p:sp>
      <p:sp>
        <p:nvSpPr>
          <p:cNvPr id="6" name="Footer Placeholder 5">
            <a:extLst>
              <a:ext uri="{FF2B5EF4-FFF2-40B4-BE49-F238E27FC236}">
                <a16:creationId xmlns:a16="http://schemas.microsoft.com/office/drawing/2014/main" id="{D7B2E353-DA56-4DDC-BA6A-8DBF5B35499D}"/>
              </a:ext>
            </a:extLst>
          </p:cNvPr>
          <p:cNvSpPr>
            <a:spLocks noGrp="1"/>
          </p:cNvSpPr>
          <p:nvPr>
            <p:ph type="ftr" sz="quarter" idx="44"/>
          </p:nvPr>
        </p:nvSpPr>
        <p:spPr/>
        <p:txBody>
          <a:bodyPr/>
          <a:lstStyle/>
          <a:p>
            <a:r>
              <a:rPr lang="en-US"/>
              <a:t>Copyright © 2022, Oracle and/or its affiliates  |  Confidential: Internal</a:t>
            </a:r>
            <a:endParaRPr lang="en-US" dirty="0"/>
          </a:p>
        </p:txBody>
      </p:sp>
      <p:sp>
        <p:nvSpPr>
          <p:cNvPr id="4" name="Date Placeholder 3">
            <a:extLst>
              <a:ext uri="{FF2B5EF4-FFF2-40B4-BE49-F238E27FC236}">
                <a16:creationId xmlns:a16="http://schemas.microsoft.com/office/drawing/2014/main" id="{D906CAD6-29C8-4422-A48D-D8830936B44F}"/>
              </a:ext>
            </a:extLst>
          </p:cNvPr>
          <p:cNvSpPr>
            <a:spLocks noGrp="1"/>
          </p:cNvSpPr>
          <p:nvPr>
            <p:ph type="dt" sz="half" idx="43"/>
          </p:nvPr>
        </p:nvSpPr>
        <p:spPr/>
        <p:txBody>
          <a:bodyPr/>
          <a:lstStyle/>
          <a:p>
            <a:r>
              <a:rPr lang="en-US"/>
              <a:t>[Date]</a:t>
            </a:r>
            <a:endParaRPr lang="en-US" dirty="0"/>
          </a:p>
        </p:txBody>
      </p:sp>
      <p:sp>
        <p:nvSpPr>
          <p:cNvPr id="16" name="Rectangle 15">
            <a:extLst>
              <a:ext uri="{FF2B5EF4-FFF2-40B4-BE49-F238E27FC236}">
                <a16:creationId xmlns:a16="http://schemas.microsoft.com/office/drawing/2014/main" id="{B80D205C-4C4B-4EE9-ACBA-F7B0C626DEC1}"/>
              </a:ext>
              <a:ext uri="{C183D7F6-B498-43B3-948B-1728B52AA6E4}">
                <adec:decorative xmlns:adec="http://schemas.microsoft.com/office/drawing/2017/decorative" val="1"/>
              </a:ext>
            </a:extLst>
          </p:cNvPr>
          <p:cNvSpPr/>
          <p:nvPr userDrawn="1"/>
        </p:nvSpPr>
        <p:spPr>
          <a:xfrm>
            <a:off x="5394723" y="4598369"/>
            <a:ext cx="301752" cy="45719"/>
          </a:xfrm>
          <a:prstGeom prst="rect">
            <a:avLst/>
          </a:prstGeom>
          <a:solidFill>
            <a:srgbClr val="C74634"/>
          </a:solidFill>
          <a:ln>
            <a:solidFill>
              <a:srgbClr val="C7463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646798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Light - Metric">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F90C14E-647D-DE45-A3FE-3E841253B489}"/>
              </a:ext>
              <a:ext uri="{C183D7F6-B498-43B3-948B-1728B52AA6E4}">
                <adec:decorative xmlns:adec="http://schemas.microsoft.com/office/drawing/2017/decorative" val="1"/>
              </a:ext>
            </a:extLst>
          </p:cNvPr>
          <p:cNvPicPr>
            <a:picLocks noChangeAspect="1"/>
          </p:cNvPicPr>
          <p:nvPr userDrawn="1"/>
        </p:nvPicPr>
        <p:blipFill rotWithShape="1">
          <a:blip r:embed="rId2" cstate="screen">
            <a:alphaModFix amt="40000"/>
            <a:extLst>
              <a:ext uri="{28A0092B-C50C-407E-A947-70E740481C1C}">
                <a14:useLocalDpi xmlns:a14="http://schemas.microsoft.com/office/drawing/2010/main"/>
              </a:ext>
            </a:extLst>
          </a:blip>
          <a:srcRect l="49997" r="-1"/>
          <a:stretch/>
        </p:blipFill>
        <p:spPr>
          <a:xfrm>
            <a:off x="6095574" y="0"/>
            <a:ext cx="6096425" cy="6858000"/>
          </a:xfrm>
          <a:prstGeom prst="rect">
            <a:avLst/>
          </a:prstGeom>
        </p:spPr>
      </p:pic>
      <p:sp>
        <p:nvSpPr>
          <p:cNvPr id="5" name="Text Placeholder 4">
            <a:extLst>
              <a:ext uri="{FF2B5EF4-FFF2-40B4-BE49-F238E27FC236}">
                <a16:creationId xmlns:a16="http://schemas.microsoft.com/office/drawing/2014/main" id="{9A83AB0E-EC5F-476F-B6A9-E6F9CE84E95A}"/>
              </a:ext>
            </a:extLst>
          </p:cNvPr>
          <p:cNvSpPr>
            <a:spLocks noGrp="1"/>
          </p:cNvSpPr>
          <p:nvPr>
            <p:ph type="body" sz="quarter" idx="15" hasCustomPrompt="1"/>
          </p:nvPr>
        </p:nvSpPr>
        <p:spPr>
          <a:xfrm>
            <a:off x="723900" y="1600200"/>
            <a:ext cx="5072063" cy="2415700"/>
          </a:xfrm>
        </p:spPr>
        <p:txBody>
          <a:bodyPr anchor="b" anchorCtr="0"/>
          <a:lstStyle>
            <a:lvl1pPr>
              <a:defRPr sz="8000" b="1">
                <a:solidFill>
                  <a:srgbClr val="C74634"/>
                </a:solidFill>
              </a:defRPr>
            </a:lvl1pPr>
          </a:lstStyle>
          <a:p>
            <a:pPr lvl="0"/>
            <a:r>
              <a:rPr lang="en-US" dirty="0"/>
              <a:t>00%</a:t>
            </a:r>
          </a:p>
        </p:txBody>
      </p:sp>
      <p:sp>
        <p:nvSpPr>
          <p:cNvPr id="10" name="Rectangle 9">
            <a:extLst>
              <a:ext uri="{FF2B5EF4-FFF2-40B4-BE49-F238E27FC236}">
                <a16:creationId xmlns:a16="http://schemas.microsoft.com/office/drawing/2014/main" id="{EAFA51CD-3802-014A-9754-5597765CE716}"/>
              </a:ext>
              <a:ext uri="{C183D7F6-B498-43B3-948B-1728B52AA6E4}">
                <adec:decorative xmlns:adec="http://schemas.microsoft.com/office/drawing/2017/decorative" val="1"/>
              </a:ext>
            </a:extLst>
          </p:cNvPr>
          <p:cNvSpPr/>
          <p:nvPr userDrawn="1"/>
        </p:nvSpPr>
        <p:spPr>
          <a:xfrm>
            <a:off x="783878" y="4218544"/>
            <a:ext cx="301752" cy="45719"/>
          </a:xfrm>
          <a:prstGeom prst="rect">
            <a:avLst/>
          </a:prstGeom>
          <a:solidFill>
            <a:srgbClr val="47423E"/>
          </a:solidFill>
          <a:ln w="317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CFBFA"/>
              </a:solidFill>
              <a:effectLst/>
              <a:uLnTx/>
              <a:uFillTx/>
              <a:latin typeface="Oracle Sans Tab"/>
              <a:ea typeface="+mn-ea"/>
              <a:cs typeface="+mn-cs"/>
            </a:endParaRPr>
          </a:p>
        </p:txBody>
      </p:sp>
      <p:sp>
        <p:nvSpPr>
          <p:cNvPr id="4" name="Content">
            <a:extLst>
              <a:ext uri="{FF2B5EF4-FFF2-40B4-BE49-F238E27FC236}">
                <a16:creationId xmlns:a16="http://schemas.microsoft.com/office/drawing/2014/main" id="{6FFB33C6-31EA-4D15-AC3F-377D699FA842}"/>
              </a:ext>
            </a:extLst>
          </p:cNvPr>
          <p:cNvSpPr>
            <a:spLocks noGrp="1"/>
          </p:cNvSpPr>
          <p:nvPr>
            <p:ph sz="quarter" idx="14"/>
          </p:nvPr>
        </p:nvSpPr>
        <p:spPr>
          <a:xfrm>
            <a:off x="775225" y="4649788"/>
            <a:ext cx="5072063" cy="1457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7">
            <a:extLst>
              <a:ext uri="{FF2B5EF4-FFF2-40B4-BE49-F238E27FC236}">
                <a16:creationId xmlns:a16="http://schemas.microsoft.com/office/drawing/2014/main" id="{CBADD7B5-9676-40DE-A88A-5EC3D33A6577}"/>
              </a:ext>
            </a:extLst>
          </p:cNvPr>
          <p:cNvSpPr>
            <a:spLocks noGrp="1"/>
          </p:cNvSpPr>
          <p:nvPr>
            <p:ph type="sldNum" sz="quarter" idx="18"/>
          </p:nvPr>
        </p:nvSpPr>
        <p:spPr/>
        <p:txBody>
          <a:bodyPr/>
          <a:lstStyle/>
          <a:p>
            <a:fld id="{345D60D9-5372-5F40-9443-0F9AE5BDC3C8}" type="slidenum">
              <a:rPr lang="en-US" smtClean="0"/>
              <a:pPr/>
              <a:t>‹#›</a:t>
            </a:fld>
            <a:endParaRPr lang="en-US" dirty="0"/>
          </a:p>
        </p:txBody>
      </p:sp>
      <p:sp>
        <p:nvSpPr>
          <p:cNvPr id="7" name="Footer Placeholder 6">
            <a:extLst>
              <a:ext uri="{FF2B5EF4-FFF2-40B4-BE49-F238E27FC236}">
                <a16:creationId xmlns:a16="http://schemas.microsoft.com/office/drawing/2014/main" id="{89C4B030-1E0B-4CB0-87B4-DF607257368B}"/>
              </a:ext>
            </a:extLst>
          </p:cNvPr>
          <p:cNvSpPr>
            <a:spLocks noGrp="1"/>
          </p:cNvSpPr>
          <p:nvPr>
            <p:ph type="ftr" sz="quarter" idx="17"/>
          </p:nvPr>
        </p:nvSpPr>
        <p:spPr/>
        <p:txBody>
          <a:bodyPr/>
          <a:lstStyle/>
          <a:p>
            <a:r>
              <a:rPr lang="en-US"/>
              <a:t>Copyright © 2022, Oracle and/or its affiliates  |  Confidential: Internal</a:t>
            </a:r>
            <a:endParaRPr lang="en-US" dirty="0"/>
          </a:p>
        </p:txBody>
      </p:sp>
      <p:sp>
        <p:nvSpPr>
          <p:cNvPr id="3" name="Date Placeholder 2">
            <a:extLst>
              <a:ext uri="{FF2B5EF4-FFF2-40B4-BE49-F238E27FC236}">
                <a16:creationId xmlns:a16="http://schemas.microsoft.com/office/drawing/2014/main" id="{14EF74DF-FD68-4CDF-B4CE-342E7A165BCB}"/>
              </a:ext>
            </a:extLst>
          </p:cNvPr>
          <p:cNvSpPr>
            <a:spLocks noGrp="1"/>
          </p:cNvSpPr>
          <p:nvPr>
            <p:ph type="dt" sz="half" idx="16"/>
          </p:nvPr>
        </p:nvSpPr>
        <p:spPr/>
        <p:txBody>
          <a:bodyPr/>
          <a:lstStyle/>
          <a:p>
            <a:r>
              <a:rPr lang="en-US"/>
              <a:t>[Date]</a:t>
            </a:r>
            <a:endParaRPr lang="en-US" dirty="0"/>
          </a:p>
        </p:txBody>
      </p:sp>
      <p:pic>
        <p:nvPicPr>
          <p:cNvPr id="23" name="OTag">
            <a:extLst>
              <a:ext uri="{FF2B5EF4-FFF2-40B4-BE49-F238E27FC236}">
                <a16:creationId xmlns:a16="http://schemas.microsoft.com/office/drawing/2014/main" id="{000C5F04-372F-427E-81C5-11434B35699B}"/>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1608" y="6355080"/>
            <a:ext cx="502920" cy="502920"/>
          </a:xfrm>
          <a:prstGeom prst="rect">
            <a:avLst/>
          </a:prstGeom>
        </p:spPr>
      </p:pic>
    </p:spTree>
    <p:extLst>
      <p:ext uri="{BB962C8B-B14F-4D97-AF65-F5344CB8AC3E}">
        <p14:creationId xmlns:p14="http://schemas.microsoft.com/office/powerpoint/2010/main" val="1060519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Light - Metric_Pillar">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F90C14E-647D-DE45-A3FE-3E841253B489}"/>
              </a:ext>
              <a:ext uri="{C183D7F6-B498-43B3-948B-1728B52AA6E4}">
                <adec:decorative xmlns:adec="http://schemas.microsoft.com/office/drawing/2017/decorative" val="1"/>
              </a:ext>
            </a:extLst>
          </p:cNvPr>
          <p:cNvPicPr>
            <a:picLocks noChangeAspect="1"/>
          </p:cNvPicPr>
          <p:nvPr userDrawn="1"/>
        </p:nvPicPr>
        <p:blipFill rotWithShape="1">
          <a:blip r:embed="rId2" cstate="screen">
            <a:alphaModFix amt="50000"/>
            <a:extLst>
              <a:ext uri="{28A0092B-C50C-407E-A947-70E740481C1C}">
                <a14:useLocalDpi xmlns:a14="http://schemas.microsoft.com/office/drawing/2010/main"/>
              </a:ext>
            </a:extLst>
          </a:blip>
          <a:srcRect l="49997" r="-1"/>
          <a:stretch/>
        </p:blipFill>
        <p:spPr>
          <a:xfrm>
            <a:off x="6095574" y="0"/>
            <a:ext cx="6096425" cy="6858000"/>
          </a:xfrm>
          <a:prstGeom prst="rect">
            <a:avLst/>
          </a:prstGeom>
        </p:spPr>
      </p:pic>
      <p:sp>
        <p:nvSpPr>
          <p:cNvPr id="5" name="Text Placeholder 4">
            <a:extLst>
              <a:ext uri="{FF2B5EF4-FFF2-40B4-BE49-F238E27FC236}">
                <a16:creationId xmlns:a16="http://schemas.microsoft.com/office/drawing/2014/main" id="{9A83AB0E-EC5F-476F-B6A9-E6F9CE84E95A}"/>
              </a:ext>
            </a:extLst>
          </p:cNvPr>
          <p:cNvSpPr>
            <a:spLocks noGrp="1"/>
          </p:cNvSpPr>
          <p:nvPr>
            <p:ph type="body" sz="quarter" idx="15" hasCustomPrompt="1"/>
          </p:nvPr>
        </p:nvSpPr>
        <p:spPr>
          <a:xfrm>
            <a:off x="723900" y="1600200"/>
            <a:ext cx="5072063" cy="2415700"/>
          </a:xfrm>
        </p:spPr>
        <p:txBody>
          <a:bodyPr anchor="b" anchorCtr="0"/>
          <a:lstStyle>
            <a:lvl1pPr>
              <a:defRPr sz="8000" b="1">
                <a:solidFill>
                  <a:schemeClr val="accent4"/>
                </a:solidFill>
              </a:defRPr>
            </a:lvl1pPr>
          </a:lstStyle>
          <a:p>
            <a:pPr lvl="0"/>
            <a:r>
              <a:rPr lang="en-US" dirty="0"/>
              <a:t>00%</a:t>
            </a:r>
          </a:p>
        </p:txBody>
      </p:sp>
      <p:sp>
        <p:nvSpPr>
          <p:cNvPr id="9" name="Rectangle 8">
            <a:extLst>
              <a:ext uri="{FF2B5EF4-FFF2-40B4-BE49-F238E27FC236}">
                <a16:creationId xmlns:a16="http://schemas.microsoft.com/office/drawing/2014/main" id="{32C137AA-5A34-7F4E-967E-801DB4B889FF}"/>
              </a:ext>
              <a:ext uri="{C183D7F6-B498-43B3-948B-1728B52AA6E4}">
                <adec:decorative xmlns:adec="http://schemas.microsoft.com/office/drawing/2017/decorative" val="1"/>
              </a:ext>
            </a:extLst>
          </p:cNvPr>
          <p:cNvSpPr/>
          <p:nvPr userDrawn="1"/>
        </p:nvSpPr>
        <p:spPr>
          <a:xfrm>
            <a:off x="783878" y="4218544"/>
            <a:ext cx="301752" cy="45719"/>
          </a:xfrm>
          <a:prstGeom prst="rect">
            <a:avLst/>
          </a:prstGeom>
          <a:solidFill>
            <a:srgbClr val="C74634"/>
          </a:solidFill>
          <a:ln w="317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CFBFA"/>
              </a:solidFill>
              <a:effectLst/>
              <a:uLnTx/>
              <a:uFillTx/>
              <a:latin typeface="Oracle Sans Tab"/>
              <a:ea typeface="+mn-ea"/>
              <a:cs typeface="+mn-cs"/>
            </a:endParaRPr>
          </a:p>
        </p:txBody>
      </p:sp>
      <p:sp>
        <p:nvSpPr>
          <p:cNvPr id="4" name="Content">
            <a:extLst>
              <a:ext uri="{FF2B5EF4-FFF2-40B4-BE49-F238E27FC236}">
                <a16:creationId xmlns:a16="http://schemas.microsoft.com/office/drawing/2014/main" id="{6FFB33C6-31EA-4D15-AC3F-377D699FA842}"/>
              </a:ext>
            </a:extLst>
          </p:cNvPr>
          <p:cNvSpPr>
            <a:spLocks noGrp="1"/>
          </p:cNvSpPr>
          <p:nvPr>
            <p:ph sz="quarter" idx="14"/>
          </p:nvPr>
        </p:nvSpPr>
        <p:spPr>
          <a:xfrm>
            <a:off x="775225" y="4649788"/>
            <a:ext cx="5072063" cy="1457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7">
            <a:extLst>
              <a:ext uri="{FF2B5EF4-FFF2-40B4-BE49-F238E27FC236}">
                <a16:creationId xmlns:a16="http://schemas.microsoft.com/office/drawing/2014/main" id="{CBADD7B5-9676-40DE-A88A-5EC3D33A6577}"/>
              </a:ext>
            </a:extLst>
          </p:cNvPr>
          <p:cNvSpPr>
            <a:spLocks noGrp="1"/>
          </p:cNvSpPr>
          <p:nvPr>
            <p:ph type="sldNum" sz="quarter" idx="18"/>
          </p:nvPr>
        </p:nvSpPr>
        <p:spPr/>
        <p:txBody>
          <a:bodyPr/>
          <a:lstStyle/>
          <a:p>
            <a:fld id="{345D60D9-5372-5F40-9443-0F9AE5BDC3C8}" type="slidenum">
              <a:rPr lang="en-US" smtClean="0"/>
              <a:pPr/>
              <a:t>‹#›</a:t>
            </a:fld>
            <a:endParaRPr lang="en-US" dirty="0"/>
          </a:p>
        </p:txBody>
      </p:sp>
      <p:sp>
        <p:nvSpPr>
          <p:cNvPr id="7" name="Footer Placeholder 6">
            <a:extLst>
              <a:ext uri="{FF2B5EF4-FFF2-40B4-BE49-F238E27FC236}">
                <a16:creationId xmlns:a16="http://schemas.microsoft.com/office/drawing/2014/main" id="{89C4B030-1E0B-4CB0-87B4-DF607257368B}"/>
              </a:ext>
            </a:extLst>
          </p:cNvPr>
          <p:cNvSpPr>
            <a:spLocks noGrp="1"/>
          </p:cNvSpPr>
          <p:nvPr>
            <p:ph type="ftr" sz="quarter" idx="17"/>
          </p:nvPr>
        </p:nvSpPr>
        <p:spPr/>
        <p:txBody>
          <a:bodyPr/>
          <a:lstStyle/>
          <a:p>
            <a:r>
              <a:rPr lang="en-US"/>
              <a:t>Copyright © 2022, Oracle and/or its affiliates  |  Confidential: Internal</a:t>
            </a:r>
            <a:endParaRPr lang="en-US" dirty="0"/>
          </a:p>
        </p:txBody>
      </p:sp>
      <p:sp>
        <p:nvSpPr>
          <p:cNvPr id="3" name="Date Placeholder 2">
            <a:extLst>
              <a:ext uri="{FF2B5EF4-FFF2-40B4-BE49-F238E27FC236}">
                <a16:creationId xmlns:a16="http://schemas.microsoft.com/office/drawing/2014/main" id="{14EF74DF-FD68-4CDF-B4CE-342E7A165BCB}"/>
              </a:ext>
            </a:extLst>
          </p:cNvPr>
          <p:cNvSpPr>
            <a:spLocks noGrp="1"/>
          </p:cNvSpPr>
          <p:nvPr>
            <p:ph type="dt" sz="half" idx="16"/>
          </p:nvPr>
        </p:nvSpPr>
        <p:spPr/>
        <p:txBody>
          <a:bodyPr/>
          <a:lstStyle/>
          <a:p>
            <a:r>
              <a:rPr lang="en-US"/>
              <a:t>[Date]</a:t>
            </a:r>
            <a:endParaRPr lang="en-US" dirty="0"/>
          </a:p>
        </p:txBody>
      </p:sp>
      <p:pic>
        <p:nvPicPr>
          <p:cNvPr id="23" name="OTag">
            <a:extLst>
              <a:ext uri="{FF2B5EF4-FFF2-40B4-BE49-F238E27FC236}">
                <a16:creationId xmlns:a16="http://schemas.microsoft.com/office/drawing/2014/main" id="{000C5F04-372F-427E-81C5-11434B35699B}"/>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90316" y="6355080"/>
            <a:ext cx="502920" cy="502920"/>
          </a:xfrm>
          <a:prstGeom prst="rect">
            <a:avLst/>
          </a:prstGeom>
        </p:spPr>
      </p:pic>
    </p:spTree>
    <p:extLst>
      <p:ext uri="{BB962C8B-B14F-4D97-AF65-F5344CB8AC3E}">
        <p14:creationId xmlns:p14="http://schemas.microsoft.com/office/powerpoint/2010/main" val="3296849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Dark - Metric_Pillar">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5B54DF6-D8D9-3E4B-A5D4-8DB1B36A2111}"/>
              </a:ext>
              <a:ext uri="{C183D7F6-B498-43B3-948B-1728B52AA6E4}">
                <adec:decorative xmlns:adec="http://schemas.microsoft.com/office/drawing/2017/decorative" val="1"/>
              </a:ext>
            </a:extLst>
          </p:cNvPr>
          <p:cNvPicPr>
            <a:picLocks noChangeAspect="1"/>
          </p:cNvPicPr>
          <p:nvPr userDrawn="1"/>
        </p:nvPicPr>
        <p:blipFill rotWithShape="1">
          <a:blip r:embed="rId2" cstate="screen">
            <a:alphaModFix amt="65000"/>
            <a:extLst>
              <a:ext uri="{28A0092B-C50C-407E-A947-70E740481C1C}">
                <a14:useLocalDpi xmlns:a14="http://schemas.microsoft.com/office/drawing/2010/main"/>
              </a:ext>
            </a:extLst>
          </a:blip>
          <a:srcRect l="49997"/>
          <a:stretch/>
        </p:blipFill>
        <p:spPr>
          <a:xfrm>
            <a:off x="6096000" y="0"/>
            <a:ext cx="6096348" cy="6858000"/>
          </a:xfrm>
          <a:prstGeom prst="rect">
            <a:avLst/>
          </a:prstGeom>
        </p:spPr>
      </p:pic>
      <p:pic>
        <p:nvPicPr>
          <p:cNvPr id="12" name="OTag">
            <a:extLst>
              <a:ext uri="{FF2B5EF4-FFF2-40B4-BE49-F238E27FC236}">
                <a16:creationId xmlns:a16="http://schemas.microsoft.com/office/drawing/2014/main" id="{E8A7F756-6885-FD4D-8CAC-01911AF996CA}"/>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9" name="Text Placeholder 4">
            <a:extLst>
              <a:ext uri="{FF2B5EF4-FFF2-40B4-BE49-F238E27FC236}">
                <a16:creationId xmlns:a16="http://schemas.microsoft.com/office/drawing/2014/main" id="{52A6D6F1-EBC4-4335-819B-433720EB173D}"/>
              </a:ext>
            </a:extLst>
          </p:cNvPr>
          <p:cNvSpPr>
            <a:spLocks noGrp="1"/>
          </p:cNvSpPr>
          <p:nvPr>
            <p:ph type="body" sz="quarter" idx="15" hasCustomPrompt="1"/>
          </p:nvPr>
        </p:nvSpPr>
        <p:spPr>
          <a:xfrm>
            <a:off x="723900" y="1600200"/>
            <a:ext cx="5085287" cy="2415700"/>
          </a:xfrm>
        </p:spPr>
        <p:txBody>
          <a:bodyPr anchor="b" anchorCtr="0"/>
          <a:lstStyle>
            <a:lvl1pPr>
              <a:defRPr sz="8000" b="1">
                <a:solidFill>
                  <a:schemeClr val="accent4"/>
                </a:solidFill>
              </a:defRPr>
            </a:lvl1pPr>
          </a:lstStyle>
          <a:p>
            <a:pPr lvl="0"/>
            <a:r>
              <a:rPr lang="en-US" dirty="0"/>
              <a:t>00%</a:t>
            </a:r>
          </a:p>
        </p:txBody>
      </p:sp>
      <p:sp>
        <p:nvSpPr>
          <p:cNvPr id="10" name="Rectangle 9">
            <a:extLst>
              <a:ext uri="{FF2B5EF4-FFF2-40B4-BE49-F238E27FC236}">
                <a16:creationId xmlns:a16="http://schemas.microsoft.com/office/drawing/2014/main" id="{25F5F9B0-71D6-4D40-B483-DA9EF17327F6}"/>
              </a:ext>
              <a:ext uri="{C183D7F6-B498-43B3-948B-1728B52AA6E4}">
                <adec:decorative xmlns:adec="http://schemas.microsoft.com/office/drawing/2017/decorative" val="1"/>
              </a:ext>
            </a:extLst>
          </p:cNvPr>
          <p:cNvSpPr/>
          <p:nvPr userDrawn="1"/>
        </p:nvSpPr>
        <p:spPr>
          <a:xfrm>
            <a:off x="783878" y="4218544"/>
            <a:ext cx="301752" cy="45719"/>
          </a:xfrm>
          <a:prstGeom prst="rect">
            <a:avLst/>
          </a:prstGeom>
          <a:solidFill>
            <a:schemeClr val="accent3"/>
          </a:solidFill>
          <a:ln w="3175" cap="flat" cmpd="sng" algn="ctr">
            <a:solidFill>
              <a:schemeClr val="accent3"/>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accent2"/>
              </a:solidFill>
              <a:effectLst/>
              <a:uLnTx/>
              <a:uFillTx/>
              <a:latin typeface="Oracle Sans Tab"/>
              <a:ea typeface="+mn-ea"/>
              <a:cs typeface="+mn-cs"/>
            </a:endParaRPr>
          </a:p>
        </p:txBody>
      </p:sp>
      <p:sp>
        <p:nvSpPr>
          <p:cNvPr id="4" name="Content">
            <a:extLst>
              <a:ext uri="{FF2B5EF4-FFF2-40B4-BE49-F238E27FC236}">
                <a16:creationId xmlns:a16="http://schemas.microsoft.com/office/drawing/2014/main" id="{6FFB33C6-31EA-4D15-AC3F-377D699FA842}"/>
              </a:ext>
            </a:extLst>
          </p:cNvPr>
          <p:cNvSpPr>
            <a:spLocks noGrp="1"/>
          </p:cNvSpPr>
          <p:nvPr>
            <p:ph sz="quarter" idx="14"/>
          </p:nvPr>
        </p:nvSpPr>
        <p:spPr>
          <a:xfrm>
            <a:off x="775225" y="4649788"/>
            <a:ext cx="5072063" cy="1457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a:extLst>
              <a:ext uri="{FF2B5EF4-FFF2-40B4-BE49-F238E27FC236}">
                <a16:creationId xmlns:a16="http://schemas.microsoft.com/office/drawing/2014/main" id="{9BDC2851-E9BE-4691-AE94-635936A66775}"/>
              </a:ext>
            </a:extLst>
          </p:cNvPr>
          <p:cNvSpPr>
            <a:spLocks noGrp="1"/>
          </p:cNvSpPr>
          <p:nvPr>
            <p:ph type="sldNum" sz="quarter" idx="18"/>
          </p:nvPr>
        </p:nvSpPr>
        <p:spPr/>
        <p:txBody>
          <a:bodyPr/>
          <a:lstStyle/>
          <a:p>
            <a:fld id="{345D60D9-5372-5F40-9443-0F9AE5BDC3C8}" type="slidenum">
              <a:rPr lang="en-US" smtClean="0"/>
              <a:pPr/>
              <a:t>‹#›</a:t>
            </a:fld>
            <a:endParaRPr lang="en-US" dirty="0"/>
          </a:p>
        </p:txBody>
      </p:sp>
      <p:sp>
        <p:nvSpPr>
          <p:cNvPr id="5" name="Footer Placeholder 4">
            <a:extLst>
              <a:ext uri="{FF2B5EF4-FFF2-40B4-BE49-F238E27FC236}">
                <a16:creationId xmlns:a16="http://schemas.microsoft.com/office/drawing/2014/main" id="{84B2DF6E-494A-4D98-888D-68B724E489C5}"/>
              </a:ext>
            </a:extLst>
          </p:cNvPr>
          <p:cNvSpPr>
            <a:spLocks noGrp="1"/>
          </p:cNvSpPr>
          <p:nvPr>
            <p:ph type="ftr" sz="quarter" idx="17"/>
          </p:nvPr>
        </p:nvSpPr>
        <p:spPr/>
        <p:txBody>
          <a:bodyPr/>
          <a:lstStyle/>
          <a:p>
            <a:r>
              <a:rPr lang="en-US"/>
              <a:t>Copyright © 2022, Oracle and/or its affiliates  |  Confidential: Internal</a:t>
            </a:r>
            <a:endParaRPr lang="en-US" dirty="0"/>
          </a:p>
        </p:txBody>
      </p:sp>
      <p:sp>
        <p:nvSpPr>
          <p:cNvPr id="3" name="Date Placeholder 2">
            <a:extLst>
              <a:ext uri="{FF2B5EF4-FFF2-40B4-BE49-F238E27FC236}">
                <a16:creationId xmlns:a16="http://schemas.microsoft.com/office/drawing/2014/main" id="{A558375C-46BC-48EA-9DFC-3DF06967D7C3}"/>
              </a:ext>
            </a:extLst>
          </p:cNvPr>
          <p:cNvSpPr>
            <a:spLocks noGrp="1"/>
          </p:cNvSpPr>
          <p:nvPr>
            <p:ph type="dt" sz="half" idx="16"/>
          </p:nvPr>
        </p:nvSpPr>
        <p:spPr/>
        <p:txBody>
          <a:bodyPr/>
          <a:lstStyle/>
          <a:p>
            <a:r>
              <a:rPr lang="en-US"/>
              <a:t>[Date]</a:t>
            </a:r>
            <a:endParaRPr lang="en-US" dirty="0"/>
          </a:p>
        </p:txBody>
      </p:sp>
    </p:spTree>
    <p:extLst>
      <p:ext uri="{BB962C8B-B14F-4D97-AF65-F5344CB8AC3E}">
        <p14:creationId xmlns:p14="http://schemas.microsoft.com/office/powerpoint/2010/main" val="16677209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Abstract Background_Pillar ">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07BAEC6-880A-9D4F-BF23-62FC65A11A33}"/>
              </a:ext>
              <a:ext uri="{C183D7F6-B498-43B3-948B-1728B52AA6E4}">
                <adec:decorative xmlns:adec="http://schemas.microsoft.com/office/drawing/2017/decorative" val="1"/>
              </a:ext>
            </a:extLst>
          </p:cNvPr>
          <p:cNvSpPr/>
          <p:nvPr userDrawn="1"/>
        </p:nvSpPr>
        <p:spPr>
          <a:xfrm>
            <a:off x="0" y="0"/>
            <a:ext cx="12192000" cy="6858000"/>
          </a:xfrm>
          <a:prstGeom prst="rect">
            <a:avLst/>
          </a:prstGeom>
          <a:blipFill>
            <a:blip r:embed="rId2" cstate="screen">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OTag">
            <a:extLst>
              <a:ext uri="{FF2B5EF4-FFF2-40B4-BE49-F238E27FC236}">
                <a16:creationId xmlns:a16="http://schemas.microsoft.com/office/drawing/2014/main" id="{B620A016-1EBE-426A-BB19-9671229484AF}"/>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7" name="Slide Number Placeholder 6">
            <a:extLst>
              <a:ext uri="{FF2B5EF4-FFF2-40B4-BE49-F238E27FC236}">
                <a16:creationId xmlns:a16="http://schemas.microsoft.com/office/drawing/2014/main" id="{C2993164-8F12-4A57-BCB2-ECAB88B102D4}"/>
              </a:ext>
            </a:extLst>
          </p:cNvPr>
          <p:cNvSpPr>
            <a:spLocks noGrp="1"/>
          </p:cNvSpPr>
          <p:nvPr>
            <p:ph type="sldNum" sz="quarter" idx="12"/>
          </p:nvPr>
        </p:nvSpPr>
        <p:spPr/>
        <p:txBody>
          <a:bodyPr/>
          <a:lstStyle>
            <a:lvl1pPr>
              <a:defRPr>
                <a:solidFill>
                  <a:schemeClr val="tx1"/>
                </a:solidFill>
              </a:defRPr>
            </a:lvl1pPr>
          </a:lstStyle>
          <a:p>
            <a:fld id="{345D60D9-5372-5F40-9443-0F9AE5BDC3C8}" type="slidenum">
              <a:rPr lang="en-US" smtClean="0"/>
              <a:pPr/>
              <a:t>‹#›</a:t>
            </a:fld>
            <a:endParaRPr lang="en-US" dirty="0"/>
          </a:p>
        </p:txBody>
      </p:sp>
      <p:sp>
        <p:nvSpPr>
          <p:cNvPr id="6" name="Footer Placeholder 5">
            <a:extLst>
              <a:ext uri="{FF2B5EF4-FFF2-40B4-BE49-F238E27FC236}">
                <a16:creationId xmlns:a16="http://schemas.microsoft.com/office/drawing/2014/main" id="{EE548FBC-C180-4348-924F-1AD0DE33EC94}"/>
              </a:ext>
            </a:extLst>
          </p:cNvPr>
          <p:cNvSpPr>
            <a:spLocks noGrp="1"/>
          </p:cNvSpPr>
          <p:nvPr>
            <p:ph type="ftr" sz="quarter" idx="11"/>
          </p:nvPr>
        </p:nvSpPr>
        <p:spPr/>
        <p:txBody>
          <a:bodyPr/>
          <a:lstStyle>
            <a:lvl1pPr>
              <a:defRPr>
                <a:solidFill>
                  <a:schemeClr val="tx1"/>
                </a:solidFill>
              </a:defRPr>
            </a:lvl1pPr>
          </a:lstStyle>
          <a:p>
            <a:r>
              <a:rPr lang="en-US"/>
              <a:t>Copyright © 2022, Oracle and/or its affiliates  |  Confidential: Internal</a:t>
            </a:r>
            <a:endParaRPr lang="en-US" dirty="0"/>
          </a:p>
        </p:txBody>
      </p:sp>
      <p:sp>
        <p:nvSpPr>
          <p:cNvPr id="2" name="Date Placeholder 1">
            <a:extLst>
              <a:ext uri="{FF2B5EF4-FFF2-40B4-BE49-F238E27FC236}">
                <a16:creationId xmlns:a16="http://schemas.microsoft.com/office/drawing/2014/main" id="{AADFA4C3-C577-4944-B23B-0E8CEECA00FE}"/>
              </a:ext>
            </a:extLst>
          </p:cNvPr>
          <p:cNvSpPr>
            <a:spLocks noGrp="1"/>
          </p:cNvSpPr>
          <p:nvPr>
            <p:ph type="dt" sz="half" idx="10"/>
          </p:nvPr>
        </p:nvSpPr>
        <p:spPr/>
        <p:txBody>
          <a:bodyPr/>
          <a:lstStyle>
            <a:lvl1pPr>
              <a:defRPr>
                <a:solidFill>
                  <a:schemeClr val="tx1"/>
                </a:solidFill>
              </a:defRPr>
            </a:lvl1pPr>
          </a:lstStyle>
          <a:p>
            <a:r>
              <a:rPr lang="en-US"/>
              <a:t>[Date]</a:t>
            </a:r>
            <a:endParaRPr lang="en-US" dirty="0"/>
          </a:p>
        </p:txBody>
      </p:sp>
    </p:spTree>
    <p:extLst>
      <p:ext uri="{BB962C8B-B14F-4D97-AF65-F5344CB8AC3E}">
        <p14:creationId xmlns:p14="http://schemas.microsoft.com/office/powerpoint/2010/main" val="15386416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Abstract Background_Pillar">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0B95C52-41FD-0E43-9C81-13A93C31070F}"/>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15" name="OTag">
            <a:extLst>
              <a:ext uri="{FF2B5EF4-FFF2-40B4-BE49-F238E27FC236}">
                <a16:creationId xmlns:a16="http://schemas.microsoft.com/office/drawing/2014/main" id="{B620A016-1EBE-426A-BB19-9671229484AF}"/>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7" name="Slide Number Placeholder 6">
            <a:extLst>
              <a:ext uri="{FF2B5EF4-FFF2-40B4-BE49-F238E27FC236}">
                <a16:creationId xmlns:a16="http://schemas.microsoft.com/office/drawing/2014/main" id="{C2993164-8F12-4A57-BCB2-ECAB88B102D4}"/>
              </a:ext>
            </a:extLst>
          </p:cNvPr>
          <p:cNvSpPr>
            <a:spLocks noGrp="1"/>
          </p:cNvSpPr>
          <p:nvPr>
            <p:ph type="sldNum" sz="quarter" idx="12"/>
          </p:nvPr>
        </p:nvSpPr>
        <p:spPr/>
        <p:txBody>
          <a:bodyPr/>
          <a:lstStyle/>
          <a:p>
            <a:fld id="{345D60D9-5372-5F40-9443-0F9AE5BDC3C8}" type="slidenum">
              <a:rPr lang="en-US" smtClean="0"/>
              <a:pPr/>
              <a:t>‹#›</a:t>
            </a:fld>
            <a:endParaRPr lang="en-US" dirty="0"/>
          </a:p>
        </p:txBody>
      </p:sp>
      <p:sp>
        <p:nvSpPr>
          <p:cNvPr id="6" name="Footer Placeholder 5">
            <a:extLst>
              <a:ext uri="{FF2B5EF4-FFF2-40B4-BE49-F238E27FC236}">
                <a16:creationId xmlns:a16="http://schemas.microsoft.com/office/drawing/2014/main" id="{EE548FBC-C180-4348-924F-1AD0DE33EC94}"/>
              </a:ext>
            </a:extLst>
          </p:cNvPr>
          <p:cNvSpPr>
            <a:spLocks noGrp="1"/>
          </p:cNvSpPr>
          <p:nvPr>
            <p:ph type="ftr" sz="quarter" idx="11"/>
          </p:nvPr>
        </p:nvSpPr>
        <p:spPr/>
        <p:txBody>
          <a:bodyPr/>
          <a:lstStyle/>
          <a:p>
            <a:r>
              <a:rPr lang="en-US"/>
              <a:t>Copyright © 2022, Oracle and/or its affiliates  |  Confidential: Internal</a:t>
            </a:r>
            <a:endParaRPr lang="en-US" dirty="0"/>
          </a:p>
        </p:txBody>
      </p:sp>
      <p:sp>
        <p:nvSpPr>
          <p:cNvPr id="2" name="Date Placeholder 1">
            <a:extLst>
              <a:ext uri="{FF2B5EF4-FFF2-40B4-BE49-F238E27FC236}">
                <a16:creationId xmlns:a16="http://schemas.microsoft.com/office/drawing/2014/main" id="{AADFA4C3-C577-4944-B23B-0E8CEECA00FE}"/>
              </a:ext>
            </a:extLst>
          </p:cNvPr>
          <p:cNvSpPr>
            <a:spLocks noGrp="1"/>
          </p:cNvSpPr>
          <p:nvPr>
            <p:ph type="dt" sz="half" idx="10"/>
          </p:nvPr>
        </p:nvSpPr>
        <p:spPr/>
        <p:txBody>
          <a:bodyPr/>
          <a:lstStyle/>
          <a:p>
            <a:r>
              <a:rPr lang="en-US"/>
              <a:t>[Date]</a:t>
            </a:r>
            <a:endParaRPr lang="en-US" dirty="0"/>
          </a:p>
        </p:txBody>
      </p:sp>
    </p:spTree>
    <p:extLst>
      <p:ext uri="{BB962C8B-B14F-4D97-AF65-F5344CB8AC3E}">
        <p14:creationId xmlns:p14="http://schemas.microsoft.com/office/powerpoint/2010/main" val="15938218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Abstract Backgroun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DA27456-9733-0C48-8136-979ECE40D374}"/>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192000" cy="6858001"/>
          </a:xfrm>
          <a:prstGeom prst="rect">
            <a:avLst/>
          </a:prstGeom>
        </p:spPr>
      </p:pic>
      <p:pic>
        <p:nvPicPr>
          <p:cNvPr id="15" name="OTag">
            <a:extLst>
              <a:ext uri="{FF2B5EF4-FFF2-40B4-BE49-F238E27FC236}">
                <a16:creationId xmlns:a16="http://schemas.microsoft.com/office/drawing/2014/main" id="{B620A016-1EBE-426A-BB19-9671229484AF}"/>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7" name="Slide Number Placeholder 6">
            <a:extLst>
              <a:ext uri="{FF2B5EF4-FFF2-40B4-BE49-F238E27FC236}">
                <a16:creationId xmlns:a16="http://schemas.microsoft.com/office/drawing/2014/main" id="{C2993164-8F12-4A57-BCB2-ECAB88B102D4}"/>
              </a:ext>
            </a:extLst>
          </p:cNvPr>
          <p:cNvSpPr>
            <a:spLocks noGrp="1"/>
          </p:cNvSpPr>
          <p:nvPr>
            <p:ph type="sldNum" sz="quarter" idx="12"/>
          </p:nvPr>
        </p:nvSpPr>
        <p:spPr/>
        <p:txBody>
          <a:bodyPr/>
          <a:lstStyle/>
          <a:p>
            <a:fld id="{345D60D9-5372-5F40-9443-0F9AE5BDC3C8}" type="slidenum">
              <a:rPr lang="en-US" smtClean="0"/>
              <a:pPr/>
              <a:t>‹#›</a:t>
            </a:fld>
            <a:endParaRPr lang="en-US" dirty="0"/>
          </a:p>
        </p:txBody>
      </p:sp>
      <p:sp>
        <p:nvSpPr>
          <p:cNvPr id="6" name="Footer Placeholder 5">
            <a:extLst>
              <a:ext uri="{FF2B5EF4-FFF2-40B4-BE49-F238E27FC236}">
                <a16:creationId xmlns:a16="http://schemas.microsoft.com/office/drawing/2014/main" id="{EE548FBC-C180-4348-924F-1AD0DE33EC94}"/>
              </a:ext>
            </a:extLst>
          </p:cNvPr>
          <p:cNvSpPr>
            <a:spLocks noGrp="1"/>
          </p:cNvSpPr>
          <p:nvPr>
            <p:ph type="ftr" sz="quarter" idx="11"/>
          </p:nvPr>
        </p:nvSpPr>
        <p:spPr/>
        <p:txBody>
          <a:bodyPr/>
          <a:lstStyle/>
          <a:p>
            <a:r>
              <a:rPr lang="en-US"/>
              <a:t>Copyright © 2022, Oracle and/or its affiliates  |  Confidential: Internal</a:t>
            </a:r>
            <a:endParaRPr lang="en-US" dirty="0"/>
          </a:p>
        </p:txBody>
      </p:sp>
      <p:sp>
        <p:nvSpPr>
          <p:cNvPr id="2" name="Date Placeholder 1">
            <a:extLst>
              <a:ext uri="{FF2B5EF4-FFF2-40B4-BE49-F238E27FC236}">
                <a16:creationId xmlns:a16="http://schemas.microsoft.com/office/drawing/2014/main" id="{AADFA4C3-C577-4944-B23B-0E8CEECA00FE}"/>
              </a:ext>
            </a:extLst>
          </p:cNvPr>
          <p:cNvSpPr>
            <a:spLocks noGrp="1"/>
          </p:cNvSpPr>
          <p:nvPr>
            <p:ph type="dt" sz="half" idx="10"/>
          </p:nvPr>
        </p:nvSpPr>
        <p:spPr/>
        <p:txBody>
          <a:bodyPr/>
          <a:lstStyle/>
          <a:p>
            <a:r>
              <a:rPr lang="en-US"/>
              <a:t>[Date]</a:t>
            </a:r>
            <a:endParaRPr lang="en-US" dirty="0"/>
          </a:p>
        </p:txBody>
      </p:sp>
    </p:spTree>
    <p:extLst>
      <p:ext uri="{BB962C8B-B14F-4D97-AF65-F5344CB8AC3E}">
        <p14:creationId xmlns:p14="http://schemas.microsoft.com/office/powerpoint/2010/main" val="27524341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ark - Title 1 Column">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97CAD67-FAD1-46CA-BDA2-0A0141647918}"/>
              </a:ext>
            </a:extLst>
          </p:cNvPr>
          <p:cNvSpPr>
            <a:spLocks noGrp="1"/>
          </p:cNvSpPr>
          <p:nvPr>
            <p:ph type="title" hasCustomPrompt="1"/>
          </p:nvPr>
        </p:nvSpPr>
        <p:spPr/>
        <p:txBody>
          <a:bodyPr/>
          <a:lstStyle>
            <a:lvl1pPr>
              <a:defRPr/>
            </a:lvl1pPr>
          </a:lstStyle>
          <a:p>
            <a:r>
              <a:rPr lang="en-US" dirty="0"/>
              <a:t>Title</a:t>
            </a:r>
          </a:p>
        </p:txBody>
      </p:sp>
      <p:sp>
        <p:nvSpPr>
          <p:cNvPr id="4" name="Content Placeholder 3">
            <a:extLst>
              <a:ext uri="{FF2B5EF4-FFF2-40B4-BE49-F238E27FC236}">
                <a16:creationId xmlns:a16="http://schemas.microsoft.com/office/drawing/2014/main" id="{48DE7315-8D61-4C6A-B9C0-F07567A04CC5}"/>
              </a:ext>
            </a:extLst>
          </p:cNvPr>
          <p:cNvSpPr>
            <a:spLocks noGrp="1"/>
          </p:cNvSpPr>
          <p:nvPr>
            <p:ph sz="quarter" idx="13"/>
          </p:nvPr>
        </p:nvSpPr>
        <p:spPr>
          <a:xfrm>
            <a:off x="771525" y="1600200"/>
            <a:ext cx="10671175" cy="4507992"/>
          </a:xfrm>
        </p:spPr>
        <p:txBody>
          <a:bodyPr/>
          <a:lstStyle>
            <a:lvl4pPr>
              <a:defRPr>
                <a:latin typeface="Oracle Sans Tab Light" panose="020B0403020204020204"/>
              </a:defRPr>
            </a:lvl4pPr>
            <a:lvl5pPr>
              <a:defRPr>
                <a:latin typeface="Oracle Sans Tab Light" panose="020B0403020204020204"/>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2D11022C-732A-4A28-8D73-4FE28C0CA3B0}"/>
              </a:ext>
            </a:extLst>
          </p:cNvPr>
          <p:cNvSpPr>
            <a:spLocks noGrp="1"/>
          </p:cNvSpPr>
          <p:nvPr>
            <p:ph type="sldNum" sz="quarter" idx="16"/>
          </p:nvPr>
        </p:nvSpPr>
        <p:spPr/>
        <p:txBody>
          <a:bodyPr/>
          <a:lstStyle/>
          <a:p>
            <a:fld id="{345D60D9-5372-5F40-9443-0F9AE5BDC3C8}" type="slidenum">
              <a:rPr lang="en-US" smtClean="0"/>
              <a:pPr/>
              <a:t>‹#›</a:t>
            </a:fld>
            <a:endParaRPr lang="en-US" dirty="0"/>
          </a:p>
        </p:txBody>
      </p:sp>
      <p:sp>
        <p:nvSpPr>
          <p:cNvPr id="3" name="Footer Placeholder 2">
            <a:extLst>
              <a:ext uri="{FF2B5EF4-FFF2-40B4-BE49-F238E27FC236}">
                <a16:creationId xmlns:a16="http://schemas.microsoft.com/office/drawing/2014/main" id="{9A8561F1-3666-4956-BFDC-75350F74460E}"/>
              </a:ext>
            </a:extLst>
          </p:cNvPr>
          <p:cNvSpPr>
            <a:spLocks noGrp="1"/>
          </p:cNvSpPr>
          <p:nvPr>
            <p:ph type="ftr" sz="quarter" idx="15"/>
          </p:nvPr>
        </p:nvSpPr>
        <p:spPr/>
        <p:txBody>
          <a:bodyPr/>
          <a:lstStyle/>
          <a:p>
            <a:r>
              <a:rPr lang="en-US"/>
              <a:t>Copyright © 2022, Oracle and/or its affiliates  |  Confidential: Internal</a:t>
            </a:r>
            <a:endParaRPr lang="en-US" dirty="0"/>
          </a:p>
        </p:txBody>
      </p:sp>
      <p:sp>
        <p:nvSpPr>
          <p:cNvPr id="2" name="Date Placeholder 1">
            <a:extLst>
              <a:ext uri="{FF2B5EF4-FFF2-40B4-BE49-F238E27FC236}">
                <a16:creationId xmlns:a16="http://schemas.microsoft.com/office/drawing/2014/main" id="{B13D7001-FB5A-4601-97ED-F7B118AEEF1B}"/>
              </a:ext>
            </a:extLst>
          </p:cNvPr>
          <p:cNvSpPr>
            <a:spLocks noGrp="1"/>
          </p:cNvSpPr>
          <p:nvPr>
            <p:ph type="dt" sz="half" idx="14"/>
          </p:nvPr>
        </p:nvSpPr>
        <p:spPr/>
        <p:txBody>
          <a:bodyPr/>
          <a:lstStyle/>
          <a:p>
            <a:r>
              <a:rPr lang="en-US"/>
              <a:t>[Date]</a:t>
            </a:r>
            <a:endParaRPr lang="en-US" dirty="0"/>
          </a:p>
        </p:txBody>
      </p:sp>
    </p:spTree>
    <p:extLst>
      <p:ext uri="{BB962C8B-B14F-4D97-AF65-F5344CB8AC3E}">
        <p14:creationId xmlns:p14="http://schemas.microsoft.com/office/powerpoint/2010/main" val="20340688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Dark - Abstract Backgroun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59D7617-1C1B-EC4A-BFEE-9C52AD018143}"/>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192000" cy="6858001"/>
          </a:xfrm>
          <a:prstGeom prst="rect">
            <a:avLst/>
          </a:prstGeom>
        </p:spPr>
      </p:pic>
      <p:pic>
        <p:nvPicPr>
          <p:cNvPr id="15" name="OTag">
            <a:extLst>
              <a:ext uri="{FF2B5EF4-FFF2-40B4-BE49-F238E27FC236}">
                <a16:creationId xmlns:a16="http://schemas.microsoft.com/office/drawing/2014/main" id="{B620A016-1EBE-426A-BB19-9671229484AF}"/>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7" name="Slide Number Placeholder 6">
            <a:extLst>
              <a:ext uri="{FF2B5EF4-FFF2-40B4-BE49-F238E27FC236}">
                <a16:creationId xmlns:a16="http://schemas.microsoft.com/office/drawing/2014/main" id="{C2993164-8F12-4A57-BCB2-ECAB88B102D4}"/>
              </a:ext>
            </a:extLst>
          </p:cNvPr>
          <p:cNvSpPr>
            <a:spLocks noGrp="1"/>
          </p:cNvSpPr>
          <p:nvPr>
            <p:ph type="sldNum" sz="quarter" idx="12"/>
          </p:nvPr>
        </p:nvSpPr>
        <p:spPr/>
        <p:txBody>
          <a:bodyPr/>
          <a:lstStyle/>
          <a:p>
            <a:fld id="{345D60D9-5372-5F40-9443-0F9AE5BDC3C8}" type="slidenum">
              <a:rPr lang="en-US" smtClean="0"/>
              <a:pPr/>
              <a:t>‹#›</a:t>
            </a:fld>
            <a:endParaRPr lang="en-US" dirty="0"/>
          </a:p>
        </p:txBody>
      </p:sp>
      <p:sp>
        <p:nvSpPr>
          <p:cNvPr id="6" name="Footer Placeholder 5">
            <a:extLst>
              <a:ext uri="{FF2B5EF4-FFF2-40B4-BE49-F238E27FC236}">
                <a16:creationId xmlns:a16="http://schemas.microsoft.com/office/drawing/2014/main" id="{EE548FBC-C180-4348-924F-1AD0DE33EC94}"/>
              </a:ext>
            </a:extLst>
          </p:cNvPr>
          <p:cNvSpPr>
            <a:spLocks noGrp="1"/>
          </p:cNvSpPr>
          <p:nvPr>
            <p:ph type="ftr" sz="quarter" idx="11"/>
          </p:nvPr>
        </p:nvSpPr>
        <p:spPr/>
        <p:txBody>
          <a:bodyPr/>
          <a:lstStyle/>
          <a:p>
            <a:r>
              <a:rPr lang="en-US"/>
              <a:t>Copyright © 2022, Oracle and/or its affiliates  |  Confidential: Internal</a:t>
            </a:r>
            <a:endParaRPr lang="en-US" dirty="0"/>
          </a:p>
        </p:txBody>
      </p:sp>
      <p:sp>
        <p:nvSpPr>
          <p:cNvPr id="2" name="Date Placeholder 1">
            <a:extLst>
              <a:ext uri="{FF2B5EF4-FFF2-40B4-BE49-F238E27FC236}">
                <a16:creationId xmlns:a16="http://schemas.microsoft.com/office/drawing/2014/main" id="{AADFA4C3-C577-4944-B23B-0E8CEECA00FE}"/>
              </a:ext>
            </a:extLst>
          </p:cNvPr>
          <p:cNvSpPr>
            <a:spLocks noGrp="1"/>
          </p:cNvSpPr>
          <p:nvPr>
            <p:ph type="dt" sz="half" idx="10"/>
          </p:nvPr>
        </p:nvSpPr>
        <p:spPr/>
        <p:txBody>
          <a:bodyPr/>
          <a:lstStyle/>
          <a:p>
            <a:r>
              <a:rPr lang="en-US"/>
              <a:t>[Date]</a:t>
            </a:r>
            <a:endParaRPr lang="en-US" dirty="0"/>
          </a:p>
        </p:txBody>
      </p:sp>
    </p:spTree>
    <p:extLst>
      <p:ext uri="{BB962C8B-B14F-4D97-AF65-F5344CB8AC3E}">
        <p14:creationId xmlns:p14="http://schemas.microsoft.com/office/powerpoint/2010/main" val="18956903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1_Abstract Background_Pilla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508DE06-BAFF-CB4D-A07A-5ED390EB370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3048"/>
            <a:ext cx="12192000" cy="6851904"/>
          </a:xfrm>
          <a:prstGeom prst="rect">
            <a:avLst/>
          </a:prstGeom>
        </p:spPr>
      </p:pic>
      <p:pic>
        <p:nvPicPr>
          <p:cNvPr id="15" name="OTag">
            <a:extLst>
              <a:ext uri="{FF2B5EF4-FFF2-40B4-BE49-F238E27FC236}">
                <a16:creationId xmlns:a16="http://schemas.microsoft.com/office/drawing/2014/main" id="{B620A016-1EBE-426A-BB19-9671229484AF}"/>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7" name="Slide Number Placeholder 6">
            <a:extLst>
              <a:ext uri="{FF2B5EF4-FFF2-40B4-BE49-F238E27FC236}">
                <a16:creationId xmlns:a16="http://schemas.microsoft.com/office/drawing/2014/main" id="{C2993164-8F12-4A57-BCB2-ECAB88B102D4}"/>
              </a:ext>
            </a:extLst>
          </p:cNvPr>
          <p:cNvSpPr>
            <a:spLocks noGrp="1"/>
          </p:cNvSpPr>
          <p:nvPr>
            <p:ph type="sldNum" sz="quarter" idx="12"/>
          </p:nvPr>
        </p:nvSpPr>
        <p:spPr/>
        <p:txBody>
          <a:bodyPr/>
          <a:lstStyle>
            <a:lvl1pPr>
              <a:defRPr>
                <a:solidFill>
                  <a:schemeClr val="tx1"/>
                </a:solidFill>
              </a:defRPr>
            </a:lvl1pPr>
          </a:lstStyle>
          <a:p>
            <a:fld id="{345D60D9-5372-5F40-9443-0F9AE5BDC3C8}" type="slidenum">
              <a:rPr lang="en-US" smtClean="0"/>
              <a:pPr/>
              <a:t>‹#›</a:t>
            </a:fld>
            <a:endParaRPr lang="en-US" dirty="0"/>
          </a:p>
        </p:txBody>
      </p:sp>
      <p:sp>
        <p:nvSpPr>
          <p:cNvPr id="6" name="Footer Placeholder 5">
            <a:extLst>
              <a:ext uri="{FF2B5EF4-FFF2-40B4-BE49-F238E27FC236}">
                <a16:creationId xmlns:a16="http://schemas.microsoft.com/office/drawing/2014/main" id="{EE548FBC-C180-4348-924F-1AD0DE33EC94}"/>
              </a:ext>
            </a:extLst>
          </p:cNvPr>
          <p:cNvSpPr>
            <a:spLocks noGrp="1"/>
          </p:cNvSpPr>
          <p:nvPr>
            <p:ph type="ftr" sz="quarter" idx="11"/>
          </p:nvPr>
        </p:nvSpPr>
        <p:spPr/>
        <p:txBody>
          <a:bodyPr/>
          <a:lstStyle>
            <a:lvl1pPr>
              <a:defRPr>
                <a:solidFill>
                  <a:schemeClr val="tx1"/>
                </a:solidFill>
              </a:defRPr>
            </a:lvl1pPr>
          </a:lstStyle>
          <a:p>
            <a:r>
              <a:rPr lang="en-US"/>
              <a:t>Copyright © 2022, Oracle and/or its affiliates  |  Confidential: Internal</a:t>
            </a:r>
            <a:endParaRPr lang="en-US" dirty="0"/>
          </a:p>
        </p:txBody>
      </p:sp>
      <p:sp>
        <p:nvSpPr>
          <p:cNvPr id="2" name="Date Placeholder 1">
            <a:extLst>
              <a:ext uri="{FF2B5EF4-FFF2-40B4-BE49-F238E27FC236}">
                <a16:creationId xmlns:a16="http://schemas.microsoft.com/office/drawing/2014/main" id="{AADFA4C3-C577-4944-B23B-0E8CEECA00FE}"/>
              </a:ext>
            </a:extLst>
          </p:cNvPr>
          <p:cNvSpPr>
            <a:spLocks noGrp="1"/>
          </p:cNvSpPr>
          <p:nvPr>
            <p:ph type="dt" sz="half" idx="10"/>
          </p:nvPr>
        </p:nvSpPr>
        <p:spPr/>
        <p:txBody>
          <a:bodyPr/>
          <a:lstStyle>
            <a:lvl1pPr>
              <a:defRPr>
                <a:solidFill>
                  <a:schemeClr val="tx1"/>
                </a:solidFill>
              </a:defRPr>
            </a:lvl1pPr>
          </a:lstStyle>
          <a:p>
            <a:r>
              <a:rPr lang="en-US"/>
              <a:t>[Date]</a:t>
            </a:r>
            <a:endParaRPr lang="en-US" dirty="0"/>
          </a:p>
        </p:txBody>
      </p:sp>
    </p:spTree>
    <p:extLst>
      <p:ext uri="{BB962C8B-B14F-4D97-AF65-F5344CB8AC3E}">
        <p14:creationId xmlns:p14="http://schemas.microsoft.com/office/powerpoint/2010/main" val="28940245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2_Abstract Background_Pillar">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F17567A-0E78-7D42-B396-42430CBCAA5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a:xfrm flipV="1">
            <a:off x="0" y="381"/>
            <a:ext cx="12192000" cy="6857238"/>
          </a:xfrm>
          <a:prstGeom prst="rect">
            <a:avLst/>
          </a:prstGeom>
        </p:spPr>
      </p:pic>
      <p:pic>
        <p:nvPicPr>
          <p:cNvPr id="15" name="OTag">
            <a:extLst>
              <a:ext uri="{FF2B5EF4-FFF2-40B4-BE49-F238E27FC236}">
                <a16:creationId xmlns:a16="http://schemas.microsoft.com/office/drawing/2014/main" id="{B620A016-1EBE-426A-BB19-9671229484AF}"/>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7" name="Slide Number Placeholder 6">
            <a:extLst>
              <a:ext uri="{FF2B5EF4-FFF2-40B4-BE49-F238E27FC236}">
                <a16:creationId xmlns:a16="http://schemas.microsoft.com/office/drawing/2014/main" id="{C2993164-8F12-4A57-BCB2-ECAB88B102D4}"/>
              </a:ext>
            </a:extLst>
          </p:cNvPr>
          <p:cNvSpPr>
            <a:spLocks noGrp="1"/>
          </p:cNvSpPr>
          <p:nvPr>
            <p:ph type="sldNum" sz="quarter" idx="12"/>
          </p:nvPr>
        </p:nvSpPr>
        <p:spPr/>
        <p:txBody>
          <a:bodyPr/>
          <a:lstStyle>
            <a:lvl1pPr>
              <a:defRPr>
                <a:solidFill>
                  <a:schemeClr val="tx1"/>
                </a:solidFill>
              </a:defRPr>
            </a:lvl1pPr>
          </a:lstStyle>
          <a:p>
            <a:fld id="{345D60D9-5372-5F40-9443-0F9AE5BDC3C8}" type="slidenum">
              <a:rPr lang="en-US" smtClean="0"/>
              <a:pPr/>
              <a:t>‹#›</a:t>
            </a:fld>
            <a:endParaRPr lang="en-US" dirty="0"/>
          </a:p>
        </p:txBody>
      </p:sp>
      <p:sp>
        <p:nvSpPr>
          <p:cNvPr id="6" name="Footer Placeholder 5">
            <a:extLst>
              <a:ext uri="{FF2B5EF4-FFF2-40B4-BE49-F238E27FC236}">
                <a16:creationId xmlns:a16="http://schemas.microsoft.com/office/drawing/2014/main" id="{EE548FBC-C180-4348-924F-1AD0DE33EC94}"/>
              </a:ext>
            </a:extLst>
          </p:cNvPr>
          <p:cNvSpPr>
            <a:spLocks noGrp="1"/>
          </p:cNvSpPr>
          <p:nvPr>
            <p:ph type="ftr" sz="quarter" idx="11"/>
          </p:nvPr>
        </p:nvSpPr>
        <p:spPr/>
        <p:txBody>
          <a:bodyPr/>
          <a:lstStyle>
            <a:lvl1pPr>
              <a:defRPr>
                <a:solidFill>
                  <a:schemeClr val="tx1"/>
                </a:solidFill>
              </a:defRPr>
            </a:lvl1pPr>
          </a:lstStyle>
          <a:p>
            <a:r>
              <a:rPr lang="en-US"/>
              <a:t>Copyright © 2022, Oracle and/or its affiliates  |  Confidential: Internal</a:t>
            </a:r>
            <a:endParaRPr lang="en-US" dirty="0"/>
          </a:p>
        </p:txBody>
      </p:sp>
      <p:sp>
        <p:nvSpPr>
          <p:cNvPr id="2" name="Date Placeholder 1">
            <a:extLst>
              <a:ext uri="{FF2B5EF4-FFF2-40B4-BE49-F238E27FC236}">
                <a16:creationId xmlns:a16="http://schemas.microsoft.com/office/drawing/2014/main" id="{AADFA4C3-C577-4944-B23B-0E8CEECA00FE}"/>
              </a:ext>
            </a:extLst>
          </p:cNvPr>
          <p:cNvSpPr>
            <a:spLocks noGrp="1"/>
          </p:cNvSpPr>
          <p:nvPr>
            <p:ph type="dt" sz="half" idx="10"/>
          </p:nvPr>
        </p:nvSpPr>
        <p:spPr/>
        <p:txBody>
          <a:bodyPr/>
          <a:lstStyle>
            <a:lvl1pPr>
              <a:defRPr>
                <a:solidFill>
                  <a:schemeClr val="tx1"/>
                </a:solidFill>
              </a:defRPr>
            </a:lvl1pPr>
          </a:lstStyle>
          <a:p>
            <a:r>
              <a:rPr lang="en-US"/>
              <a:t>[Date]</a:t>
            </a:r>
            <a:endParaRPr lang="en-US" dirty="0"/>
          </a:p>
        </p:txBody>
      </p:sp>
    </p:spTree>
    <p:extLst>
      <p:ext uri="{BB962C8B-B14F-4D97-AF65-F5344CB8AC3E}">
        <p14:creationId xmlns:p14="http://schemas.microsoft.com/office/powerpoint/2010/main" val="3821021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Speaker_1">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4B49483A-D5BF-4B47-B9C4-0CB237B4ED7E}"/>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40000"/>
          <a:stretch/>
        </p:blipFill>
        <p:spPr>
          <a:xfrm>
            <a:off x="4876798" y="0"/>
            <a:ext cx="7315201" cy="6858000"/>
          </a:xfrm>
          <a:prstGeom prst="rect">
            <a:avLst/>
          </a:prstGeom>
        </p:spPr>
      </p:pic>
      <p:sp>
        <p:nvSpPr>
          <p:cNvPr id="2" name="Title 1">
            <a:extLst>
              <a:ext uri="{FF2B5EF4-FFF2-40B4-BE49-F238E27FC236}">
                <a16:creationId xmlns:a16="http://schemas.microsoft.com/office/drawing/2014/main" id="{5F8DD237-1E40-4383-9C51-545B9C5DD604}"/>
              </a:ext>
            </a:extLst>
          </p:cNvPr>
          <p:cNvSpPr>
            <a:spLocks noGrp="1"/>
          </p:cNvSpPr>
          <p:nvPr>
            <p:ph type="title" hasCustomPrompt="1"/>
          </p:nvPr>
        </p:nvSpPr>
        <p:spPr>
          <a:xfrm>
            <a:off x="762000" y="1600200"/>
            <a:ext cx="3697357" cy="1320103"/>
          </a:xfrm>
        </p:spPr>
        <p:txBody>
          <a:bodyPr vert="horz" wrap="square" lIns="0" tIns="0" rIns="0" bIns="0" rtlCol="0" anchor="b" anchorCtr="0">
            <a:normAutofit/>
          </a:bodyPr>
          <a:lstStyle>
            <a:lvl1pPr>
              <a:defRPr lang="en-US" sz="4000" b="0">
                <a:latin typeface="Georgia" panose="02040502050405020303" pitchFamily="18" charset="0"/>
                <a:ea typeface="+mj-ea"/>
              </a:defRPr>
            </a:lvl1pPr>
          </a:lstStyle>
          <a:p>
            <a:pPr marL="0" lvl="0">
              <a:lnSpc>
                <a:spcPct val="100000"/>
              </a:lnSpc>
            </a:pPr>
            <a:r>
              <a:rPr lang="en-US" dirty="0"/>
              <a:t>Speaker</a:t>
            </a:r>
          </a:p>
        </p:txBody>
      </p:sp>
      <p:sp>
        <p:nvSpPr>
          <p:cNvPr id="13" name="Rectangle 12">
            <a:extLst>
              <a:ext uri="{FF2B5EF4-FFF2-40B4-BE49-F238E27FC236}">
                <a16:creationId xmlns:a16="http://schemas.microsoft.com/office/drawing/2014/main" id="{6B8561DD-EDCD-4C98-87E1-A6FB380FEF4A}"/>
              </a:ext>
              <a:ext uri="{C183D7F6-B498-43B3-948B-1728B52AA6E4}">
                <adec:decorative xmlns:adec="http://schemas.microsoft.com/office/drawing/2017/decorative" val="1"/>
              </a:ext>
            </a:extLst>
          </p:cNvPr>
          <p:cNvSpPr/>
          <p:nvPr userDrawn="1"/>
        </p:nvSpPr>
        <p:spPr>
          <a:xfrm>
            <a:off x="787400" y="3196289"/>
            <a:ext cx="301752" cy="45719"/>
          </a:xfrm>
          <a:prstGeom prst="rect">
            <a:avLst/>
          </a:prstGeom>
          <a:solidFill>
            <a:srgbClr val="C74634"/>
          </a:solidFill>
          <a:ln>
            <a:solidFill>
              <a:srgbClr val="C7463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Picture Placeholder 4">
            <a:extLst>
              <a:ext uri="{FF2B5EF4-FFF2-40B4-BE49-F238E27FC236}">
                <a16:creationId xmlns:a16="http://schemas.microsoft.com/office/drawing/2014/main" id="{DEEA7EE7-413E-4F05-94D2-2DA6180164CA}"/>
              </a:ext>
            </a:extLst>
          </p:cNvPr>
          <p:cNvSpPr>
            <a:spLocks noGrp="1"/>
          </p:cNvSpPr>
          <p:nvPr>
            <p:ph type="pic" sz="quarter" idx="10"/>
          </p:nvPr>
        </p:nvSpPr>
        <p:spPr>
          <a:xfrm>
            <a:off x="6730914" y="1599494"/>
            <a:ext cx="3227476" cy="3247119"/>
          </a:xfrm>
        </p:spPr>
        <p:txBody>
          <a:bodyPr/>
          <a:lstStyle>
            <a:lvl1pPr>
              <a:defRPr>
                <a:solidFill>
                  <a:schemeClr val="tx1"/>
                </a:solidFill>
              </a:defRPr>
            </a:lvl1pPr>
          </a:lstStyle>
          <a:p>
            <a:r>
              <a:rPr lang="en-US"/>
              <a:t>Click icon to add picture</a:t>
            </a:r>
          </a:p>
        </p:txBody>
      </p:sp>
      <p:sp>
        <p:nvSpPr>
          <p:cNvPr id="37" name="Text Placeholder 33">
            <a:extLst>
              <a:ext uri="{FF2B5EF4-FFF2-40B4-BE49-F238E27FC236}">
                <a16:creationId xmlns:a16="http://schemas.microsoft.com/office/drawing/2014/main" id="{4B94D438-35CF-4631-8709-33AB89A0307E}"/>
              </a:ext>
            </a:extLst>
          </p:cNvPr>
          <p:cNvSpPr>
            <a:spLocks noGrp="1"/>
          </p:cNvSpPr>
          <p:nvPr>
            <p:ph type="body" sz="quarter" idx="12" hasCustomPrompt="1"/>
          </p:nvPr>
        </p:nvSpPr>
        <p:spPr>
          <a:xfrm>
            <a:off x="6730914" y="5145363"/>
            <a:ext cx="3236480" cy="365125"/>
          </a:xfrm>
        </p:spPr>
        <p:txBody>
          <a:bodyPr vert="horz" lIns="0" tIns="0" rIns="0" bIns="0" rtlCol="0" anchor="t" anchorCtr="0">
            <a:noAutofit/>
          </a:bodyPr>
          <a:lstStyle>
            <a:lvl1pPr>
              <a:defRPr lang="en-US" sz="2000" b="0" dirty="0">
                <a:solidFill>
                  <a:schemeClr val="tx1"/>
                </a:solidFill>
                <a:latin typeface="Oracle Sans Extra Bold" panose="020B0803020204020204" pitchFamily="34" charset="0"/>
                <a:ea typeface="+mj-ea"/>
                <a:cs typeface="Oracle Sans Extra Bold" panose="020B0803020204020204" pitchFamily="34" charset="0"/>
              </a:defRPr>
            </a:lvl1pPr>
          </a:lstStyle>
          <a:p>
            <a:pPr lvl="0">
              <a:spcBef>
                <a:spcPct val="0"/>
              </a:spcBef>
            </a:pPr>
            <a:r>
              <a:rPr lang="en-US" dirty="0"/>
              <a:t>Add speaker name</a:t>
            </a:r>
          </a:p>
        </p:txBody>
      </p:sp>
      <p:sp>
        <p:nvSpPr>
          <p:cNvPr id="38" name="Text Placeholder 33">
            <a:extLst>
              <a:ext uri="{FF2B5EF4-FFF2-40B4-BE49-F238E27FC236}">
                <a16:creationId xmlns:a16="http://schemas.microsoft.com/office/drawing/2014/main" id="{F34D25E2-243D-4B96-8C35-F96C56B3482F}"/>
              </a:ext>
            </a:extLst>
          </p:cNvPr>
          <p:cNvSpPr>
            <a:spLocks noGrp="1"/>
          </p:cNvSpPr>
          <p:nvPr>
            <p:ph type="body" sz="quarter" idx="13" hasCustomPrompt="1"/>
          </p:nvPr>
        </p:nvSpPr>
        <p:spPr>
          <a:xfrm>
            <a:off x="6730914" y="5509468"/>
            <a:ext cx="3236480" cy="365125"/>
          </a:xfrm>
        </p:spPr>
        <p:txBody>
          <a:bodyPr vert="horz" lIns="0" tIns="0" rIns="0" bIns="0" rtlCol="0" anchor="t" anchorCtr="0">
            <a:noAutofit/>
          </a:bodyPr>
          <a:lstStyle>
            <a:lvl1pPr>
              <a:defRPr lang="en-US" dirty="0">
                <a:solidFill>
                  <a:schemeClr val="tx1"/>
                </a:solidFill>
                <a:latin typeface="+mn-lt"/>
                <a:ea typeface="+mj-ea"/>
                <a:cs typeface="Oracle Sans Extra Bold" panose="020B0503020204020204" pitchFamily="34" charset="0"/>
              </a:defRPr>
            </a:lvl1pPr>
          </a:lstStyle>
          <a:p>
            <a:pPr lvl="0">
              <a:spcBef>
                <a:spcPct val="0"/>
              </a:spcBef>
            </a:pPr>
            <a:r>
              <a:rPr lang="en-US" dirty="0"/>
              <a:t>Add speaker title</a:t>
            </a:r>
          </a:p>
        </p:txBody>
      </p:sp>
      <p:pic>
        <p:nvPicPr>
          <p:cNvPr id="10" name="OTag">
            <a:extLst>
              <a:ext uri="{FF2B5EF4-FFF2-40B4-BE49-F238E27FC236}">
                <a16:creationId xmlns:a16="http://schemas.microsoft.com/office/drawing/2014/main" id="{ACACB2B4-7B71-9C4C-986F-8528A7AE7392}"/>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16" name="Slide Number Placeholder 7">
            <a:extLst>
              <a:ext uri="{FF2B5EF4-FFF2-40B4-BE49-F238E27FC236}">
                <a16:creationId xmlns:a16="http://schemas.microsoft.com/office/drawing/2014/main" id="{6BEF3F0C-7FEC-7B40-A1F6-8EE025365DEB}"/>
              </a:ext>
            </a:extLst>
          </p:cNvPr>
          <p:cNvSpPr>
            <a:spLocks noGrp="1"/>
          </p:cNvSpPr>
          <p:nvPr>
            <p:ph type="sldNum" sz="quarter" idx="15"/>
          </p:nvPr>
        </p:nvSpPr>
        <p:spPr>
          <a:xfrm>
            <a:off x="762000" y="6423660"/>
            <a:ext cx="365760" cy="365760"/>
          </a:xfrm>
        </p:spPr>
        <p:txBody>
          <a:bodyPr/>
          <a:lstStyle/>
          <a:p>
            <a:fld id="{345D60D9-5372-5F40-9443-0F9AE5BDC3C8}" type="slidenum">
              <a:rPr lang="en-US" smtClean="0"/>
              <a:pPr/>
              <a:t>‹#›</a:t>
            </a:fld>
            <a:endParaRPr lang="en-US" dirty="0"/>
          </a:p>
        </p:txBody>
      </p:sp>
      <p:sp>
        <p:nvSpPr>
          <p:cNvPr id="12" name="Footer Placeholder 4">
            <a:extLst>
              <a:ext uri="{FF2B5EF4-FFF2-40B4-BE49-F238E27FC236}">
                <a16:creationId xmlns:a16="http://schemas.microsoft.com/office/drawing/2014/main" id="{8D13E50C-836B-3442-AB9E-EEE2C6593479}"/>
              </a:ext>
            </a:extLst>
          </p:cNvPr>
          <p:cNvSpPr>
            <a:spLocks noGrp="1"/>
          </p:cNvSpPr>
          <p:nvPr>
            <p:ph type="ftr" sz="quarter" idx="11"/>
          </p:nvPr>
        </p:nvSpPr>
        <p:spPr>
          <a:xfrm>
            <a:off x="1127759" y="6423978"/>
            <a:ext cx="5745379" cy="365125"/>
          </a:xfrm>
        </p:spPr>
        <p:txBody>
          <a:bodyPr/>
          <a:lstStyle/>
          <a:p>
            <a:r>
              <a:rPr lang="en-US"/>
              <a:t>Copyright © 2022, Oracle and/or its affiliates  |  Confidential: Internal</a:t>
            </a:r>
            <a:endParaRPr lang="en-US" dirty="0"/>
          </a:p>
        </p:txBody>
      </p:sp>
      <p:sp>
        <p:nvSpPr>
          <p:cNvPr id="11" name="Date Placeholder 2">
            <a:extLst>
              <a:ext uri="{FF2B5EF4-FFF2-40B4-BE49-F238E27FC236}">
                <a16:creationId xmlns:a16="http://schemas.microsoft.com/office/drawing/2014/main" id="{BB3B6E64-A4C4-9D46-BFF1-1F043A38E608}"/>
              </a:ext>
            </a:extLst>
          </p:cNvPr>
          <p:cNvSpPr>
            <a:spLocks noGrp="1"/>
          </p:cNvSpPr>
          <p:nvPr>
            <p:ph type="dt" sz="half" idx="14"/>
          </p:nvPr>
        </p:nvSpPr>
        <p:spPr>
          <a:xfrm>
            <a:off x="6873138" y="6425604"/>
            <a:ext cx="2743200" cy="363500"/>
          </a:xfrm>
        </p:spPr>
        <p:txBody>
          <a:bodyPr/>
          <a:lstStyle/>
          <a:p>
            <a:r>
              <a:rPr lang="en-US"/>
              <a:t>[Date]</a:t>
            </a:r>
            <a:endParaRPr lang="en-US" dirty="0"/>
          </a:p>
        </p:txBody>
      </p:sp>
    </p:spTree>
    <p:extLst>
      <p:ext uri="{BB962C8B-B14F-4D97-AF65-F5344CB8AC3E}">
        <p14:creationId xmlns:p14="http://schemas.microsoft.com/office/powerpoint/2010/main" val="34361290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Speaker_2">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A5C0A570-849B-AC4C-8F27-8BDD8B194373}"/>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29772"/>
          <a:stretch/>
        </p:blipFill>
        <p:spPr>
          <a:xfrm>
            <a:off x="3629892" y="0"/>
            <a:ext cx="8562108" cy="6858000"/>
          </a:xfrm>
          <a:prstGeom prst="rect">
            <a:avLst/>
          </a:prstGeom>
        </p:spPr>
      </p:pic>
      <p:sp>
        <p:nvSpPr>
          <p:cNvPr id="2" name="Title 1">
            <a:extLst>
              <a:ext uri="{FF2B5EF4-FFF2-40B4-BE49-F238E27FC236}">
                <a16:creationId xmlns:a16="http://schemas.microsoft.com/office/drawing/2014/main" id="{31D55E47-4DBE-46C5-AA1D-6AC25D117460}"/>
              </a:ext>
            </a:extLst>
          </p:cNvPr>
          <p:cNvSpPr>
            <a:spLocks noGrp="1"/>
          </p:cNvSpPr>
          <p:nvPr>
            <p:ph type="title" hasCustomPrompt="1"/>
          </p:nvPr>
        </p:nvSpPr>
        <p:spPr>
          <a:xfrm>
            <a:off x="762000" y="1600200"/>
            <a:ext cx="2560320" cy="1320103"/>
          </a:xfrm>
        </p:spPr>
        <p:txBody>
          <a:bodyPr vert="horz" wrap="square" lIns="0" tIns="0" rIns="0" bIns="0" rtlCol="0" anchor="b" anchorCtr="0">
            <a:normAutofit/>
          </a:bodyPr>
          <a:lstStyle>
            <a:lvl1pPr marL="0" algn="l" defTabSz="914400" rtl="0" eaLnBrk="1" latinLnBrk="0" hangingPunct="1">
              <a:lnSpc>
                <a:spcPct val="100000"/>
              </a:lnSpc>
              <a:spcBef>
                <a:spcPct val="0"/>
              </a:spcBef>
              <a:buNone/>
              <a:defRPr lang="en-US" sz="4000" b="0" i="0" kern="1200" baseline="0" dirty="0">
                <a:solidFill>
                  <a:schemeClr val="tx1"/>
                </a:solidFill>
                <a:latin typeface="Georgia" panose="02040502050405020303" pitchFamily="18" charset="0"/>
                <a:ea typeface="+mj-ea"/>
                <a:cs typeface="+mj-cs"/>
              </a:defRPr>
            </a:lvl1pPr>
          </a:lstStyle>
          <a:p>
            <a:pPr marL="0" lvl="0">
              <a:lnSpc>
                <a:spcPct val="100000"/>
              </a:lnSpc>
            </a:pPr>
            <a:r>
              <a:rPr lang="en-US" dirty="0"/>
              <a:t>Speakers</a:t>
            </a:r>
          </a:p>
        </p:txBody>
      </p:sp>
      <p:sp>
        <p:nvSpPr>
          <p:cNvPr id="20" name="Rectangle 19">
            <a:extLst>
              <a:ext uri="{FF2B5EF4-FFF2-40B4-BE49-F238E27FC236}">
                <a16:creationId xmlns:a16="http://schemas.microsoft.com/office/drawing/2014/main" id="{CF743AC2-8A7C-45C1-A7EA-F56435C6EDFD}"/>
              </a:ext>
              <a:ext uri="{C183D7F6-B498-43B3-948B-1728B52AA6E4}">
                <adec:decorative xmlns:adec="http://schemas.microsoft.com/office/drawing/2017/decorative" val="1"/>
              </a:ext>
            </a:extLst>
          </p:cNvPr>
          <p:cNvSpPr/>
          <p:nvPr userDrawn="1"/>
        </p:nvSpPr>
        <p:spPr>
          <a:xfrm>
            <a:off x="787400" y="3196289"/>
            <a:ext cx="301752" cy="45719"/>
          </a:xfrm>
          <a:prstGeom prst="rect">
            <a:avLst/>
          </a:prstGeom>
          <a:solidFill>
            <a:srgbClr val="C74634"/>
          </a:solidFill>
          <a:ln>
            <a:solidFill>
              <a:srgbClr val="C7463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Picture Placeholder 4">
            <a:extLst>
              <a:ext uri="{FF2B5EF4-FFF2-40B4-BE49-F238E27FC236}">
                <a16:creationId xmlns:a16="http://schemas.microsoft.com/office/drawing/2014/main" id="{DEEA7EE7-413E-4F05-94D2-2DA6180164CA}"/>
              </a:ext>
            </a:extLst>
          </p:cNvPr>
          <p:cNvSpPr>
            <a:spLocks noGrp="1"/>
          </p:cNvSpPr>
          <p:nvPr>
            <p:ph type="pic" sz="quarter" idx="10"/>
          </p:nvPr>
        </p:nvSpPr>
        <p:spPr>
          <a:xfrm>
            <a:off x="4408473" y="1599336"/>
            <a:ext cx="3227832" cy="3247119"/>
          </a:xfrm>
        </p:spPr>
        <p:txBody>
          <a:bodyPr/>
          <a:lstStyle>
            <a:lvl1pPr>
              <a:defRPr>
                <a:solidFill>
                  <a:schemeClr val="tx1"/>
                </a:solidFill>
              </a:defRPr>
            </a:lvl1pPr>
          </a:lstStyle>
          <a:p>
            <a:r>
              <a:rPr lang="en-US"/>
              <a:t>Click icon to add picture</a:t>
            </a:r>
            <a:endParaRPr lang="en-US" dirty="0"/>
          </a:p>
        </p:txBody>
      </p:sp>
      <p:sp>
        <p:nvSpPr>
          <p:cNvPr id="37" name="Text Placeholder 33">
            <a:extLst>
              <a:ext uri="{FF2B5EF4-FFF2-40B4-BE49-F238E27FC236}">
                <a16:creationId xmlns:a16="http://schemas.microsoft.com/office/drawing/2014/main" id="{4B94D438-35CF-4631-8709-33AB89A0307E}"/>
              </a:ext>
            </a:extLst>
          </p:cNvPr>
          <p:cNvSpPr>
            <a:spLocks noGrp="1"/>
          </p:cNvSpPr>
          <p:nvPr>
            <p:ph type="body" sz="quarter" idx="12" hasCustomPrompt="1"/>
          </p:nvPr>
        </p:nvSpPr>
        <p:spPr>
          <a:xfrm>
            <a:off x="4408473" y="5145205"/>
            <a:ext cx="3227832" cy="365125"/>
          </a:xfrm>
        </p:spPr>
        <p:txBody>
          <a:bodyPr vert="horz" lIns="0" tIns="0" rIns="0" bIns="0" rtlCol="0" anchor="t" anchorCtr="0">
            <a:noAutofit/>
          </a:bodyPr>
          <a:lstStyle>
            <a:lvl1pPr>
              <a:defRPr lang="en-US" sz="2000" b="0" dirty="0">
                <a:solidFill>
                  <a:schemeClr val="tx1"/>
                </a:solidFill>
                <a:latin typeface="Oracle Sans Extra Bold" panose="020B0803020204020204" pitchFamily="34" charset="0"/>
                <a:ea typeface="+mj-ea"/>
                <a:cs typeface="Oracle Sans Extra Bold" panose="020B0803020204020204" pitchFamily="34" charset="0"/>
              </a:defRPr>
            </a:lvl1pPr>
          </a:lstStyle>
          <a:p>
            <a:pPr lvl="0">
              <a:spcBef>
                <a:spcPct val="0"/>
              </a:spcBef>
            </a:pPr>
            <a:r>
              <a:rPr lang="en-US" dirty="0"/>
              <a:t>Add speaker name</a:t>
            </a:r>
          </a:p>
        </p:txBody>
      </p:sp>
      <p:sp>
        <p:nvSpPr>
          <p:cNvPr id="38" name="Text Placeholder 33">
            <a:extLst>
              <a:ext uri="{FF2B5EF4-FFF2-40B4-BE49-F238E27FC236}">
                <a16:creationId xmlns:a16="http://schemas.microsoft.com/office/drawing/2014/main" id="{F34D25E2-243D-4B96-8C35-F96C56B3482F}"/>
              </a:ext>
            </a:extLst>
          </p:cNvPr>
          <p:cNvSpPr>
            <a:spLocks noGrp="1"/>
          </p:cNvSpPr>
          <p:nvPr>
            <p:ph type="body" sz="quarter" idx="13" hasCustomPrompt="1"/>
          </p:nvPr>
        </p:nvSpPr>
        <p:spPr>
          <a:xfrm>
            <a:off x="4408473" y="5509310"/>
            <a:ext cx="3227832" cy="365125"/>
          </a:xfrm>
        </p:spPr>
        <p:txBody>
          <a:bodyPr vert="horz" lIns="0" tIns="0" rIns="0" bIns="0" rtlCol="0" anchor="t" anchorCtr="0">
            <a:noAutofit/>
          </a:bodyPr>
          <a:lstStyle>
            <a:lvl1pPr>
              <a:defRPr lang="en-US" dirty="0">
                <a:solidFill>
                  <a:schemeClr val="tx1"/>
                </a:solidFill>
                <a:latin typeface="+mn-lt"/>
                <a:ea typeface="+mj-ea"/>
                <a:cs typeface="Oracle Sans Extra Bold" panose="020B0503020204020204" pitchFamily="34" charset="0"/>
              </a:defRPr>
            </a:lvl1pPr>
          </a:lstStyle>
          <a:p>
            <a:pPr lvl="0">
              <a:spcBef>
                <a:spcPct val="0"/>
              </a:spcBef>
            </a:pPr>
            <a:r>
              <a:rPr lang="en-US" dirty="0"/>
              <a:t>Add speaker title</a:t>
            </a:r>
          </a:p>
        </p:txBody>
      </p:sp>
      <p:pic>
        <p:nvPicPr>
          <p:cNvPr id="10" name="OTag">
            <a:extLst>
              <a:ext uri="{FF2B5EF4-FFF2-40B4-BE49-F238E27FC236}">
                <a16:creationId xmlns:a16="http://schemas.microsoft.com/office/drawing/2014/main" id="{ACACB2B4-7B71-9C4C-986F-8528A7AE7392}"/>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14" name="Date Placeholder 2">
            <a:extLst>
              <a:ext uri="{FF2B5EF4-FFF2-40B4-BE49-F238E27FC236}">
                <a16:creationId xmlns:a16="http://schemas.microsoft.com/office/drawing/2014/main" id="{AE9A0A8C-2E6F-464B-9FD1-B9649E73A5C1}"/>
              </a:ext>
            </a:extLst>
          </p:cNvPr>
          <p:cNvSpPr>
            <a:spLocks noGrp="1"/>
          </p:cNvSpPr>
          <p:nvPr>
            <p:ph type="dt" sz="half" idx="17"/>
          </p:nvPr>
        </p:nvSpPr>
        <p:spPr>
          <a:xfrm>
            <a:off x="6873138" y="6425604"/>
            <a:ext cx="2743200" cy="363500"/>
          </a:xfrm>
        </p:spPr>
        <p:txBody>
          <a:bodyPr/>
          <a:lstStyle/>
          <a:p>
            <a:r>
              <a:rPr lang="en-US"/>
              <a:t>[Date]</a:t>
            </a:r>
            <a:endParaRPr lang="en-US" dirty="0"/>
          </a:p>
        </p:txBody>
      </p:sp>
      <p:sp>
        <p:nvSpPr>
          <p:cNvPr id="15" name="Footer Placeholder 4">
            <a:extLst>
              <a:ext uri="{FF2B5EF4-FFF2-40B4-BE49-F238E27FC236}">
                <a16:creationId xmlns:a16="http://schemas.microsoft.com/office/drawing/2014/main" id="{0CCA3A0C-D472-2543-A7D4-913248392BB8}"/>
              </a:ext>
            </a:extLst>
          </p:cNvPr>
          <p:cNvSpPr>
            <a:spLocks noGrp="1"/>
          </p:cNvSpPr>
          <p:nvPr>
            <p:ph type="ftr" sz="quarter" idx="11"/>
          </p:nvPr>
        </p:nvSpPr>
        <p:spPr>
          <a:xfrm>
            <a:off x="1127759" y="6423978"/>
            <a:ext cx="5745379" cy="365125"/>
          </a:xfrm>
        </p:spPr>
        <p:txBody>
          <a:bodyPr/>
          <a:lstStyle/>
          <a:p>
            <a:r>
              <a:rPr lang="en-US"/>
              <a:t>Copyright © 2022, Oracle and/or its affiliates  |  Confidential: Internal</a:t>
            </a:r>
            <a:endParaRPr lang="en-US" dirty="0"/>
          </a:p>
        </p:txBody>
      </p:sp>
      <p:sp>
        <p:nvSpPr>
          <p:cNvPr id="18" name="Slide Number Placeholder 7">
            <a:extLst>
              <a:ext uri="{FF2B5EF4-FFF2-40B4-BE49-F238E27FC236}">
                <a16:creationId xmlns:a16="http://schemas.microsoft.com/office/drawing/2014/main" id="{140478BB-E705-324F-B49B-B24DA1FA107C}"/>
              </a:ext>
            </a:extLst>
          </p:cNvPr>
          <p:cNvSpPr>
            <a:spLocks noGrp="1"/>
          </p:cNvSpPr>
          <p:nvPr>
            <p:ph type="sldNum" sz="quarter" idx="18"/>
          </p:nvPr>
        </p:nvSpPr>
        <p:spPr>
          <a:xfrm>
            <a:off x="762000" y="6423660"/>
            <a:ext cx="365760" cy="365760"/>
          </a:xfrm>
        </p:spPr>
        <p:txBody>
          <a:bodyPr/>
          <a:lstStyle/>
          <a:p>
            <a:fld id="{345D60D9-5372-5F40-9443-0F9AE5BDC3C8}" type="slidenum">
              <a:rPr lang="en-US" smtClean="0"/>
              <a:pPr/>
              <a:t>‹#›</a:t>
            </a:fld>
            <a:endParaRPr lang="en-US" dirty="0"/>
          </a:p>
        </p:txBody>
      </p:sp>
      <p:sp>
        <p:nvSpPr>
          <p:cNvPr id="17" name="Picture Placeholder 4">
            <a:extLst>
              <a:ext uri="{FF2B5EF4-FFF2-40B4-BE49-F238E27FC236}">
                <a16:creationId xmlns:a16="http://schemas.microsoft.com/office/drawing/2014/main" id="{AD80FD35-1640-4598-BFDA-3E05A9FCEBBE}"/>
              </a:ext>
            </a:extLst>
          </p:cNvPr>
          <p:cNvSpPr>
            <a:spLocks noGrp="1"/>
          </p:cNvSpPr>
          <p:nvPr>
            <p:ph type="pic" sz="quarter" idx="19"/>
          </p:nvPr>
        </p:nvSpPr>
        <p:spPr>
          <a:xfrm>
            <a:off x="7942248" y="1599336"/>
            <a:ext cx="3227832" cy="3247119"/>
          </a:xfrm>
        </p:spPr>
        <p:txBody>
          <a:bodyPr/>
          <a:lstStyle>
            <a:lvl1pPr>
              <a:defRPr>
                <a:solidFill>
                  <a:schemeClr val="tx1"/>
                </a:solidFill>
              </a:defRPr>
            </a:lvl1pPr>
          </a:lstStyle>
          <a:p>
            <a:r>
              <a:rPr lang="en-US"/>
              <a:t>Click icon to add picture</a:t>
            </a:r>
          </a:p>
        </p:txBody>
      </p:sp>
      <p:sp>
        <p:nvSpPr>
          <p:cNvPr id="21" name="Text Placeholder 33">
            <a:extLst>
              <a:ext uri="{FF2B5EF4-FFF2-40B4-BE49-F238E27FC236}">
                <a16:creationId xmlns:a16="http://schemas.microsoft.com/office/drawing/2014/main" id="{AF0CFD6E-C443-4D08-B5C0-973C8F72617B}"/>
              </a:ext>
            </a:extLst>
          </p:cNvPr>
          <p:cNvSpPr>
            <a:spLocks noGrp="1"/>
          </p:cNvSpPr>
          <p:nvPr>
            <p:ph type="body" sz="quarter" idx="20" hasCustomPrompt="1"/>
          </p:nvPr>
        </p:nvSpPr>
        <p:spPr>
          <a:xfrm>
            <a:off x="7942248" y="5145205"/>
            <a:ext cx="3227832" cy="365125"/>
          </a:xfrm>
        </p:spPr>
        <p:txBody>
          <a:bodyPr vert="horz" lIns="0" tIns="0" rIns="0" bIns="0" rtlCol="0" anchor="t" anchorCtr="0">
            <a:noAutofit/>
          </a:bodyPr>
          <a:lstStyle>
            <a:lvl1pPr>
              <a:defRPr lang="en-US" sz="2000" b="0" dirty="0">
                <a:solidFill>
                  <a:schemeClr val="tx1"/>
                </a:solidFill>
                <a:latin typeface="Oracle Sans Extra Bold" panose="020B0803020204020204" pitchFamily="34" charset="0"/>
                <a:ea typeface="+mj-ea"/>
                <a:cs typeface="Oracle Sans Extra Bold" panose="020B0803020204020204" pitchFamily="34" charset="0"/>
              </a:defRPr>
            </a:lvl1pPr>
          </a:lstStyle>
          <a:p>
            <a:pPr lvl="0">
              <a:spcBef>
                <a:spcPct val="0"/>
              </a:spcBef>
            </a:pPr>
            <a:r>
              <a:rPr lang="en-US" dirty="0"/>
              <a:t>Add speaker name</a:t>
            </a:r>
          </a:p>
        </p:txBody>
      </p:sp>
      <p:sp>
        <p:nvSpPr>
          <p:cNvPr id="25" name="Text Placeholder 33">
            <a:extLst>
              <a:ext uri="{FF2B5EF4-FFF2-40B4-BE49-F238E27FC236}">
                <a16:creationId xmlns:a16="http://schemas.microsoft.com/office/drawing/2014/main" id="{F3C3D640-B9ED-4162-9C4F-0F9F774E639B}"/>
              </a:ext>
            </a:extLst>
          </p:cNvPr>
          <p:cNvSpPr>
            <a:spLocks noGrp="1"/>
          </p:cNvSpPr>
          <p:nvPr>
            <p:ph type="body" sz="quarter" idx="21" hasCustomPrompt="1"/>
          </p:nvPr>
        </p:nvSpPr>
        <p:spPr>
          <a:xfrm>
            <a:off x="7942248" y="5509310"/>
            <a:ext cx="3227832" cy="365125"/>
          </a:xfrm>
        </p:spPr>
        <p:txBody>
          <a:bodyPr vert="horz" lIns="0" tIns="0" rIns="0" bIns="0" rtlCol="0" anchor="t" anchorCtr="0">
            <a:noAutofit/>
          </a:bodyPr>
          <a:lstStyle>
            <a:lvl1pPr>
              <a:defRPr lang="en-US" dirty="0">
                <a:solidFill>
                  <a:schemeClr val="tx1"/>
                </a:solidFill>
                <a:latin typeface="+mn-lt"/>
                <a:ea typeface="+mj-ea"/>
                <a:cs typeface="Oracle Sans Extra Bold" panose="020B0503020204020204" pitchFamily="34" charset="0"/>
              </a:defRPr>
            </a:lvl1pPr>
          </a:lstStyle>
          <a:p>
            <a:pPr lvl="0">
              <a:spcBef>
                <a:spcPct val="0"/>
              </a:spcBef>
            </a:pPr>
            <a:r>
              <a:rPr lang="en-US" dirty="0"/>
              <a:t>Add speaker title</a:t>
            </a:r>
          </a:p>
        </p:txBody>
      </p:sp>
    </p:spTree>
    <p:extLst>
      <p:ext uri="{BB962C8B-B14F-4D97-AF65-F5344CB8AC3E}">
        <p14:creationId xmlns:p14="http://schemas.microsoft.com/office/powerpoint/2010/main" val="5618001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Speaker_3">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B5F7083D-E5B1-3F4E-B342-0D8EF2A1F39B}"/>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29772"/>
          <a:stretch/>
        </p:blipFill>
        <p:spPr>
          <a:xfrm>
            <a:off x="3629892" y="0"/>
            <a:ext cx="8562108" cy="6858000"/>
          </a:xfrm>
          <a:prstGeom prst="rect">
            <a:avLst/>
          </a:prstGeom>
        </p:spPr>
      </p:pic>
      <p:sp>
        <p:nvSpPr>
          <p:cNvPr id="32" name="Title 1">
            <a:extLst>
              <a:ext uri="{FF2B5EF4-FFF2-40B4-BE49-F238E27FC236}">
                <a16:creationId xmlns:a16="http://schemas.microsoft.com/office/drawing/2014/main" id="{F61107A6-7831-4EC7-8264-2809B94682DD}"/>
              </a:ext>
            </a:extLst>
          </p:cNvPr>
          <p:cNvSpPr>
            <a:spLocks noGrp="1"/>
          </p:cNvSpPr>
          <p:nvPr>
            <p:ph type="title" hasCustomPrompt="1"/>
          </p:nvPr>
        </p:nvSpPr>
        <p:spPr>
          <a:xfrm>
            <a:off x="762000" y="1600200"/>
            <a:ext cx="2560320" cy="1320103"/>
          </a:xfrm>
        </p:spPr>
        <p:txBody>
          <a:bodyPr vert="horz" wrap="square" lIns="0" tIns="0" rIns="0" bIns="0" rtlCol="0" anchor="b" anchorCtr="0">
            <a:normAutofit/>
          </a:bodyPr>
          <a:lstStyle>
            <a:lvl1pPr marL="0" algn="l" defTabSz="914400" rtl="0" eaLnBrk="1" latinLnBrk="0" hangingPunct="1">
              <a:lnSpc>
                <a:spcPct val="100000"/>
              </a:lnSpc>
              <a:spcBef>
                <a:spcPct val="0"/>
              </a:spcBef>
              <a:buNone/>
              <a:defRPr lang="en-US" sz="4000" b="0" i="0" kern="1200" baseline="0" dirty="0">
                <a:solidFill>
                  <a:schemeClr val="tx1"/>
                </a:solidFill>
                <a:latin typeface="Georgia" panose="02040502050405020303" pitchFamily="18" charset="0"/>
                <a:ea typeface="+mj-ea"/>
                <a:cs typeface="+mj-cs"/>
              </a:defRPr>
            </a:lvl1pPr>
          </a:lstStyle>
          <a:p>
            <a:pPr marL="0" lvl="0">
              <a:lnSpc>
                <a:spcPct val="100000"/>
              </a:lnSpc>
            </a:pPr>
            <a:r>
              <a:rPr lang="en-US" dirty="0"/>
              <a:t>Speakers</a:t>
            </a:r>
          </a:p>
        </p:txBody>
      </p:sp>
      <p:sp>
        <p:nvSpPr>
          <p:cNvPr id="29" name="Rectangle 28">
            <a:extLst>
              <a:ext uri="{FF2B5EF4-FFF2-40B4-BE49-F238E27FC236}">
                <a16:creationId xmlns:a16="http://schemas.microsoft.com/office/drawing/2014/main" id="{4DADD3A8-3DD5-4C10-AE4C-B2A30501B64B}"/>
              </a:ext>
              <a:ext uri="{C183D7F6-B498-43B3-948B-1728B52AA6E4}">
                <adec:decorative xmlns:adec="http://schemas.microsoft.com/office/drawing/2017/decorative" val="1"/>
              </a:ext>
            </a:extLst>
          </p:cNvPr>
          <p:cNvSpPr/>
          <p:nvPr userDrawn="1"/>
        </p:nvSpPr>
        <p:spPr>
          <a:xfrm>
            <a:off x="787400" y="3196289"/>
            <a:ext cx="301752" cy="45719"/>
          </a:xfrm>
          <a:prstGeom prst="rect">
            <a:avLst/>
          </a:prstGeom>
          <a:solidFill>
            <a:srgbClr val="C74634"/>
          </a:solidFill>
          <a:ln>
            <a:solidFill>
              <a:srgbClr val="C7463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Picture Placeholder 4">
            <a:extLst>
              <a:ext uri="{FF2B5EF4-FFF2-40B4-BE49-F238E27FC236}">
                <a16:creationId xmlns:a16="http://schemas.microsoft.com/office/drawing/2014/main" id="{DEEA7EE7-413E-4F05-94D2-2DA6180164CA}"/>
              </a:ext>
            </a:extLst>
          </p:cNvPr>
          <p:cNvSpPr>
            <a:spLocks noGrp="1"/>
          </p:cNvSpPr>
          <p:nvPr>
            <p:ph type="pic" sz="quarter" idx="10"/>
          </p:nvPr>
        </p:nvSpPr>
        <p:spPr>
          <a:xfrm>
            <a:off x="3973424" y="1503086"/>
            <a:ext cx="2368296" cy="2331720"/>
          </a:xfrm>
        </p:spPr>
        <p:txBody>
          <a:bodyPr/>
          <a:lstStyle>
            <a:lvl1pPr>
              <a:defRPr>
                <a:solidFill>
                  <a:schemeClr val="tx1"/>
                </a:solidFill>
              </a:defRPr>
            </a:lvl1pPr>
          </a:lstStyle>
          <a:p>
            <a:r>
              <a:rPr lang="en-US"/>
              <a:t>Click icon to add picture</a:t>
            </a:r>
            <a:endParaRPr lang="en-US" dirty="0"/>
          </a:p>
        </p:txBody>
      </p:sp>
      <p:sp>
        <p:nvSpPr>
          <p:cNvPr id="37" name="Text Placeholder 33">
            <a:extLst>
              <a:ext uri="{FF2B5EF4-FFF2-40B4-BE49-F238E27FC236}">
                <a16:creationId xmlns:a16="http://schemas.microsoft.com/office/drawing/2014/main" id="{4B94D438-35CF-4631-8709-33AB89A0307E}"/>
              </a:ext>
            </a:extLst>
          </p:cNvPr>
          <p:cNvSpPr>
            <a:spLocks noGrp="1"/>
          </p:cNvSpPr>
          <p:nvPr>
            <p:ph type="body" sz="quarter" idx="12" hasCustomPrompt="1"/>
          </p:nvPr>
        </p:nvSpPr>
        <p:spPr>
          <a:xfrm>
            <a:off x="3973423" y="4129592"/>
            <a:ext cx="2368296" cy="312444"/>
          </a:xfrm>
        </p:spPr>
        <p:txBody>
          <a:bodyPr vert="horz" lIns="0" tIns="0" rIns="0" bIns="0" rtlCol="0" anchor="t" anchorCtr="0">
            <a:noAutofit/>
          </a:bodyPr>
          <a:lstStyle>
            <a:lvl1pPr>
              <a:defRPr lang="en-US" sz="1600" b="0" dirty="0">
                <a:solidFill>
                  <a:schemeClr val="tx1"/>
                </a:solidFill>
                <a:latin typeface="Oracle Sans Extra Bold" panose="020B0803020204020204" pitchFamily="34" charset="0"/>
                <a:ea typeface="+mj-ea"/>
                <a:cs typeface="Oracle Sans Extra Bold" panose="020B0803020204020204" pitchFamily="34" charset="0"/>
              </a:defRPr>
            </a:lvl1pPr>
          </a:lstStyle>
          <a:p>
            <a:pPr lvl="0">
              <a:spcBef>
                <a:spcPct val="0"/>
              </a:spcBef>
            </a:pPr>
            <a:r>
              <a:rPr lang="en-US" dirty="0"/>
              <a:t>Add speaker name</a:t>
            </a:r>
          </a:p>
        </p:txBody>
      </p:sp>
      <p:sp>
        <p:nvSpPr>
          <p:cNvPr id="38" name="Text Placeholder 33">
            <a:extLst>
              <a:ext uri="{FF2B5EF4-FFF2-40B4-BE49-F238E27FC236}">
                <a16:creationId xmlns:a16="http://schemas.microsoft.com/office/drawing/2014/main" id="{F34D25E2-243D-4B96-8C35-F96C56B3482F}"/>
              </a:ext>
            </a:extLst>
          </p:cNvPr>
          <p:cNvSpPr>
            <a:spLocks noGrp="1"/>
          </p:cNvSpPr>
          <p:nvPr>
            <p:ph type="body" sz="quarter" idx="13" hasCustomPrompt="1"/>
          </p:nvPr>
        </p:nvSpPr>
        <p:spPr>
          <a:xfrm>
            <a:off x="3973423" y="4458391"/>
            <a:ext cx="2368296" cy="278431"/>
          </a:xfrm>
        </p:spPr>
        <p:txBody>
          <a:bodyPr vert="horz" lIns="0" tIns="0" rIns="0" bIns="0" rtlCol="0" anchor="t" anchorCtr="0">
            <a:noAutofit/>
          </a:bodyPr>
          <a:lstStyle>
            <a:lvl1pPr>
              <a:defRPr lang="en-US" sz="1400" dirty="0">
                <a:solidFill>
                  <a:schemeClr val="tx1"/>
                </a:solidFill>
                <a:latin typeface="+mn-lt"/>
                <a:ea typeface="+mj-ea"/>
                <a:cs typeface="Oracle Sans Extra Bold" panose="020B0503020204020204" pitchFamily="34" charset="0"/>
              </a:defRPr>
            </a:lvl1pPr>
          </a:lstStyle>
          <a:p>
            <a:pPr lvl="0">
              <a:spcBef>
                <a:spcPct val="0"/>
              </a:spcBef>
            </a:pPr>
            <a:r>
              <a:rPr lang="en-US" dirty="0"/>
              <a:t>Add speaker title</a:t>
            </a:r>
          </a:p>
        </p:txBody>
      </p:sp>
      <p:sp>
        <p:nvSpPr>
          <p:cNvPr id="31" name="Picture Placeholder 4">
            <a:extLst>
              <a:ext uri="{FF2B5EF4-FFF2-40B4-BE49-F238E27FC236}">
                <a16:creationId xmlns:a16="http://schemas.microsoft.com/office/drawing/2014/main" id="{FDC25F51-F732-4DED-B41F-218C4B09A992}"/>
              </a:ext>
            </a:extLst>
          </p:cNvPr>
          <p:cNvSpPr>
            <a:spLocks noGrp="1"/>
          </p:cNvSpPr>
          <p:nvPr>
            <p:ph type="pic" sz="quarter" idx="28"/>
          </p:nvPr>
        </p:nvSpPr>
        <p:spPr>
          <a:xfrm>
            <a:off x="6640424" y="1503086"/>
            <a:ext cx="2368296" cy="2331720"/>
          </a:xfrm>
        </p:spPr>
        <p:txBody>
          <a:bodyPr/>
          <a:lstStyle>
            <a:lvl1pPr>
              <a:defRPr>
                <a:solidFill>
                  <a:schemeClr val="tx1"/>
                </a:solidFill>
              </a:defRPr>
            </a:lvl1pPr>
          </a:lstStyle>
          <a:p>
            <a:r>
              <a:rPr lang="en-US"/>
              <a:t>Click icon to add picture</a:t>
            </a:r>
            <a:endParaRPr lang="en-US" dirty="0"/>
          </a:p>
        </p:txBody>
      </p:sp>
      <p:sp>
        <p:nvSpPr>
          <p:cNvPr id="33" name="Text Placeholder 33">
            <a:extLst>
              <a:ext uri="{FF2B5EF4-FFF2-40B4-BE49-F238E27FC236}">
                <a16:creationId xmlns:a16="http://schemas.microsoft.com/office/drawing/2014/main" id="{D1B52A4B-0972-4F91-92C6-8090BEF5CCCB}"/>
              </a:ext>
            </a:extLst>
          </p:cNvPr>
          <p:cNvSpPr>
            <a:spLocks noGrp="1"/>
          </p:cNvSpPr>
          <p:nvPr>
            <p:ph type="body" sz="quarter" idx="29" hasCustomPrompt="1"/>
          </p:nvPr>
        </p:nvSpPr>
        <p:spPr>
          <a:xfrm>
            <a:off x="6640423" y="4129592"/>
            <a:ext cx="2368296" cy="312444"/>
          </a:xfrm>
        </p:spPr>
        <p:txBody>
          <a:bodyPr vert="horz" lIns="0" tIns="0" rIns="0" bIns="0" rtlCol="0" anchor="t" anchorCtr="0">
            <a:noAutofit/>
          </a:bodyPr>
          <a:lstStyle>
            <a:lvl1pPr>
              <a:defRPr lang="en-US" sz="1600" b="0" dirty="0">
                <a:solidFill>
                  <a:schemeClr val="tx1"/>
                </a:solidFill>
                <a:latin typeface="Oracle Sans Extra Bold" panose="020B0803020204020204" pitchFamily="34" charset="0"/>
                <a:ea typeface="+mj-ea"/>
                <a:cs typeface="Oracle Sans Extra Bold" panose="020B0803020204020204" pitchFamily="34" charset="0"/>
              </a:defRPr>
            </a:lvl1pPr>
          </a:lstStyle>
          <a:p>
            <a:pPr lvl="0">
              <a:spcBef>
                <a:spcPct val="0"/>
              </a:spcBef>
            </a:pPr>
            <a:r>
              <a:rPr lang="en-US" dirty="0"/>
              <a:t>Add speaker name</a:t>
            </a:r>
          </a:p>
        </p:txBody>
      </p:sp>
      <p:sp>
        <p:nvSpPr>
          <p:cNvPr id="34" name="Text Placeholder 33">
            <a:extLst>
              <a:ext uri="{FF2B5EF4-FFF2-40B4-BE49-F238E27FC236}">
                <a16:creationId xmlns:a16="http://schemas.microsoft.com/office/drawing/2014/main" id="{D6D713D8-07E2-4DC7-808A-1A9CD0EBCC6B}"/>
              </a:ext>
            </a:extLst>
          </p:cNvPr>
          <p:cNvSpPr>
            <a:spLocks noGrp="1"/>
          </p:cNvSpPr>
          <p:nvPr>
            <p:ph type="body" sz="quarter" idx="30" hasCustomPrompt="1"/>
          </p:nvPr>
        </p:nvSpPr>
        <p:spPr>
          <a:xfrm>
            <a:off x="6640423" y="4458391"/>
            <a:ext cx="2368296" cy="278431"/>
          </a:xfrm>
        </p:spPr>
        <p:txBody>
          <a:bodyPr vert="horz" lIns="0" tIns="0" rIns="0" bIns="0" rtlCol="0" anchor="t" anchorCtr="0">
            <a:noAutofit/>
          </a:bodyPr>
          <a:lstStyle>
            <a:lvl1pPr>
              <a:defRPr lang="en-US" sz="1400" dirty="0">
                <a:solidFill>
                  <a:schemeClr val="tx1"/>
                </a:solidFill>
                <a:latin typeface="+mn-lt"/>
                <a:ea typeface="+mj-ea"/>
                <a:cs typeface="Oracle Sans Extra Bold" panose="020B0503020204020204" pitchFamily="34" charset="0"/>
              </a:defRPr>
            </a:lvl1pPr>
          </a:lstStyle>
          <a:p>
            <a:pPr lvl="0">
              <a:spcBef>
                <a:spcPct val="0"/>
              </a:spcBef>
            </a:pPr>
            <a:r>
              <a:rPr lang="en-US" dirty="0"/>
              <a:t>Add speaker title</a:t>
            </a:r>
          </a:p>
        </p:txBody>
      </p:sp>
      <p:sp>
        <p:nvSpPr>
          <p:cNvPr id="35" name="Picture Placeholder 4">
            <a:extLst>
              <a:ext uri="{FF2B5EF4-FFF2-40B4-BE49-F238E27FC236}">
                <a16:creationId xmlns:a16="http://schemas.microsoft.com/office/drawing/2014/main" id="{D54CB0FE-E711-41BE-AE1E-539BC7B7761E}"/>
              </a:ext>
            </a:extLst>
          </p:cNvPr>
          <p:cNvSpPr>
            <a:spLocks noGrp="1"/>
          </p:cNvSpPr>
          <p:nvPr>
            <p:ph type="pic" sz="quarter" idx="31"/>
          </p:nvPr>
        </p:nvSpPr>
        <p:spPr>
          <a:xfrm>
            <a:off x="9316949" y="1503086"/>
            <a:ext cx="2368296" cy="2331720"/>
          </a:xfrm>
        </p:spPr>
        <p:txBody>
          <a:bodyPr/>
          <a:lstStyle>
            <a:lvl1pPr>
              <a:defRPr>
                <a:solidFill>
                  <a:schemeClr val="tx1"/>
                </a:solidFill>
              </a:defRPr>
            </a:lvl1pPr>
          </a:lstStyle>
          <a:p>
            <a:r>
              <a:rPr lang="en-US"/>
              <a:t>Click icon to add picture</a:t>
            </a:r>
            <a:endParaRPr lang="en-US" dirty="0"/>
          </a:p>
        </p:txBody>
      </p:sp>
      <p:sp>
        <p:nvSpPr>
          <p:cNvPr id="36" name="Text Placeholder 33">
            <a:extLst>
              <a:ext uri="{FF2B5EF4-FFF2-40B4-BE49-F238E27FC236}">
                <a16:creationId xmlns:a16="http://schemas.microsoft.com/office/drawing/2014/main" id="{C9D94F0F-A124-427C-8B51-4EA7A2DA41ED}"/>
              </a:ext>
            </a:extLst>
          </p:cNvPr>
          <p:cNvSpPr>
            <a:spLocks noGrp="1"/>
          </p:cNvSpPr>
          <p:nvPr>
            <p:ph type="body" sz="quarter" idx="32" hasCustomPrompt="1"/>
          </p:nvPr>
        </p:nvSpPr>
        <p:spPr>
          <a:xfrm>
            <a:off x="9316948" y="4129592"/>
            <a:ext cx="2368296" cy="312444"/>
          </a:xfrm>
        </p:spPr>
        <p:txBody>
          <a:bodyPr vert="horz" lIns="0" tIns="0" rIns="0" bIns="0" rtlCol="0" anchor="t" anchorCtr="0">
            <a:noAutofit/>
          </a:bodyPr>
          <a:lstStyle>
            <a:lvl1pPr>
              <a:defRPr lang="en-US" sz="1600" b="0" dirty="0">
                <a:solidFill>
                  <a:schemeClr val="tx1"/>
                </a:solidFill>
                <a:latin typeface="Oracle Sans Extra Bold" panose="020B0803020204020204" pitchFamily="34" charset="0"/>
                <a:ea typeface="+mj-ea"/>
                <a:cs typeface="Oracle Sans Extra Bold" panose="020B0803020204020204" pitchFamily="34" charset="0"/>
              </a:defRPr>
            </a:lvl1pPr>
          </a:lstStyle>
          <a:p>
            <a:pPr lvl="0">
              <a:spcBef>
                <a:spcPct val="0"/>
              </a:spcBef>
            </a:pPr>
            <a:r>
              <a:rPr lang="en-US" dirty="0"/>
              <a:t>Add speaker name</a:t>
            </a:r>
          </a:p>
        </p:txBody>
      </p:sp>
      <p:sp>
        <p:nvSpPr>
          <p:cNvPr id="39" name="Text Placeholder 33">
            <a:extLst>
              <a:ext uri="{FF2B5EF4-FFF2-40B4-BE49-F238E27FC236}">
                <a16:creationId xmlns:a16="http://schemas.microsoft.com/office/drawing/2014/main" id="{D51FC9E3-DCC2-4D0A-80C8-4CB3924EC6CD}"/>
              </a:ext>
            </a:extLst>
          </p:cNvPr>
          <p:cNvSpPr>
            <a:spLocks noGrp="1"/>
          </p:cNvSpPr>
          <p:nvPr>
            <p:ph type="body" sz="quarter" idx="33" hasCustomPrompt="1"/>
          </p:nvPr>
        </p:nvSpPr>
        <p:spPr>
          <a:xfrm>
            <a:off x="9316948" y="4458391"/>
            <a:ext cx="2368296" cy="278431"/>
          </a:xfrm>
        </p:spPr>
        <p:txBody>
          <a:bodyPr vert="horz" lIns="0" tIns="0" rIns="0" bIns="0" rtlCol="0" anchor="t" anchorCtr="0">
            <a:noAutofit/>
          </a:bodyPr>
          <a:lstStyle>
            <a:lvl1pPr>
              <a:defRPr lang="en-US" sz="1400" dirty="0">
                <a:solidFill>
                  <a:schemeClr val="tx1"/>
                </a:solidFill>
                <a:latin typeface="+mn-lt"/>
                <a:ea typeface="+mj-ea"/>
                <a:cs typeface="Oracle Sans Extra Bold" panose="020B0503020204020204" pitchFamily="34" charset="0"/>
              </a:defRPr>
            </a:lvl1pPr>
          </a:lstStyle>
          <a:p>
            <a:pPr lvl="0">
              <a:spcBef>
                <a:spcPct val="0"/>
              </a:spcBef>
            </a:pPr>
            <a:r>
              <a:rPr lang="en-US" dirty="0"/>
              <a:t>Add speaker title</a:t>
            </a:r>
          </a:p>
        </p:txBody>
      </p:sp>
      <p:pic>
        <p:nvPicPr>
          <p:cNvPr id="10" name="OTag">
            <a:extLst>
              <a:ext uri="{FF2B5EF4-FFF2-40B4-BE49-F238E27FC236}">
                <a16:creationId xmlns:a16="http://schemas.microsoft.com/office/drawing/2014/main" id="{ACACB2B4-7B71-9C4C-986F-8528A7AE7392}"/>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28" name="Slide Number Placeholder 7">
            <a:extLst>
              <a:ext uri="{FF2B5EF4-FFF2-40B4-BE49-F238E27FC236}">
                <a16:creationId xmlns:a16="http://schemas.microsoft.com/office/drawing/2014/main" id="{CCE5764A-5EC9-494B-88D0-11780F6D87F6}"/>
              </a:ext>
            </a:extLst>
          </p:cNvPr>
          <p:cNvSpPr>
            <a:spLocks noGrp="1"/>
          </p:cNvSpPr>
          <p:nvPr>
            <p:ph type="sldNum" sz="quarter" idx="27"/>
          </p:nvPr>
        </p:nvSpPr>
        <p:spPr>
          <a:xfrm>
            <a:off x="762000" y="6423660"/>
            <a:ext cx="365760" cy="365760"/>
          </a:xfrm>
        </p:spPr>
        <p:txBody>
          <a:bodyPr/>
          <a:lstStyle/>
          <a:p>
            <a:fld id="{345D60D9-5372-5F40-9443-0F9AE5BDC3C8}" type="slidenum">
              <a:rPr lang="en-US" smtClean="0"/>
              <a:pPr/>
              <a:t>‹#›</a:t>
            </a:fld>
            <a:endParaRPr lang="en-US" dirty="0"/>
          </a:p>
        </p:txBody>
      </p:sp>
      <p:sp>
        <p:nvSpPr>
          <p:cNvPr id="27" name="Footer Placeholder 4">
            <a:extLst>
              <a:ext uri="{FF2B5EF4-FFF2-40B4-BE49-F238E27FC236}">
                <a16:creationId xmlns:a16="http://schemas.microsoft.com/office/drawing/2014/main" id="{09EAFC18-8AC9-5F4E-8D9A-1326DF8761C0}"/>
              </a:ext>
            </a:extLst>
          </p:cNvPr>
          <p:cNvSpPr>
            <a:spLocks noGrp="1"/>
          </p:cNvSpPr>
          <p:nvPr>
            <p:ph type="ftr" sz="quarter" idx="11"/>
          </p:nvPr>
        </p:nvSpPr>
        <p:spPr>
          <a:xfrm>
            <a:off x="1127759" y="6423978"/>
            <a:ext cx="5745379" cy="365125"/>
          </a:xfrm>
        </p:spPr>
        <p:txBody>
          <a:bodyPr/>
          <a:lstStyle/>
          <a:p>
            <a:r>
              <a:rPr lang="en-US"/>
              <a:t>Copyright © 2022, Oracle and/or its affiliates  |  Confidential: Internal</a:t>
            </a:r>
            <a:endParaRPr lang="en-US" dirty="0"/>
          </a:p>
        </p:txBody>
      </p:sp>
      <p:sp>
        <p:nvSpPr>
          <p:cNvPr id="17" name="Date Placeholder 2">
            <a:extLst>
              <a:ext uri="{FF2B5EF4-FFF2-40B4-BE49-F238E27FC236}">
                <a16:creationId xmlns:a16="http://schemas.microsoft.com/office/drawing/2014/main" id="{11198CAC-E69F-F549-A18A-1BAE46DA122B}"/>
              </a:ext>
            </a:extLst>
          </p:cNvPr>
          <p:cNvSpPr>
            <a:spLocks noGrp="1"/>
          </p:cNvSpPr>
          <p:nvPr>
            <p:ph type="dt" sz="half" idx="26"/>
          </p:nvPr>
        </p:nvSpPr>
        <p:spPr>
          <a:xfrm>
            <a:off x="6873138" y="6425604"/>
            <a:ext cx="2743200" cy="363500"/>
          </a:xfrm>
        </p:spPr>
        <p:txBody>
          <a:bodyPr/>
          <a:lstStyle/>
          <a:p>
            <a:r>
              <a:rPr lang="en-US"/>
              <a:t>[Date]</a:t>
            </a:r>
            <a:endParaRPr lang="en-US" dirty="0"/>
          </a:p>
        </p:txBody>
      </p:sp>
    </p:spTree>
    <p:extLst>
      <p:ext uri="{BB962C8B-B14F-4D97-AF65-F5344CB8AC3E}">
        <p14:creationId xmlns:p14="http://schemas.microsoft.com/office/powerpoint/2010/main" val="41876159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7362" userDrawn="1">
          <p15:clr>
            <a:srgbClr val="FBAE40"/>
          </p15:clr>
        </p15:guide>
        <p15:guide id="2" pos="5676" userDrawn="1">
          <p15:clr>
            <a:srgbClr val="FBAE4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Speaker_4">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16752237-802C-9A42-B843-A70BCD70D530}"/>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40000"/>
          <a:stretch/>
        </p:blipFill>
        <p:spPr>
          <a:xfrm>
            <a:off x="4876798" y="0"/>
            <a:ext cx="7315201" cy="6858000"/>
          </a:xfrm>
          <a:prstGeom prst="rect">
            <a:avLst/>
          </a:prstGeom>
        </p:spPr>
      </p:pic>
      <p:sp>
        <p:nvSpPr>
          <p:cNvPr id="36" name="Title 1">
            <a:extLst>
              <a:ext uri="{FF2B5EF4-FFF2-40B4-BE49-F238E27FC236}">
                <a16:creationId xmlns:a16="http://schemas.microsoft.com/office/drawing/2014/main" id="{AD59539A-0265-4CF1-A242-1D32DF1299D9}"/>
              </a:ext>
            </a:extLst>
          </p:cNvPr>
          <p:cNvSpPr>
            <a:spLocks noGrp="1"/>
          </p:cNvSpPr>
          <p:nvPr>
            <p:ph type="title" hasCustomPrompt="1"/>
          </p:nvPr>
        </p:nvSpPr>
        <p:spPr>
          <a:xfrm>
            <a:off x="762000" y="1600200"/>
            <a:ext cx="2560320" cy="1320103"/>
          </a:xfrm>
        </p:spPr>
        <p:txBody>
          <a:bodyPr vert="horz" wrap="square" lIns="0" tIns="0" rIns="0" bIns="0" rtlCol="0" anchor="b" anchorCtr="0">
            <a:normAutofit/>
          </a:bodyPr>
          <a:lstStyle>
            <a:lvl1pPr marL="0" algn="l" defTabSz="914400" rtl="0" eaLnBrk="1" latinLnBrk="0" hangingPunct="1">
              <a:lnSpc>
                <a:spcPct val="100000"/>
              </a:lnSpc>
              <a:spcBef>
                <a:spcPct val="0"/>
              </a:spcBef>
              <a:buNone/>
              <a:defRPr lang="en-US" sz="4000" b="0" i="0" kern="1200" baseline="0" dirty="0">
                <a:solidFill>
                  <a:schemeClr val="tx1"/>
                </a:solidFill>
                <a:latin typeface="Georgia" panose="02040502050405020303" pitchFamily="18" charset="0"/>
                <a:ea typeface="+mj-ea"/>
                <a:cs typeface="+mj-cs"/>
              </a:defRPr>
            </a:lvl1pPr>
          </a:lstStyle>
          <a:p>
            <a:pPr marL="0" lvl="0">
              <a:lnSpc>
                <a:spcPct val="100000"/>
              </a:lnSpc>
            </a:pPr>
            <a:r>
              <a:rPr lang="en-US" dirty="0"/>
              <a:t>Speakers</a:t>
            </a:r>
          </a:p>
        </p:txBody>
      </p:sp>
      <p:sp>
        <p:nvSpPr>
          <p:cNvPr id="34" name="Rectangle 33">
            <a:extLst>
              <a:ext uri="{FF2B5EF4-FFF2-40B4-BE49-F238E27FC236}">
                <a16:creationId xmlns:a16="http://schemas.microsoft.com/office/drawing/2014/main" id="{9773295E-125B-439A-B4E9-5AE679952C84}"/>
              </a:ext>
              <a:ext uri="{C183D7F6-B498-43B3-948B-1728B52AA6E4}">
                <adec:decorative xmlns:adec="http://schemas.microsoft.com/office/drawing/2017/decorative" val="1"/>
              </a:ext>
            </a:extLst>
          </p:cNvPr>
          <p:cNvSpPr/>
          <p:nvPr userDrawn="1"/>
        </p:nvSpPr>
        <p:spPr>
          <a:xfrm>
            <a:off x="787400" y="3196289"/>
            <a:ext cx="301752" cy="45719"/>
          </a:xfrm>
          <a:prstGeom prst="rect">
            <a:avLst/>
          </a:prstGeom>
          <a:solidFill>
            <a:srgbClr val="C74634"/>
          </a:solidFill>
          <a:ln>
            <a:solidFill>
              <a:srgbClr val="C7463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Picture Placeholder 4">
            <a:extLst>
              <a:ext uri="{FF2B5EF4-FFF2-40B4-BE49-F238E27FC236}">
                <a16:creationId xmlns:a16="http://schemas.microsoft.com/office/drawing/2014/main" id="{DEEA7EE7-413E-4F05-94D2-2DA6180164CA}"/>
              </a:ext>
            </a:extLst>
          </p:cNvPr>
          <p:cNvSpPr>
            <a:spLocks noGrp="1"/>
          </p:cNvSpPr>
          <p:nvPr>
            <p:ph type="pic" sz="quarter" idx="10"/>
          </p:nvPr>
        </p:nvSpPr>
        <p:spPr>
          <a:xfrm>
            <a:off x="6182565" y="719221"/>
            <a:ext cx="1920240" cy="1921744"/>
          </a:xfrm>
        </p:spPr>
        <p:txBody>
          <a:bodyPr/>
          <a:lstStyle>
            <a:lvl1pPr>
              <a:defRPr>
                <a:solidFill>
                  <a:schemeClr val="tx1"/>
                </a:solidFill>
              </a:defRPr>
            </a:lvl1pPr>
          </a:lstStyle>
          <a:p>
            <a:r>
              <a:rPr lang="en-US"/>
              <a:t>Click icon to add picture</a:t>
            </a:r>
          </a:p>
        </p:txBody>
      </p:sp>
      <p:sp>
        <p:nvSpPr>
          <p:cNvPr id="37" name="Text Placeholder 33">
            <a:extLst>
              <a:ext uri="{FF2B5EF4-FFF2-40B4-BE49-F238E27FC236}">
                <a16:creationId xmlns:a16="http://schemas.microsoft.com/office/drawing/2014/main" id="{4B94D438-35CF-4631-8709-33AB89A0307E}"/>
              </a:ext>
            </a:extLst>
          </p:cNvPr>
          <p:cNvSpPr>
            <a:spLocks noGrp="1"/>
          </p:cNvSpPr>
          <p:nvPr>
            <p:ph type="body" sz="quarter" idx="12" hasCustomPrompt="1"/>
          </p:nvPr>
        </p:nvSpPr>
        <p:spPr>
          <a:xfrm>
            <a:off x="6182566" y="2753768"/>
            <a:ext cx="1920240" cy="298064"/>
          </a:xfrm>
        </p:spPr>
        <p:txBody>
          <a:bodyPr vert="horz" lIns="0" tIns="0" rIns="0" bIns="0" rtlCol="0" anchor="t" anchorCtr="0">
            <a:noAutofit/>
          </a:bodyPr>
          <a:lstStyle>
            <a:lvl1pPr>
              <a:defRPr lang="en-US" sz="1600" b="0" dirty="0">
                <a:solidFill>
                  <a:schemeClr val="tx1"/>
                </a:solidFill>
                <a:latin typeface="Oracle Sans Extra Bold" panose="020B0803020204020204" pitchFamily="34" charset="0"/>
                <a:ea typeface="+mj-ea"/>
                <a:cs typeface="Oracle Sans Extra Bold" panose="020B0803020204020204" pitchFamily="34" charset="0"/>
              </a:defRPr>
            </a:lvl1pPr>
          </a:lstStyle>
          <a:p>
            <a:pPr lvl="0">
              <a:spcBef>
                <a:spcPct val="0"/>
              </a:spcBef>
            </a:pPr>
            <a:r>
              <a:rPr lang="en-US" dirty="0"/>
              <a:t>Add speaker name</a:t>
            </a:r>
          </a:p>
        </p:txBody>
      </p:sp>
      <p:sp>
        <p:nvSpPr>
          <p:cNvPr id="38" name="Text Placeholder 33">
            <a:extLst>
              <a:ext uri="{FF2B5EF4-FFF2-40B4-BE49-F238E27FC236}">
                <a16:creationId xmlns:a16="http://schemas.microsoft.com/office/drawing/2014/main" id="{F34D25E2-243D-4B96-8C35-F96C56B3482F}"/>
              </a:ext>
            </a:extLst>
          </p:cNvPr>
          <p:cNvSpPr>
            <a:spLocks noGrp="1"/>
          </p:cNvSpPr>
          <p:nvPr>
            <p:ph type="body" sz="quarter" idx="13" hasCustomPrompt="1"/>
          </p:nvPr>
        </p:nvSpPr>
        <p:spPr>
          <a:xfrm>
            <a:off x="6182566" y="3101574"/>
            <a:ext cx="1920240" cy="248992"/>
          </a:xfrm>
        </p:spPr>
        <p:txBody>
          <a:bodyPr vert="horz" lIns="0" tIns="0" rIns="0" bIns="0" rtlCol="0" anchor="t" anchorCtr="0">
            <a:noAutofit/>
          </a:bodyPr>
          <a:lstStyle>
            <a:lvl1pPr>
              <a:defRPr lang="en-US" sz="1400" dirty="0">
                <a:solidFill>
                  <a:schemeClr val="tx1"/>
                </a:solidFill>
                <a:latin typeface="+mn-lt"/>
                <a:ea typeface="+mj-ea"/>
                <a:cs typeface="Oracle Sans Extra Bold" panose="020B0503020204020204" pitchFamily="34" charset="0"/>
              </a:defRPr>
            </a:lvl1pPr>
          </a:lstStyle>
          <a:p>
            <a:pPr lvl="0">
              <a:spcBef>
                <a:spcPct val="0"/>
              </a:spcBef>
            </a:pPr>
            <a:r>
              <a:rPr lang="en-US" dirty="0"/>
              <a:t>Add speaker title</a:t>
            </a:r>
          </a:p>
        </p:txBody>
      </p:sp>
      <p:sp>
        <p:nvSpPr>
          <p:cNvPr id="50" name="Picture Placeholder 4">
            <a:extLst>
              <a:ext uri="{FF2B5EF4-FFF2-40B4-BE49-F238E27FC236}">
                <a16:creationId xmlns:a16="http://schemas.microsoft.com/office/drawing/2014/main" id="{13E21815-6A02-4A6A-80C9-0617BE9066A4}"/>
              </a:ext>
            </a:extLst>
          </p:cNvPr>
          <p:cNvSpPr>
            <a:spLocks noGrp="1"/>
          </p:cNvSpPr>
          <p:nvPr>
            <p:ph type="pic" sz="quarter" idx="16"/>
          </p:nvPr>
        </p:nvSpPr>
        <p:spPr>
          <a:xfrm>
            <a:off x="8993646" y="719221"/>
            <a:ext cx="1920240" cy="1921744"/>
          </a:xfrm>
        </p:spPr>
        <p:txBody>
          <a:bodyPr/>
          <a:lstStyle>
            <a:lvl1pPr>
              <a:defRPr>
                <a:solidFill>
                  <a:schemeClr val="tx1"/>
                </a:solidFill>
              </a:defRPr>
            </a:lvl1pPr>
          </a:lstStyle>
          <a:p>
            <a:r>
              <a:rPr lang="en-US"/>
              <a:t>Click icon to add picture</a:t>
            </a:r>
          </a:p>
        </p:txBody>
      </p:sp>
      <p:sp>
        <p:nvSpPr>
          <p:cNvPr id="22" name="Text Placeholder 33">
            <a:extLst>
              <a:ext uri="{FF2B5EF4-FFF2-40B4-BE49-F238E27FC236}">
                <a16:creationId xmlns:a16="http://schemas.microsoft.com/office/drawing/2014/main" id="{B1E285A0-A2E7-DE49-A7D9-B15F13096B4D}"/>
              </a:ext>
            </a:extLst>
          </p:cNvPr>
          <p:cNvSpPr>
            <a:spLocks noGrp="1"/>
          </p:cNvSpPr>
          <p:nvPr>
            <p:ph type="body" sz="quarter" idx="23" hasCustomPrompt="1"/>
          </p:nvPr>
        </p:nvSpPr>
        <p:spPr>
          <a:xfrm>
            <a:off x="8993646" y="2753768"/>
            <a:ext cx="1920240" cy="298064"/>
          </a:xfrm>
        </p:spPr>
        <p:txBody>
          <a:bodyPr vert="horz" lIns="0" tIns="0" rIns="0" bIns="0" rtlCol="0" anchor="t" anchorCtr="0">
            <a:noAutofit/>
          </a:bodyPr>
          <a:lstStyle>
            <a:lvl1pPr>
              <a:defRPr lang="en-US" sz="1600" b="0" dirty="0">
                <a:solidFill>
                  <a:schemeClr val="tx1"/>
                </a:solidFill>
                <a:latin typeface="Oracle Sans Extra Bold" panose="020B0803020204020204" pitchFamily="34" charset="0"/>
                <a:ea typeface="+mj-ea"/>
                <a:cs typeface="Oracle Sans Extra Bold" panose="020B0803020204020204" pitchFamily="34" charset="0"/>
              </a:defRPr>
            </a:lvl1pPr>
          </a:lstStyle>
          <a:p>
            <a:pPr lvl="0">
              <a:spcBef>
                <a:spcPct val="0"/>
              </a:spcBef>
            </a:pPr>
            <a:r>
              <a:rPr lang="en-US" dirty="0"/>
              <a:t>Add speaker name</a:t>
            </a:r>
          </a:p>
        </p:txBody>
      </p:sp>
      <p:sp>
        <p:nvSpPr>
          <p:cNvPr id="23" name="Text Placeholder 33">
            <a:extLst>
              <a:ext uri="{FF2B5EF4-FFF2-40B4-BE49-F238E27FC236}">
                <a16:creationId xmlns:a16="http://schemas.microsoft.com/office/drawing/2014/main" id="{824EDADA-2643-C24E-A532-5AF7FDEFBB0A}"/>
              </a:ext>
            </a:extLst>
          </p:cNvPr>
          <p:cNvSpPr>
            <a:spLocks noGrp="1"/>
          </p:cNvSpPr>
          <p:nvPr>
            <p:ph type="body" sz="quarter" idx="24" hasCustomPrompt="1"/>
          </p:nvPr>
        </p:nvSpPr>
        <p:spPr>
          <a:xfrm>
            <a:off x="8993646" y="3101574"/>
            <a:ext cx="1920240" cy="248992"/>
          </a:xfrm>
        </p:spPr>
        <p:txBody>
          <a:bodyPr vert="horz" lIns="0" tIns="0" rIns="0" bIns="0" rtlCol="0" anchor="t" anchorCtr="0">
            <a:noAutofit/>
          </a:bodyPr>
          <a:lstStyle>
            <a:lvl1pPr>
              <a:defRPr lang="en-US" sz="1400" dirty="0">
                <a:solidFill>
                  <a:schemeClr val="tx1"/>
                </a:solidFill>
                <a:latin typeface="+mn-lt"/>
                <a:ea typeface="+mj-ea"/>
                <a:cs typeface="Oracle Sans Extra Bold" panose="020B0503020204020204" pitchFamily="34" charset="0"/>
              </a:defRPr>
            </a:lvl1pPr>
          </a:lstStyle>
          <a:p>
            <a:pPr lvl="0">
              <a:spcBef>
                <a:spcPct val="0"/>
              </a:spcBef>
            </a:pPr>
            <a:r>
              <a:rPr lang="en-US" dirty="0"/>
              <a:t>Add speaker title</a:t>
            </a:r>
          </a:p>
        </p:txBody>
      </p:sp>
      <p:sp>
        <p:nvSpPr>
          <p:cNvPr id="30" name="Picture Placeholder 4">
            <a:extLst>
              <a:ext uri="{FF2B5EF4-FFF2-40B4-BE49-F238E27FC236}">
                <a16:creationId xmlns:a16="http://schemas.microsoft.com/office/drawing/2014/main" id="{EFC6E2D0-3B2A-2942-B1BA-2FB20BD0EEC6}"/>
              </a:ext>
            </a:extLst>
          </p:cNvPr>
          <p:cNvSpPr>
            <a:spLocks noGrp="1"/>
          </p:cNvSpPr>
          <p:nvPr>
            <p:ph type="pic" sz="quarter" idx="27"/>
          </p:nvPr>
        </p:nvSpPr>
        <p:spPr>
          <a:xfrm>
            <a:off x="6182565" y="3761433"/>
            <a:ext cx="1920240" cy="1921744"/>
          </a:xfrm>
        </p:spPr>
        <p:txBody>
          <a:bodyPr/>
          <a:lstStyle>
            <a:lvl1pPr>
              <a:defRPr>
                <a:solidFill>
                  <a:schemeClr val="tx1"/>
                </a:solidFill>
              </a:defRPr>
            </a:lvl1pPr>
          </a:lstStyle>
          <a:p>
            <a:r>
              <a:rPr lang="en-US"/>
              <a:t>Click icon to add picture</a:t>
            </a:r>
          </a:p>
        </p:txBody>
      </p:sp>
      <p:sp>
        <p:nvSpPr>
          <p:cNvPr id="28" name="Text Placeholder 33">
            <a:extLst>
              <a:ext uri="{FF2B5EF4-FFF2-40B4-BE49-F238E27FC236}">
                <a16:creationId xmlns:a16="http://schemas.microsoft.com/office/drawing/2014/main" id="{C58C0826-10EF-F849-A3C1-413E3484114A}"/>
              </a:ext>
            </a:extLst>
          </p:cNvPr>
          <p:cNvSpPr>
            <a:spLocks noGrp="1"/>
          </p:cNvSpPr>
          <p:nvPr>
            <p:ph type="body" sz="quarter" idx="25" hasCustomPrompt="1"/>
          </p:nvPr>
        </p:nvSpPr>
        <p:spPr>
          <a:xfrm>
            <a:off x="6182566" y="5795980"/>
            <a:ext cx="1920240" cy="298064"/>
          </a:xfrm>
        </p:spPr>
        <p:txBody>
          <a:bodyPr vert="horz" lIns="0" tIns="0" rIns="0" bIns="0" rtlCol="0" anchor="t" anchorCtr="0">
            <a:noAutofit/>
          </a:bodyPr>
          <a:lstStyle>
            <a:lvl1pPr>
              <a:defRPr lang="en-US" sz="1600" b="0" dirty="0">
                <a:solidFill>
                  <a:schemeClr val="tx1"/>
                </a:solidFill>
                <a:latin typeface="Oracle Sans Extra Bold" panose="020B0803020204020204" pitchFamily="34" charset="0"/>
                <a:ea typeface="+mj-ea"/>
                <a:cs typeface="Oracle Sans Extra Bold" panose="020B0803020204020204" pitchFamily="34" charset="0"/>
              </a:defRPr>
            </a:lvl1pPr>
          </a:lstStyle>
          <a:p>
            <a:pPr lvl="0">
              <a:spcBef>
                <a:spcPct val="0"/>
              </a:spcBef>
            </a:pPr>
            <a:r>
              <a:rPr lang="en-US" dirty="0"/>
              <a:t>Add speaker name</a:t>
            </a:r>
          </a:p>
        </p:txBody>
      </p:sp>
      <p:sp>
        <p:nvSpPr>
          <p:cNvPr id="29" name="Text Placeholder 33">
            <a:extLst>
              <a:ext uri="{FF2B5EF4-FFF2-40B4-BE49-F238E27FC236}">
                <a16:creationId xmlns:a16="http://schemas.microsoft.com/office/drawing/2014/main" id="{31FE92C1-9507-1C45-8CA1-FA2A0EA3FCED}"/>
              </a:ext>
            </a:extLst>
          </p:cNvPr>
          <p:cNvSpPr>
            <a:spLocks noGrp="1"/>
          </p:cNvSpPr>
          <p:nvPr>
            <p:ph type="body" sz="quarter" idx="26" hasCustomPrompt="1"/>
          </p:nvPr>
        </p:nvSpPr>
        <p:spPr>
          <a:xfrm>
            <a:off x="6182566" y="6143786"/>
            <a:ext cx="1920240" cy="248992"/>
          </a:xfrm>
        </p:spPr>
        <p:txBody>
          <a:bodyPr vert="horz" lIns="0" tIns="0" rIns="0" bIns="0" rtlCol="0" anchor="t" anchorCtr="0">
            <a:noAutofit/>
          </a:bodyPr>
          <a:lstStyle>
            <a:lvl1pPr>
              <a:defRPr lang="en-US" sz="1400" dirty="0">
                <a:solidFill>
                  <a:schemeClr val="tx1"/>
                </a:solidFill>
                <a:latin typeface="+mn-lt"/>
                <a:ea typeface="+mj-ea"/>
                <a:cs typeface="Oracle Sans Extra Bold" panose="020B0503020204020204" pitchFamily="34" charset="0"/>
              </a:defRPr>
            </a:lvl1pPr>
          </a:lstStyle>
          <a:p>
            <a:pPr lvl="0">
              <a:spcBef>
                <a:spcPct val="0"/>
              </a:spcBef>
            </a:pPr>
            <a:r>
              <a:rPr lang="en-US" dirty="0"/>
              <a:t>Add speaker title</a:t>
            </a:r>
          </a:p>
        </p:txBody>
      </p:sp>
      <p:sp>
        <p:nvSpPr>
          <p:cNvPr id="31" name="Picture Placeholder 4">
            <a:extLst>
              <a:ext uri="{FF2B5EF4-FFF2-40B4-BE49-F238E27FC236}">
                <a16:creationId xmlns:a16="http://schemas.microsoft.com/office/drawing/2014/main" id="{ED40B0E3-F4BB-EC49-8D7A-713B54016EEA}"/>
              </a:ext>
            </a:extLst>
          </p:cNvPr>
          <p:cNvSpPr>
            <a:spLocks noGrp="1"/>
          </p:cNvSpPr>
          <p:nvPr>
            <p:ph type="pic" sz="quarter" idx="28"/>
          </p:nvPr>
        </p:nvSpPr>
        <p:spPr>
          <a:xfrm>
            <a:off x="8993646" y="3761433"/>
            <a:ext cx="1920240" cy="1921744"/>
          </a:xfrm>
        </p:spPr>
        <p:txBody>
          <a:bodyPr/>
          <a:lstStyle>
            <a:lvl1pPr>
              <a:defRPr>
                <a:solidFill>
                  <a:schemeClr val="tx1"/>
                </a:solidFill>
              </a:defRPr>
            </a:lvl1pPr>
          </a:lstStyle>
          <a:p>
            <a:r>
              <a:rPr lang="en-US"/>
              <a:t>Click icon to add picture</a:t>
            </a:r>
          </a:p>
        </p:txBody>
      </p:sp>
      <p:sp>
        <p:nvSpPr>
          <p:cNvPr id="32" name="Text Placeholder 33">
            <a:extLst>
              <a:ext uri="{FF2B5EF4-FFF2-40B4-BE49-F238E27FC236}">
                <a16:creationId xmlns:a16="http://schemas.microsoft.com/office/drawing/2014/main" id="{75EA1EAA-9631-6446-9C35-80FDF680DE0B}"/>
              </a:ext>
            </a:extLst>
          </p:cNvPr>
          <p:cNvSpPr>
            <a:spLocks noGrp="1"/>
          </p:cNvSpPr>
          <p:nvPr>
            <p:ph type="body" sz="quarter" idx="29" hasCustomPrompt="1"/>
          </p:nvPr>
        </p:nvSpPr>
        <p:spPr>
          <a:xfrm>
            <a:off x="8993646" y="5795980"/>
            <a:ext cx="1920240" cy="298064"/>
          </a:xfrm>
        </p:spPr>
        <p:txBody>
          <a:bodyPr vert="horz" lIns="0" tIns="0" rIns="0" bIns="0" rtlCol="0" anchor="t" anchorCtr="0">
            <a:noAutofit/>
          </a:bodyPr>
          <a:lstStyle>
            <a:lvl1pPr>
              <a:defRPr lang="en-US" sz="1600" b="0" dirty="0">
                <a:solidFill>
                  <a:schemeClr val="tx1"/>
                </a:solidFill>
                <a:latin typeface="Oracle Sans Extra Bold" panose="020B0803020204020204" pitchFamily="34" charset="0"/>
                <a:ea typeface="+mj-ea"/>
                <a:cs typeface="Oracle Sans Extra Bold" panose="020B0803020204020204" pitchFamily="34" charset="0"/>
              </a:defRPr>
            </a:lvl1pPr>
          </a:lstStyle>
          <a:p>
            <a:pPr lvl="0">
              <a:spcBef>
                <a:spcPct val="0"/>
              </a:spcBef>
            </a:pPr>
            <a:r>
              <a:rPr lang="en-US" dirty="0"/>
              <a:t>Add speaker name</a:t>
            </a:r>
          </a:p>
        </p:txBody>
      </p:sp>
      <p:sp>
        <p:nvSpPr>
          <p:cNvPr id="33" name="Text Placeholder 33">
            <a:extLst>
              <a:ext uri="{FF2B5EF4-FFF2-40B4-BE49-F238E27FC236}">
                <a16:creationId xmlns:a16="http://schemas.microsoft.com/office/drawing/2014/main" id="{D9FA6B46-487D-254B-8AB6-DCB6C449BF8B}"/>
              </a:ext>
            </a:extLst>
          </p:cNvPr>
          <p:cNvSpPr>
            <a:spLocks noGrp="1"/>
          </p:cNvSpPr>
          <p:nvPr>
            <p:ph type="body" sz="quarter" idx="30" hasCustomPrompt="1"/>
          </p:nvPr>
        </p:nvSpPr>
        <p:spPr>
          <a:xfrm>
            <a:off x="8993646" y="6143786"/>
            <a:ext cx="1920240" cy="248992"/>
          </a:xfrm>
        </p:spPr>
        <p:txBody>
          <a:bodyPr vert="horz" lIns="0" tIns="0" rIns="0" bIns="0" rtlCol="0" anchor="t" anchorCtr="0">
            <a:noAutofit/>
          </a:bodyPr>
          <a:lstStyle>
            <a:lvl1pPr>
              <a:defRPr lang="en-US" sz="1400" dirty="0">
                <a:solidFill>
                  <a:schemeClr val="tx1"/>
                </a:solidFill>
                <a:latin typeface="+mn-lt"/>
                <a:ea typeface="+mj-ea"/>
                <a:cs typeface="Oracle Sans Extra Bold" panose="020B0503020204020204" pitchFamily="34" charset="0"/>
              </a:defRPr>
            </a:lvl1pPr>
          </a:lstStyle>
          <a:p>
            <a:pPr lvl="0">
              <a:spcBef>
                <a:spcPct val="0"/>
              </a:spcBef>
            </a:pPr>
            <a:r>
              <a:rPr lang="en-US" dirty="0"/>
              <a:t>Add speaker title</a:t>
            </a:r>
          </a:p>
        </p:txBody>
      </p:sp>
      <p:sp>
        <p:nvSpPr>
          <p:cNvPr id="27" name="Slide Number Placeholder 7">
            <a:extLst>
              <a:ext uri="{FF2B5EF4-FFF2-40B4-BE49-F238E27FC236}">
                <a16:creationId xmlns:a16="http://schemas.microsoft.com/office/drawing/2014/main" id="{46E86DE0-FE7C-744D-970D-9696DFAA28E1}"/>
              </a:ext>
            </a:extLst>
          </p:cNvPr>
          <p:cNvSpPr>
            <a:spLocks noGrp="1"/>
          </p:cNvSpPr>
          <p:nvPr>
            <p:ph type="sldNum" sz="quarter" idx="32"/>
          </p:nvPr>
        </p:nvSpPr>
        <p:spPr>
          <a:xfrm>
            <a:off x="762000" y="6423660"/>
            <a:ext cx="365760" cy="365760"/>
          </a:xfrm>
        </p:spPr>
        <p:txBody>
          <a:bodyPr/>
          <a:lstStyle/>
          <a:p>
            <a:fld id="{345D60D9-5372-5F40-9443-0F9AE5BDC3C8}" type="slidenum">
              <a:rPr lang="en-US" smtClean="0"/>
              <a:pPr/>
              <a:t>‹#›</a:t>
            </a:fld>
            <a:endParaRPr lang="en-US" dirty="0"/>
          </a:p>
        </p:txBody>
      </p:sp>
      <p:sp>
        <p:nvSpPr>
          <p:cNvPr id="24" name="Footer Placeholder 4">
            <a:extLst>
              <a:ext uri="{FF2B5EF4-FFF2-40B4-BE49-F238E27FC236}">
                <a16:creationId xmlns:a16="http://schemas.microsoft.com/office/drawing/2014/main" id="{DBF80D77-FE9A-BC48-9AF3-ED3B5FF0640B}"/>
              </a:ext>
            </a:extLst>
          </p:cNvPr>
          <p:cNvSpPr>
            <a:spLocks noGrp="1"/>
          </p:cNvSpPr>
          <p:nvPr>
            <p:ph type="ftr" sz="quarter" idx="11"/>
          </p:nvPr>
        </p:nvSpPr>
        <p:spPr>
          <a:xfrm>
            <a:off x="1127759" y="6423978"/>
            <a:ext cx="5745379" cy="365125"/>
          </a:xfrm>
        </p:spPr>
        <p:txBody>
          <a:bodyPr/>
          <a:lstStyle/>
          <a:p>
            <a:r>
              <a:rPr lang="en-US"/>
              <a:t>Copyright © 2022, Oracle and/or its affiliates  |  Confidential: Internal</a:t>
            </a:r>
            <a:endParaRPr lang="en-US" dirty="0"/>
          </a:p>
        </p:txBody>
      </p:sp>
      <p:sp>
        <p:nvSpPr>
          <p:cNvPr id="20" name="Date Placeholder 2">
            <a:extLst>
              <a:ext uri="{FF2B5EF4-FFF2-40B4-BE49-F238E27FC236}">
                <a16:creationId xmlns:a16="http://schemas.microsoft.com/office/drawing/2014/main" id="{21220CCC-C0DB-D44E-99CA-7713C5EFAE7B}"/>
              </a:ext>
            </a:extLst>
          </p:cNvPr>
          <p:cNvSpPr>
            <a:spLocks noGrp="1"/>
          </p:cNvSpPr>
          <p:nvPr>
            <p:ph type="dt" sz="half" idx="31"/>
          </p:nvPr>
        </p:nvSpPr>
        <p:spPr>
          <a:xfrm>
            <a:off x="6873138" y="6425604"/>
            <a:ext cx="2743200" cy="363500"/>
          </a:xfrm>
        </p:spPr>
        <p:txBody>
          <a:bodyPr/>
          <a:lstStyle/>
          <a:p>
            <a:r>
              <a:rPr lang="en-US"/>
              <a:t>[Date]</a:t>
            </a:r>
            <a:endParaRPr lang="en-US" dirty="0"/>
          </a:p>
        </p:txBody>
      </p:sp>
      <p:pic>
        <p:nvPicPr>
          <p:cNvPr id="10" name="OTag">
            <a:extLst>
              <a:ext uri="{FF2B5EF4-FFF2-40B4-BE49-F238E27FC236}">
                <a16:creationId xmlns:a16="http://schemas.microsoft.com/office/drawing/2014/main" id="{ACACB2B4-7B71-9C4C-986F-8528A7AE7392}"/>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12919516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Light - Remote Speaker">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8EE69D29-7337-6248-888D-2A0330852627}"/>
              </a:ext>
              <a:ext uri="{C183D7F6-B498-43B3-948B-1728B52AA6E4}">
                <adec:decorative xmlns:adec="http://schemas.microsoft.com/office/drawing/2017/decorative" val="1"/>
              </a:ext>
            </a:extLst>
          </p:cNvPr>
          <p:cNvPicPr>
            <a:picLocks noChangeAspect="1"/>
          </p:cNvPicPr>
          <p:nvPr userDrawn="1"/>
        </p:nvPicPr>
        <p:blipFill rotWithShape="1">
          <a:blip r:embed="rId2" cstate="screen">
            <a:alphaModFix amt="70000"/>
            <a:extLst>
              <a:ext uri="{28A0092B-C50C-407E-A947-70E740481C1C}">
                <a14:useLocalDpi xmlns:a14="http://schemas.microsoft.com/office/drawing/2010/main"/>
              </a:ext>
            </a:extLst>
          </a:blip>
          <a:srcRect l="40000"/>
          <a:stretch/>
        </p:blipFill>
        <p:spPr>
          <a:xfrm>
            <a:off x="4876800" y="0"/>
            <a:ext cx="7315199" cy="6858000"/>
          </a:xfrm>
          <a:prstGeom prst="rect">
            <a:avLst/>
          </a:prstGeom>
        </p:spPr>
      </p:pic>
      <p:sp>
        <p:nvSpPr>
          <p:cNvPr id="3" name="Picture Placeholder 2">
            <a:extLst>
              <a:ext uri="{FF2B5EF4-FFF2-40B4-BE49-F238E27FC236}">
                <a16:creationId xmlns:a16="http://schemas.microsoft.com/office/drawing/2014/main" id="{32F5E131-FF87-4B2F-9DB6-B4DB095B758D}"/>
              </a:ext>
            </a:extLst>
          </p:cNvPr>
          <p:cNvSpPr>
            <a:spLocks noGrp="1"/>
          </p:cNvSpPr>
          <p:nvPr>
            <p:ph type="pic" sz="quarter" idx="20" hasCustomPrompt="1"/>
          </p:nvPr>
        </p:nvSpPr>
        <p:spPr>
          <a:xfrm>
            <a:off x="0" y="0"/>
            <a:ext cx="4876800" cy="6858000"/>
          </a:xfrm>
          <a:solidFill>
            <a:schemeClr val="tx1">
              <a:lumMod val="10000"/>
              <a:lumOff val="90000"/>
            </a:schemeClr>
          </a:solidFill>
        </p:spPr>
        <p:txBody>
          <a:bodyPr anchor="ctr" anchorCtr="1"/>
          <a:lstStyle>
            <a:lvl1pPr>
              <a:defRPr/>
            </a:lvl1pPr>
          </a:lstStyle>
          <a:p>
            <a:r>
              <a:rPr lang="en-US" dirty="0"/>
              <a:t>Click to add image</a:t>
            </a:r>
          </a:p>
        </p:txBody>
      </p:sp>
      <p:sp>
        <p:nvSpPr>
          <p:cNvPr id="20" name="Title">
            <a:extLst>
              <a:ext uri="{FF2B5EF4-FFF2-40B4-BE49-F238E27FC236}">
                <a16:creationId xmlns:a16="http://schemas.microsoft.com/office/drawing/2014/main" id="{D94542D5-A1D6-E542-963D-B72B60EDE019}"/>
              </a:ext>
            </a:extLst>
          </p:cNvPr>
          <p:cNvSpPr>
            <a:spLocks noGrp="1"/>
          </p:cNvSpPr>
          <p:nvPr>
            <p:ph type="title" hasCustomPrompt="1"/>
          </p:nvPr>
        </p:nvSpPr>
        <p:spPr>
          <a:xfrm>
            <a:off x="5385816" y="2351724"/>
            <a:ext cx="6297167" cy="822960"/>
          </a:xfrm>
        </p:spPr>
        <p:txBody>
          <a:bodyPr vert="horz" lIns="0" tIns="0" rIns="0" bIns="0" rtlCol="0" anchor="b">
            <a:noAutofit/>
          </a:bodyPr>
          <a:lstStyle>
            <a:lvl1pPr>
              <a:defRPr lang="en-US" sz="2400" b="1" i="0" baseline="0">
                <a:latin typeface="Oracle Sans Tab" panose="020B0503020204020204" pitchFamily="34" charset="0"/>
                <a:ea typeface="+mn-ea"/>
                <a:cs typeface="Oracle Sans Tab" panose="020B0503020204020204" pitchFamily="34" charset="0"/>
              </a:defRPr>
            </a:lvl1pPr>
          </a:lstStyle>
          <a:p>
            <a:pPr marL="0" lvl="0" indent="0">
              <a:spcBef>
                <a:spcPts val="1000"/>
              </a:spcBef>
              <a:buFont typeface="Arial" panose="020B0604020202020204" pitchFamily="34" charset="0"/>
            </a:pPr>
            <a:r>
              <a:rPr lang="en-US" dirty="0"/>
              <a:t>Add title here. Also remove or replace placeholder image as needed</a:t>
            </a:r>
          </a:p>
        </p:txBody>
      </p:sp>
      <p:sp>
        <p:nvSpPr>
          <p:cNvPr id="21" name="Text Field">
            <a:extLst>
              <a:ext uri="{FF2B5EF4-FFF2-40B4-BE49-F238E27FC236}">
                <a16:creationId xmlns:a16="http://schemas.microsoft.com/office/drawing/2014/main" id="{517ED098-6976-5549-9CFB-EE89734AF8D4}"/>
              </a:ext>
            </a:extLst>
          </p:cNvPr>
          <p:cNvSpPr>
            <a:spLocks noGrp="1"/>
          </p:cNvSpPr>
          <p:nvPr>
            <p:ph type="body" sz="quarter" idx="16" hasCustomPrompt="1"/>
          </p:nvPr>
        </p:nvSpPr>
        <p:spPr>
          <a:xfrm>
            <a:off x="5385816" y="3662156"/>
            <a:ext cx="6297168" cy="1132486"/>
          </a:xfrm>
          <a:prstGeom prst="rect">
            <a:avLst/>
          </a:prstGeom>
        </p:spPr>
        <p:txBody>
          <a:bodyPr lIns="0" tIns="0" rIns="0" bIns="0">
            <a:normAutofit/>
          </a:bodyPr>
          <a:lstStyle>
            <a:lvl1pPr>
              <a:defRPr sz="2000"/>
            </a:lvl1pPr>
          </a:lstStyle>
          <a:p>
            <a:pPr lvl="0"/>
            <a:r>
              <a:rPr lang="en-US" dirty="0"/>
              <a:t>Title</a:t>
            </a:r>
          </a:p>
          <a:p>
            <a:pPr lvl="0"/>
            <a:r>
              <a:rPr lang="en-US" dirty="0"/>
              <a:t>Company</a:t>
            </a:r>
          </a:p>
          <a:p>
            <a:pPr lvl="0"/>
            <a:r>
              <a:rPr lang="en-US" dirty="0"/>
              <a:t>Date</a:t>
            </a:r>
          </a:p>
        </p:txBody>
      </p:sp>
      <p:sp>
        <p:nvSpPr>
          <p:cNvPr id="8" name="Slide Number Placeholder 7">
            <a:extLst>
              <a:ext uri="{FF2B5EF4-FFF2-40B4-BE49-F238E27FC236}">
                <a16:creationId xmlns:a16="http://schemas.microsoft.com/office/drawing/2014/main" id="{6C2FCDC2-FBB6-46F4-9BD5-AE85C1DC3F2C}"/>
              </a:ext>
            </a:extLst>
          </p:cNvPr>
          <p:cNvSpPr>
            <a:spLocks noGrp="1"/>
          </p:cNvSpPr>
          <p:nvPr>
            <p:ph type="sldNum" sz="quarter" idx="23"/>
          </p:nvPr>
        </p:nvSpPr>
        <p:spPr/>
        <p:txBody>
          <a:bodyPr/>
          <a:lstStyle/>
          <a:p>
            <a:fld id="{345D60D9-5372-5F40-9443-0F9AE5BDC3C8}" type="slidenum">
              <a:rPr lang="en-US" smtClean="0"/>
              <a:pPr/>
              <a:t>‹#›</a:t>
            </a:fld>
            <a:endParaRPr lang="en-US" dirty="0"/>
          </a:p>
        </p:txBody>
      </p:sp>
      <p:sp>
        <p:nvSpPr>
          <p:cNvPr id="7" name="Footer Placeholder 6">
            <a:extLst>
              <a:ext uri="{FF2B5EF4-FFF2-40B4-BE49-F238E27FC236}">
                <a16:creationId xmlns:a16="http://schemas.microsoft.com/office/drawing/2014/main" id="{4D6A4509-AC78-4360-9126-01A3BC6609AC}"/>
              </a:ext>
            </a:extLst>
          </p:cNvPr>
          <p:cNvSpPr>
            <a:spLocks noGrp="1"/>
          </p:cNvSpPr>
          <p:nvPr>
            <p:ph type="ftr" sz="quarter" idx="22"/>
          </p:nvPr>
        </p:nvSpPr>
        <p:spPr/>
        <p:txBody>
          <a:bodyPr/>
          <a:lstStyle/>
          <a:p>
            <a:r>
              <a:rPr lang="en-US"/>
              <a:t>Copyright © 2022, Oracle and/or its affiliates  |  Confidential: Internal</a:t>
            </a:r>
            <a:endParaRPr lang="en-US" dirty="0"/>
          </a:p>
        </p:txBody>
      </p:sp>
      <p:sp>
        <p:nvSpPr>
          <p:cNvPr id="2" name="Date Placeholder 1">
            <a:extLst>
              <a:ext uri="{FF2B5EF4-FFF2-40B4-BE49-F238E27FC236}">
                <a16:creationId xmlns:a16="http://schemas.microsoft.com/office/drawing/2014/main" id="{BC86FB79-6AF9-4538-98F2-33825A26DECE}"/>
              </a:ext>
            </a:extLst>
          </p:cNvPr>
          <p:cNvSpPr>
            <a:spLocks noGrp="1"/>
          </p:cNvSpPr>
          <p:nvPr>
            <p:ph type="dt" sz="half" idx="21"/>
          </p:nvPr>
        </p:nvSpPr>
        <p:spPr/>
        <p:txBody>
          <a:bodyPr/>
          <a:lstStyle/>
          <a:p>
            <a:r>
              <a:rPr lang="en-US"/>
              <a:t>[Date]</a:t>
            </a:r>
            <a:endParaRPr lang="en-US" dirty="0"/>
          </a:p>
        </p:txBody>
      </p:sp>
      <p:pic>
        <p:nvPicPr>
          <p:cNvPr id="10" name="OTag">
            <a:extLst>
              <a:ext uri="{FF2B5EF4-FFF2-40B4-BE49-F238E27FC236}">
                <a16:creationId xmlns:a16="http://schemas.microsoft.com/office/drawing/2014/main" id="{3CE1CF95-2ED4-4044-A052-7E6E1867A5FF}"/>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3138303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Remote Speaker_Pillar">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7CB9AC92-58C2-B14E-81EA-F40548FD48C3}"/>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40000"/>
          <a:stretch/>
        </p:blipFill>
        <p:spPr>
          <a:xfrm>
            <a:off x="4876798" y="0"/>
            <a:ext cx="7315201" cy="6858000"/>
          </a:xfrm>
          <a:prstGeom prst="rect">
            <a:avLst/>
          </a:prstGeom>
        </p:spPr>
      </p:pic>
      <p:sp>
        <p:nvSpPr>
          <p:cNvPr id="3" name="Picture Placeholder 2">
            <a:extLst>
              <a:ext uri="{FF2B5EF4-FFF2-40B4-BE49-F238E27FC236}">
                <a16:creationId xmlns:a16="http://schemas.microsoft.com/office/drawing/2014/main" id="{20FEB6C0-1F5B-4135-8E18-A04A68550D75}"/>
              </a:ext>
            </a:extLst>
          </p:cNvPr>
          <p:cNvSpPr>
            <a:spLocks noGrp="1"/>
          </p:cNvSpPr>
          <p:nvPr>
            <p:ph type="pic" sz="quarter" idx="20" hasCustomPrompt="1"/>
          </p:nvPr>
        </p:nvSpPr>
        <p:spPr>
          <a:xfrm>
            <a:off x="0" y="0"/>
            <a:ext cx="4876800" cy="6858000"/>
          </a:xfrm>
          <a:solidFill>
            <a:schemeClr val="tx1">
              <a:lumMod val="10000"/>
              <a:lumOff val="90000"/>
            </a:schemeClr>
          </a:solidFill>
        </p:spPr>
        <p:txBody>
          <a:bodyPr anchor="ctr" anchorCtr="1">
            <a:normAutofit/>
          </a:bodyPr>
          <a:lstStyle>
            <a:lvl1pPr>
              <a:defRPr>
                <a:solidFill>
                  <a:sysClr val="windowText" lastClr="000000"/>
                </a:solidFill>
              </a:defRPr>
            </a:lvl1pPr>
          </a:lstStyle>
          <a:p>
            <a:r>
              <a:rPr lang="en-US" dirty="0"/>
              <a:t>Click to add image</a:t>
            </a:r>
          </a:p>
        </p:txBody>
      </p:sp>
      <p:sp>
        <p:nvSpPr>
          <p:cNvPr id="20" name="Title">
            <a:extLst>
              <a:ext uri="{FF2B5EF4-FFF2-40B4-BE49-F238E27FC236}">
                <a16:creationId xmlns:a16="http://schemas.microsoft.com/office/drawing/2014/main" id="{D94542D5-A1D6-E542-963D-B72B60EDE019}"/>
              </a:ext>
            </a:extLst>
          </p:cNvPr>
          <p:cNvSpPr>
            <a:spLocks noGrp="1"/>
          </p:cNvSpPr>
          <p:nvPr>
            <p:ph type="title" hasCustomPrompt="1"/>
          </p:nvPr>
        </p:nvSpPr>
        <p:spPr>
          <a:xfrm>
            <a:off x="5385816" y="2351724"/>
            <a:ext cx="6297167" cy="822960"/>
          </a:xfrm>
        </p:spPr>
        <p:txBody>
          <a:bodyPr vert="horz" lIns="0" tIns="0" rIns="0" bIns="0" rtlCol="0" anchor="b">
            <a:noAutofit/>
          </a:bodyPr>
          <a:lstStyle>
            <a:lvl1pPr>
              <a:defRPr lang="en-US" sz="2400" b="1" i="0" baseline="0">
                <a:latin typeface="Oracle Sans Tab" panose="020B0503020204020204" pitchFamily="34" charset="0"/>
                <a:ea typeface="+mn-ea"/>
                <a:cs typeface="Oracle Sans Tab" panose="020B0503020204020204" pitchFamily="34" charset="0"/>
              </a:defRPr>
            </a:lvl1pPr>
          </a:lstStyle>
          <a:p>
            <a:pPr marL="0" lvl="0" indent="0">
              <a:spcBef>
                <a:spcPts val="1000"/>
              </a:spcBef>
              <a:buFont typeface="Arial" panose="020B0604020202020204" pitchFamily="34" charset="0"/>
            </a:pPr>
            <a:r>
              <a:rPr lang="en-US" dirty="0"/>
              <a:t>Add title here. Also remove or replace placeholder image as needed</a:t>
            </a:r>
          </a:p>
        </p:txBody>
      </p:sp>
      <p:sp>
        <p:nvSpPr>
          <p:cNvPr id="21" name="Text Field">
            <a:extLst>
              <a:ext uri="{FF2B5EF4-FFF2-40B4-BE49-F238E27FC236}">
                <a16:creationId xmlns:a16="http://schemas.microsoft.com/office/drawing/2014/main" id="{517ED098-6976-5549-9CFB-EE89734AF8D4}"/>
              </a:ext>
            </a:extLst>
          </p:cNvPr>
          <p:cNvSpPr>
            <a:spLocks noGrp="1"/>
          </p:cNvSpPr>
          <p:nvPr>
            <p:ph type="body" sz="quarter" idx="16" hasCustomPrompt="1"/>
          </p:nvPr>
        </p:nvSpPr>
        <p:spPr>
          <a:xfrm>
            <a:off x="5385816" y="3662156"/>
            <a:ext cx="6297168" cy="1132486"/>
          </a:xfrm>
          <a:prstGeom prst="rect">
            <a:avLst/>
          </a:prstGeom>
        </p:spPr>
        <p:txBody>
          <a:bodyPr lIns="0" tIns="0" rIns="0" bIns="0">
            <a:normAutofit/>
          </a:bodyPr>
          <a:lstStyle>
            <a:lvl1pPr>
              <a:defRPr sz="2000"/>
            </a:lvl1pPr>
          </a:lstStyle>
          <a:p>
            <a:pPr lvl="0"/>
            <a:r>
              <a:rPr lang="en-US" dirty="0"/>
              <a:t>Title</a:t>
            </a:r>
          </a:p>
          <a:p>
            <a:pPr lvl="0"/>
            <a:r>
              <a:rPr lang="en-US" dirty="0"/>
              <a:t>Company</a:t>
            </a:r>
          </a:p>
          <a:p>
            <a:pPr lvl="0"/>
            <a:r>
              <a:rPr lang="en-US" dirty="0"/>
              <a:t>Date</a:t>
            </a:r>
          </a:p>
        </p:txBody>
      </p:sp>
      <p:sp>
        <p:nvSpPr>
          <p:cNvPr id="8" name="Slide Number Placeholder 7">
            <a:extLst>
              <a:ext uri="{FF2B5EF4-FFF2-40B4-BE49-F238E27FC236}">
                <a16:creationId xmlns:a16="http://schemas.microsoft.com/office/drawing/2014/main" id="{EFD3ACE9-71BB-462A-B503-22DE7B536BD1}"/>
              </a:ext>
            </a:extLst>
          </p:cNvPr>
          <p:cNvSpPr>
            <a:spLocks noGrp="1"/>
          </p:cNvSpPr>
          <p:nvPr>
            <p:ph type="sldNum" sz="quarter" idx="23"/>
          </p:nvPr>
        </p:nvSpPr>
        <p:spPr/>
        <p:txBody>
          <a:bodyPr/>
          <a:lstStyle/>
          <a:p>
            <a:fld id="{345D60D9-5372-5F40-9443-0F9AE5BDC3C8}" type="slidenum">
              <a:rPr lang="en-US" smtClean="0"/>
              <a:pPr/>
              <a:t>‹#›</a:t>
            </a:fld>
            <a:endParaRPr lang="en-US" dirty="0"/>
          </a:p>
        </p:txBody>
      </p:sp>
      <p:sp>
        <p:nvSpPr>
          <p:cNvPr id="7" name="Footer Placeholder 6">
            <a:extLst>
              <a:ext uri="{FF2B5EF4-FFF2-40B4-BE49-F238E27FC236}">
                <a16:creationId xmlns:a16="http://schemas.microsoft.com/office/drawing/2014/main" id="{ECE0BF7F-49D0-4680-97A6-57F3353BC736}"/>
              </a:ext>
            </a:extLst>
          </p:cNvPr>
          <p:cNvSpPr>
            <a:spLocks noGrp="1"/>
          </p:cNvSpPr>
          <p:nvPr>
            <p:ph type="ftr" sz="quarter" idx="22"/>
          </p:nvPr>
        </p:nvSpPr>
        <p:spPr/>
        <p:txBody>
          <a:bodyPr/>
          <a:lstStyle/>
          <a:p>
            <a:r>
              <a:rPr lang="en-US"/>
              <a:t>Copyright © 2022, Oracle and/or its affiliates  |  Confidential: Internal</a:t>
            </a:r>
            <a:endParaRPr lang="en-US" dirty="0"/>
          </a:p>
        </p:txBody>
      </p:sp>
      <p:sp>
        <p:nvSpPr>
          <p:cNvPr id="2" name="Date Placeholder 1">
            <a:extLst>
              <a:ext uri="{FF2B5EF4-FFF2-40B4-BE49-F238E27FC236}">
                <a16:creationId xmlns:a16="http://schemas.microsoft.com/office/drawing/2014/main" id="{1522B3ED-CF2C-4067-92C1-D268C952FB0E}"/>
              </a:ext>
            </a:extLst>
          </p:cNvPr>
          <p:cNvSpPr>
            <a:spLocks noGrp="1"/>
          </p:cNvSpPr>
          <p:nvPr>
            <p:ph type="dt" sz="half" idx="21"/>
          </p:nvPr>
        </p:nvSpPr>
        <p:spPr/>
        <p:txBody>
          <a:bodyPr/>
          <a:lstStyle/>
          <a:p>
            <a:r>
              <a:rPr lang="en-US"/>
              <a:t>[Date]</a:t>
            </a:r>
            <a:endParaRPr lang="en-US" dirty="0"/>
          </a:p>
        </p:txBody>
      </p:sp>
      <p:pic>
        <p:nvPicPr>
          <p:cNvPr id="10" name="OTag">
            <a:extLst>
              <a:ext uri="{FF2B5EF4-FFF2-40B4-BE49-F238E27FC236}">
                <a16:creationId xmlns:a16="http://schemas.microsoft.com/office/drawing/2014/main" id="{3AA2A5D2-AD0A-4DBD-927A-96DC377BC49B}"/>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8596904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Dark - Remote Speaker">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7CB9AC92-58C2-B14E-81EA-F40548FD48C3}"/>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40000"/>
          <a:stretch/>
        </p:blipFill>
        <p:spPr>
          <a:xfrm>
            <a:off x="4876798" y="0"/>
            <a:ext cx="7315201" cy="6858000"/>
          </a:xfrm>
          <a:prstGeom prst="rect">
            <a:avLst/>
          </a:prstGeom>
        </p:spPr>
      </p:pic>
      <p:sp>
        <p:nvSpPr>
          <p:cNvPr id="3" name="Picture Placeholder 2">
            <a:extLst>
              <a:ext uri="{FF2B5EF4-FFF2-40B4-BE49-F238E27FC236}">
                <a16:creationId xmlns:a16="http://schemas.microsoft.com/office/drawing/2014/main" id="{20FEB6C0-1F5B-4135-8E18-A04A68550D75}"/>
              </a:ext>
            </a:extLst>
          </p:cNvPr>
          <p:cNvSpPr>
            <a:spLocks noGrp="1"/>
          </p:cNvSpPr>
          <p:nvPr>
            <p:ph type="pic" sz="quarter" idx="20" hasCustomPrompt="1"/>
          </p:nvPr>
        </p:nvSpPr>
        <p:spPr>
          <a:xfrm>
            <a:off x="0" y="0"/>
            <a:ext cx="4876800" cy="6858000"/>
          </a:xfrm>
          <a:solidFill>
            <a:schemeClr val="tx1">
              <a:lumMod val="10000"/>
              <a:lumOff val="90000"/>
            </a:schemeClr>
          </a:solidFill>
        </p:spPr>
        <p:txBody>
          <a:bodyPr anchor="ctr" anchorCtr="1">
            <a:normAutofit/>
          </a:bodyPr>
          <a:lstStyle>
            <a:lvl1pPr>
              <a:defRPr>
                <a:solidFill>
                  <a:sysClr val="windowText" lastClr="000000"/>
                </a:solidFill>
              </a:defRPr>
            </a:lvl1pPr>
          </a:lstStyle>
          <a:p>
            <a:r>
              <a:rPr lang="en-US" dirty="0"/>
              <a:t>Click to add image</a:t>
            </a:r>
          </a:p>
        </p:txBody>
      </p:sp>
      <p:sp>
        <p:nvSpPr>
          <p:cNvPr id="20" name="Title">
            <a:extLst>
              <a:ext uri="{FF2B5EF4-FFF2-40B4-BE49-F238E27FC236}">
                <a16:creationId xmlns:a16="http://schemas.microsoft.com/office/drawing/2014/main" id="{D94542D5-A1D6-E542-963D-B72B60EDE019}"/>
              </a:ext>
            </a:extLst>
          </p:cNvPr>
          <p:cNvSpPr>
            <a:spLocks noGrp="1"/>
          </p:cNvSpPr>
          <p:nvPr>
            <p:ph type="title" hasCustomPrompt="1"/>
          </p:nvPr>
        </p:nvSpPr>
        <p:spPr>
          <a:xfrm>
            <a:off x="5385816" y="2351724"/>
            <a:ext cx="6297167" cy="822960"/>
          </a:xfrm>
        </p:spPr>
        <p:txBody>
          <a:bodyPr vert="horz" lIns="0" tIns="0" rIns="0" bIns="0" rtlCol="0" anchor="b">
            <a:noAutofit/>
          </a:bodyPr>
          <a:lstStyle>
            <a:lvl1pPr>
              <a:defRPr lang="en-US" sz="2400" b="1" i="0" baseline="0">
                <a:latin typeface="Oracle Sans Tab" panose="020B0503020204020204" pitchFamily="34" charset="0"/>
                <a:ea typeface="+mn-ea"/>
                <a:cs typeface="Oracle Sans Tab" panose="020B0503020204020204" pitchFamily="34" charset="0"/>
              </a:defRPr>
            </a:lvl1pPr>
          </a:lstStyle>
          <a:p>
            <a:pPr marL="0" lvl="0" indent="0">
              <a:spcBef>
                <a:spcPts val="1000"/>
              </a:spcBef>
              <a:buFont typeface="Arial" panose="020B0604020202020204" pitchFamily="34" charset="0"/>
            </a:pPr>
            <a:r>
              <a:rPr lang="en-US" dirty="0"/>
              <a:t>Add title here. Also remove or replace placeholder image as needed</a:t>
            </a:r>
          </a:p>
        </p:txBody>
      </p:sp>
      <p:sp>
        <p:nvSpPr>
          <p:cNvPr id="21" name="Text Field">
            <a:extLst>
              <a:ext uri="{FF2B5EF4-FFF2-40B4-BE49-F238E27FC236}">
                <a16:creationId xmlns:a16="http://schemas.microsoft.com/office/drawing/2014/main" id="{517ED098-6976-5549-9CFB-EE89734AF8D4}"/>
              </a:ext>
            </a:extLst>
          </p:cNvPr>
          <p:cNvSpPr>
            <a:spLocks noGrp="1"/>
          </p:cNvSpPr>
          <p:nvPr>
            <p:ph type="body" sz="quarter" idx="16" hasCustomPrompt="1"/>
          </p:nvPr>
        </p:nvSpPr>
        <p:spPr>
          <a:xfrm>
            <a:off x="5385816" y="3662156"/>
            <a:ext cx="6297168" cy="1132486"/>
          </a:xfrm>
          <a:prstGeom prst="rect">
            <a:avLst/>
          </a:prstGeom>
        </p:spPr>
        <p:txBody>
          <a:bodyPr lIns="0" tIns="0" rIns="0" bIns="0">
            <a:normAutofit/>
          </a:bodyPr>
          <a:lstStyle>
            <a:lvl1pPr>
              <a:defRPr sz="2000"/>
            </a:lvl1pPr>
          </a:lstStyle>
          <a:p>
            <a:pPr lvl="0"/>
            <a:r>
              <a:rPr lang="en-US" dirty="0"/>
              <a:t>Title</a:t>
            </a:r>
          </a:p>
          <a:p>
            <a:pPr lvl="0"/>
            <a:r>
              <a:rPr lang="en-US" dirty="0"/>
              <a:t>Company</a:t>
            </a:r>
          </a:p>
          <a:p>
            <a:pPr lvl="0"/>
            <a:r>
              <a:rPr lang="en-US" dirty="0"/>
              <a:t>Date</a:t>
            </a:r>
          </a:p>
        </p:txBody>
      </p:sp>
      <p:pic>
        <p:nvPicPr>
          <p:cNvPr id="10" name="OTag">
            <a:extLst>
              <a:ext uri="{FF2B5EF4-FFF2-40B4-BE49-F238E27FC236}">
                <a16:creationId xmlns:a16="http://schemas.microsoft.com/office/drawing/2014/main" id="{3AA2A5D2-AD0A-4DBD-927A-96DC377BC49B}"/>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8" name="Slide Number Placeholder 7">
            <a:extLst>
              <a:ext uri="{FF2B5EF4-FFF2-40B4-BE49-F238E27FC236}">
                <a16:creationId xmlns:a16="http://schemas.microsoft.com/office/drawing/2014/main" id="{EFD3ACE9-71BB-462A-B503-22DE7B536BD1}"/>
              </a:ext>
            </a:extLst>
          </p:cNvPr>
          <p:cNvSpPr>
            <a:spLocks noGrp="1"/>
          </p:cNvSpPr>
          <p:nvPr>
            <p:ph type="sldNum" sz="quarter" idx="23"/>
          </p:nvPr>
        </p:nvSpPr>
        <p:spPr/>
        <p:txBody>
          <a:bodyPr/>
          <a:lstStyle/>
          <a:p>
            <a:fld id="{345D60D9-5372-5F40-9443-0F9AE5BDC3C8}" type="slidenum">
              <a:rPr lang="en-US" smtClean="0"/>
              <a:pPr/>
              <a:t>‹#›</a:t>
            </a:fld>
            <a:endParaRPr lang="en-US" dirty="0"/>
          </a:p>
        </p:txBody>
      </p:sp>
      <p:sp>
        <p:nvSpPr>
          <p:cNvPr id="7" name="Footer Placeholder 6">
            <a:extLst>
              <a:ext uri="{FF2B5EF4-FFF2-40B4-BE49-F238E27FC236}">
                <a16:creationId xmlns:a16="http://schemas.microsoft.com/office/drawing/2014/main" id="{ECE0BF7F-49D0-4680-97A6-57F3353BC736}"/>
              </a:ext>
            </a:extLst>
          </p:cNvPr>
          <p:cNvSpPr>
            <a:spLocks noGrp="1"/>
          </p:cNvSpPr>
          <p:nvPr>
            <p:ph type="ftr" sz="quarter" idx="22"/>
          </p:nvPr>
        </p:nvSpPr>
        <p:spPr/>
        <p:txBody>
          <a:bodyPr/>
          <a:lstStyle/>
          <a:p>
            <a:r>
              <a:rPr lang="en-US"/>
              <a:t>Copyright © 2022, Oracle and/or its affiliates  |  Confidential: Internal</a:t>
            </a:r>
            <a:endParaRPr lang="en-US" dirty="0"/>
          </a:p>
        </p:txBody>
      </p:sp>
      <p:sp>
        <p:nvSpPr>
          <p:cNvPr id="2" name="Date Placeholder 1">
            <a:extLst>
              <a:ext uri="{FF2B5EF4-FFF2-40B4-BE49-F238E27FC236}">
                <a16:creationId xmlns:a16="http://schemas.microsoft.com/office/drawing/2014/main" id="{1522B3ED-CF2C-4067-92C1-D268C952FB0E}"/>
              </a:ext>
            </a:extLst>
          </p:cNvPr>
          <p:cNvSpPr>
            <a:spLocks noGrp="1"/>
          </p:cNvSpPr>
          <p:nvPr>
            <p:ph type="dt" sz="half" idx="21"/>
          </p:nvPr>
        </p:nvSpPr>
        <p:spPr/>
        <p:txBody>
          <a:bodyPr/>
          <a:lstStyle/>
          <a:p>
            <a:r>
              <a:rPr lang="en-US"/>
              <a:t>[Date]</a:t>
            </a:r>
            <a:endParaRPr lang="en-US" dirty="0"/>
          </a:p>
        </p:txBody>
      </p:sp>
    </p:spTree>
    <p:extLst>
      <p:ext uri="{BB962C8B-B14F-4D97-AF65-F5344CB8AC3E}">
        <p14:creationId xmlns:p14="http://schemas.microsoft.com/office/powerpoint/2010/main" val="34214320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17" Type="http://schemas.openxmlformats.org/officeDocument/2006/relationships/slideLayout" Target="../slideLayouts/slideLayout117.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63" Type="http://schemas.openxmlformats.org/officeDocument/2006/relationships/slideLayout" Target="../slideLayouts/slideLayout63.xml"/><Relationship Id="rId84" Type="http://schemas.openxmlformats.org/officeDocument/2006/relationships/slideLayout" Target="../slideLayouts/slideLayout84.xml"/><Relationship Id="rId138" Type="http://schemas.openxmlformats.org/officeDocument/2006/relationships/slideLayout" Target="../slideLayouts/slideLayout138.xml"/><Relationship Id="rId159" Type="http://schemas.openxmlformats.org/officeDocument/2006/relationships/slideLayout" Target="../slideLayouts/slideLayout159.xml"/><Relationship Id="rId170" Type="http://schemas.openxmlformats.org/officeDocument/2006/relationships/slideLayout" Target="../slideLayouts/slideLayout170.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53" Type="http://schemas.openxmlformats.org/officeDocument/2006/relationships/slideLayout" Target="../slideLayouts/slideLayout53.xml"/><Relationship Id="rId74" Type="http://schemas.openxmlformats.org/officeDocument/2006/relationships/slideLayout" Target="../slideLayouts/slideLayout74.xml"/><Relationship Id="rId128" Type="http://schemas.openxmlformats.org/officeDocument/2006/relationships/slideLayout" Target="../slideLayouts/slideLayout128.xml"/><Relationship Id="rId149" Type="http://schemas.openxmlformats.org/officeDocument/2006/relationships/slideLayout" Target="../slideLayouts/slideLayout149.xml"/><Relationship Id="rId5" Type="http://schemas.openxmlformats.org/officeDocument/2006/relationships/slideLayout" Target="../slideLayouts/slideLayout5.xml"/><Relationship Id="rId95" Type="http://schemas.openxmlformats.org/officeDocument/2006/relationships/slideLayout" Target="../slideLayouts/slideLayout95.xml"/><Relationship Id="rId160" Type="http://schemas.openxmlformats.org/officeDocument/2006/relationships/slideLayout" Target="../slideLayouts/slideLayout160.xml"/><Relationship Id="rId22" Type="http://schemas.openxmlformats.org/officeDocument/2006/relationships/slideLayout" Target="../slideLayouts/slideLayout22.xml"/><Relationship Id="rId43" Type="http://schemas.openxmlformats.org/officeDocument/2006/relationships/slideLayout" Target="../slideLayouts/slideLayout43.xml"/><Relationship Id="rId64" Type="http://schemas.openxmlformats.org/officeDocument/2006/relationships/slideLayout" Target="../slideLayouts/slideLayout64.xml"/><Relationship Id="rId118" Type="http://schemas.openxmlformats.org/officeDocument/2006/relationships/slideLayout" Target="../slideLayouts/slideLayout118.xml"/><Relationship Id="rId139" Type="http://schemas.openxmlformats.org/officeDocument/2006/relationships/slideLayout" Target="../slideLayouts/slideLayout139.xml"/><Relationship Id="rId85" Type="http://schemas.openxmlformats.org/officeDocument/2006/relationships/slideLayout" Target="../slideLayouts/slideLayout85.xml"/><Relationship Id="rId150" Type="http://schemas.openxmlformats.org/officeDocument/2006/relationships/slideLayout" Target="../slideLayouts/slideLayout150.xml"/><Relationship Id="rId171" Type="http://schemas.openxmlformats.org/officeDocument/2006/relationships/theme" Target="../theme/theme1.xml"/><Relationship Id="rId12" Type="http://schemas.openxmlformats.org/officeDocument/2006/relationships/slideLayout" Target="../slideLayouts/slideLayout12.xml"/><Relationship Id="rId33" Type="http://schemas.openxmlformats.org/officeDocument/2006/relationships/slideLayout" Target="../slideLayouts/slideLayout33.xml"/><Relationship Id="rId108" Type="http://schemas.openxmlformats.org/officeDocument/2006/relationships/slideLayout" Target="../slideLayouts/slideLayout108.xml"/><Relationship Id="rId129" Type="http://schemas.openxmlformats.org/officeDocument/2006/relationships/slideLayout" Target="../slideLayouts/slideLayout129.xml"/><Relationship Id="rId54" Type="http://schemas.openxmlformats.org/officeDocument/2006/relationships/slideLayout" Target="../slideLayouts/slideLayout54.xml"/><Relationship Id="rId75" Type="http://schemas.openxmlformats.org/officeDocument/2006/relationships/slideLayout" Target="../slideLayouts/slideLayout75.xml"/><Relationship Id="rId96" Type="http://schemas.openxmlformats.org/officeDocument/2006/relationships/slideLayout" Target="../slideLayouts/slideLayout96.xml"/><Relationship Id="rId140" Type="http://schemas.openxmlformats.org/officeDocument/2006/relationships/slideLayout" Target="../slideLayouts/slideLayout140.xml"/><Relationship Id="rId161" Type="http://schemas.openxmlformats.org/officeDocument/2006/relationships/slideLayout" Target="../slideLayouts/slideLayout161.xml"/><Relationship Id="rId1" Type="http://schemas.openxmlformats.org/officeDocument/2006/relationships/slideLayout" Target="../slideLayouts/slideLayout1.xml"/><Relationship Id="rId6" Type="http://schemas.openxmlformats.org/officeDocument/2006/relationships/slideLayout" Target="../slideLayouts/slideLayout6.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49" Type="http://schemas.openxmlformats.org/officeDocument/2006/relationships/slideLayout" Target="../slideLayouts/slideLayout49.xml"/><Relationship Id="rId114" Type="http://schemas.openxmlformats.org/officeDocument/2006/relationships/slideLayout" Target="../slideLayouts/slideLayout114.xml"/><Relationship Id="rId119" Type="http://schemas.openxmlformats.org/officeDocument/2006/relationships/slideLayout" Target="../slideLayouts/slideLayout119.xml"/><Relationship Id="rId44" Type="http://schemas.openxmlformats.org/officeDocument/2006/relationships/slideLayout" Target="../slideLayouts/slideLayout44.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130" Type="http://schemas.openxmlformats.org/officeDocument/2006/relationships/slideLayout" Target="../slideLayouts/slideLayout130.xml"/><Relationship Id="rId135" Type="http://schemas.openxmlformats.org/officeDocument/2006/relationships/slideLayout" Target="../slideLayouts/slideLayout135.xml"/><Relationship Id="rId151" Type="http://schemas.openxmlformats.org/officeDocument/2006/relationships/slideLayout" Target="../slideLayouts/slideLayout151.xml"/><Relationship Id="rId156" Type="http://schemas.openxmlformats.org/officeDocument/2006/relationships/slideLayout" Target="../slideLayouts/slideLayout156.xml"/><Relationship Id="rId172" Type="http://schemas.openxmlformats.org/officeDocument/2006/relationships/image" Target="../media/image1.png"/><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120" Type="http://schemas.openxmlformats.org/officeDocument/2006/relationships/slideLayout" Target="../slideLayouts/slideLayout120.xml"/><Relationship Id="rId125" Type="http://schemas.openxmlformats.org/officeDocument/2006/relationships/slideLayout" Target="../slideLayouts/slideLayout125.xml"/><Relationship Id="rId141" Type="http://schemas.openxmlformats.org/officeDocument/2006/relationships/slideLayout" Target="../slideLayouts/slideLayout141.xml"/><Relationship Id="rId146" Type="http://schemas.openxmlformats.org/officeDocument/2006/relationships/slideLayout" Target="../slideLayouts/slideLayout146.xml"/><Relationship Id="rId167" Type="http://schemas.openxmlformats.org/officeDocument/2006/relationships/slideLayout" Target="../slideLayouts/slideLayout167.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162" Type="http://schemas.openxmlformats.org/officeDocument/2006/relationships/slideLayout" Target="../slideLayouts/slideLayout16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110" Type="http://schemas.openxmlformats.org/officeDocument/2006/relationships/slideLayout" Target="../slideLayouts/slideLayout110.xml"/><Relationship Id="rId115" Type="http://schemas.openxmlformats.org/officeDocument/2006/relationships/slideLayout" Target="../slideLayouts/slideLayout115.xml"/><Relationship Id="rId131" Type="http://schemas.openxmlformats.org/officeDocument/2006/relationships/slideLayout" Target="../slideLayouts/slideLayout131.xml"/><Relationship Id="rId136" Type="http://schemas.openxmlformats.org/officeDocument/2006/relationships/slideLayout" Target="../slideLayouts/slideLayout136.xml"/><Relationship Id="rId157" Type="http://schemas.openxmlformats.org/officeDocument/2006/relationships/slideLayout" Target="../slideLayouts/slideLayout157.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52" Type="http://schemas.openxmlformats.org/officeDocument/2006/relationships/slideLayout" Target="../slideLayouts/slideLayout152.xml"/><Relationship Id="rId173" Type="http://schemas.openxmlformats.org/officeDocument/2006/relationships/image" Target="../media/image2.emf"/><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126" Type="http://schemas.openxmlformats.org/officeDocument/2006/relationships/slideLayout" Target="../slideLayouts/slideLayout126.xml"/><Relationship Id="rId147" Type="http://schemas.openxmlformats.org/officeDocument/2006/relationships/slideLayout" Target="../slideLayouts/slideLayout147.xml"/><Relationship Id="rId168" Type="http://schemas.openxmlformats.org/officeDocument/2006/relationships/slideLayout" Target="../slideLayouts/slideLayout16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121" Type="http://schemas.openxmlformats.org/officeDocument/2006/relationships/slideLayout" Target="../slideLayouts/slideLayout121.xml"/><Relationship Id="rId142" Type="http://schemas.openxmlformats.org/officeDocument/2006/relationships/slideLayout" Target="../slideLayouts/slideLayout142.xml"/><Relationship Id="rId163" Type="http://schemas.openxmlformats.org/officeDocument/2006/relationships/slideLayout" Target="../slideLayouts/slideLayout163.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116" Type="http://schemas.openxmlformats.org/officeDocument/2006/relationships/slideLayout" Target="../slideLayouts/slideLayout116.xml"/><Relationship Id="rId137" Type="http://schemas.openxmlformats.org/officeDocument/2006/relationships/slideLayout" Target="../slideLayouts/slideLayout137.xml"/><Relationship Id="rId158" Type="http://schemas.openxmlformats.org/officeDocument/2006/relationships/slideLayout" Target="../slideLayouts/slideLayout158.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111" Type="http://schemas.openxmlformats.org/officeDocument/2006/relationships/slideLayout" Target="../slideLayouts/slideLayout111.xml"/><Relationship Id="rId132" Type="http://schemas.openxmlformats.org/officeDocument/2006/relationships/slideLayout" Target="../slideLayouts/slideLayout132.xml"/><Relationship Id="rId153" Type="http://schemas.openxmlformats.org/officeDocument/2006/relationships/slideLayout" Target="../slideLayouts/slideLayout153.xml"/><Relationship Id="rId15" Type="http://schemas.openxmlformats.org/officeDocument/2006/relationships/slideLayout" Target="../slideLayouts/slideLayout15.xml"/><Relationship Id="rId36" Type="http://schemas.openxmlformats.org/officeDocument/2006/relationships/slideLayout" Target="../slideLayouts/slideLayout36.xml"/><Relationship Id="rId57" Type="http://schemas.openxmlformats.org/officeDocument/2006/relationships/slideLayout" Target="../slideLayouts/slideLayout57.xml"/><Relationship Id="rId106" Type="http://schemas.openxmlformats.org/officeDocument/2006/relationships/slideLayout" Target="../slideLayouts/slideLayout106.xml"/><Relationship Id="rId127" Type="http://schemas.openxmlformats.org/officeDocument/2006/relationships/slideLayout" Target="../slideLayouts/slideLayout12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52" Type="http://schemas.openxmlformats.org/officeDocument/2006/relationships/slideLayout" Target="../slideLayouts/slideLayout52.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122" Type="http://schemas.openxmlformats.org/officeDocument/2006/relationships/slideLayout" Target="../slideLayouts/slideLayout122.xml"/><Relationship Id="rId143" Type="http://schemas.openxmlformats.org/officeDocument/2006/relationships/slideLayout" Target="../slideLayouts/slideLayout143.xml"/><Relationship Id="rId148" Type="http://schemas.openxmlformats.org/officeDocument/2006/relationships/slideLayout" Target="../slideLayouts/slideLayout148.xml"/><Relationship Id="rId164" Type="http://schemas.openxmlformats.org/officeDocument/2006/relationships/slideLayout" Target="../slideLayouts/slideLayout164.xml"/><Relationship Id="rId169" Type="http://schemas.openxmlformats.org/officeDocument/2006/relationships/slideLayout" Target="../slideLayouts/slideLayout169.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47" Type="http://schemas.openxmlformats.org/officeDocument/2006/relationships/slideLayout" Target="../slideLayouts/slideLayout47.xml"/><Relationship Id="rId68" Type="http://schemas.openxmlformats.org/officeDocument/2006/relationships/slideLayout" Target="../slideLayouts/slideLayout68.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33" Type="http://schemas.openxmlformats.org/officeDocument/2006/relationships/slideLayout" Target="../slideLayouts/slideLayout133.xml"/><Relationship Id="rId154" Type="http://schemas.openxmlformats.org/officeDocument/2006/relationships/slideLayout" Target="../slideLayouts/slideLayout154.xml"/><Relationship Id="rId16" Type="http://schemas.openxmlformats.org/officeDocument/2006/relationships/slideLayout" Target="../slideLayouts/slideLayout16.xml"/><Relationship Id="rId37" Type="http://schemas.openxmlformats.org/officeDocument/2006/relationships/slideLayout" Target="../slideLayouts/slideLayout37.xml"/><Relationship Id="rId58" Type="http://schemas.openxmlformats.org/officeDocument/2006/relationships/slideLayout" Target="../slideLayouts/slideLayout58.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123" Type="http://schemas.openxmlformats.org/officeDocument/2006/relationships/slideLayout" Target="../slideLayouts/slideLayout123.xml"/><Relationship Id="rId144" Type="http://schemas.openxmlformats.org/officeDocument/2006/relationships/slideLayout" Target="../slideLayouts/slideLayout144.xml"/><Relationship Id="rId90" Type="http://schemas.openxmlformats.org/officeDocument/2006/relationships/slideLayout" Target="../slideLayouts/slideLayout90.xml"/><Relationship Id="rId165" Type="http://schemas.openxmlformats.org/officeDocument/2006/relationships/slideLayout" Target="../slideLayouts/slideLayout165.xml"/><Relationship Id="rId27" Type="http://schemas.openxmlformats.org/officeDocument/2006/relationships/slideLayout" Target="../slideLayouts/slideLayout27.xml"/><Relationship Id="rId48" Type="http://schemas.openxmlformats.org/officeDocument/2006/relationships/slideLayout" Target="../slideLayouts/slideLayout48.xml"/><Relationship Id="rId69" Type="http://schemas.openxmlformats.org/officeDocument/2006/relationships/slideLayout" Target="../slideLayouts/slideLayout69.xml"/><Relationship Id="rId113" Type="http://schemas.openxmlformats.org/officeDocument/2006/relationships/slideLayout" Target="../slideLayouts/slideLayout113.xml"/><Relationship Id="rId134" Type="http://schemas.openxmlformats.org/officeDocument/2006/relationships/slideLayout" Target="../slideLayouts/slideLayout134.xml"/><Relationship Id="rId80" Type="http://schemas.openxmlformats.org/officeDocument/2006/relationships/slideLayout" Target="../slideLayouts/slideLayout80.xml"/><Relationship Id="rId155" Type="http://schemas.openxmlformats.org/officeDocument/2006/relationships/slideLayout" Target="../slideLayouts/slideLayout155.xml"/><Relationship Id="rId17" Type="http://schemas.openxmlformats.org/officeDocument/2006/relationships/slideLayout" Target="../slideLayouts/slideLayout17.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24" Type="http://schemas.openxmlformats.org/officeDocument/2006/relationships/slideLayout" Target="../slideLayouts/slideLayout124.xml"/><Relationship Id="rId70" Type="http://schemas.openxmlformats.org/officeDocument/2006/relationships/slideLayout" Target="../slideLayouts/slideLayout70.xml"/><Relationship Id="rId91" Type="http://schemas.openxmlformats.org/officeDocument/2006/relationships/slideLayout" Target="../slideLayouts/slideLayout91.xml"/><Relationship Id="rId145" Type="http://schemas.openxmlformats.org/officeDocument/2006/relationships/slideLayout" Target="../slideLayouts/slideLayout145.xml"/><Relationship Id="rId166" Type="http://schemas.openxmlformats.org/officeDocument/2006/relationships/slideLayout" Target="../slideLayouts/slideLayout16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72" cstate="print">
            <a:lum/>
            <a:extLst>
              <a:ext uri="{28A0092B-C50C-407E-A947-70E740481C1C}">
                <a14:useLocalDpi xmlns:a14="http://schemas.microsoft.com/office/drawing/2010/main"/>
              </a:ext>
            </a:extLst>
          </a:blip>
          <a:srcRect/>
          <a:stretch>
            <a:fillRect l="-6000" r="-6000"/>
          </a:stretch>
        </a:blipFill>
        <a:effectLst/>
      </p:bgPr>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8A70F255-3C2A-4AC7-8935-184146E3B6D6}"/>
              </a:ext>
            </a:extLst>
          </p:cNvPr>
          <p:cNvSpPr>
            <a:spLocks noGrp="1"/>
          </p:cNvSpPr>
          <p:nvPr>
            <p:ph type="title"/>
          </p:nvPr>
        </p:nvSpPr>
        <p:spPr>
          <a:xfrm>
            <a:off x="768875" y="182403"/>
            <a:ext cx="10671048" cy="822960"/>
          </a:xfrm>
          <a:prstGeom prst="rect">
            <a:avLst/>
          </a:prstGeom>
        </p:spPr>
        <p:txBody>
          <a:bodyPr vert="horz" lIns="0" tIns="0" rIns="0" bIns="0" rtlCol="0" anchor="b">
            <a:noAutofit/>
          </a:bodyPr>
          <a:lstStyle/>
          <a:p>
            <a:pPr marL="0" lvl="0" indent="0">
              <a:spcBef>
                <a:spcPts val="1000"/>
              </a:spcBef>
              <a:buFont typeface="Arial" panose="020B0604020202020204" pitchFamily="34" charset="0"/>
            </a:pPr>
            <a:r>
              <a:rPr lang="en-US" dirty="0"/>
              <a:t>Title</a:t>
            </a:r>
          </a:p>
        </p:txBody>
      </p:sp>
      <p:sp>
        <p:nvSpPr>
          <p:cNvPr id="4" name="Text Field">
            <a:extLst>
              <a:ext uri="{FF2B5EF4-FFF2-40B4-BE49-F238E27FC236}">
                <a16:creationId xmlns:a16="http://schemas.microsoft.com/office/drawing/2014/main" id="{E46619B6-A626-4CDA-96E2-B94F4637C628}"/>
              </a:ext>
            </a:extLst>
          </p:cNvPr>
          <p:cNvSpPr>
            <a:spLocks noGrp="1"/>
          </p:cNvSpPr>
          <p:nvPr>
            <p:ph type="body" idx="1"/>
          </p:nvPr>
        </p:nvSpPr>
        <p:spPr>
          <a:xfrm>
            <a:off x="768875" y="1600200"/>
            <a:ext cx="10671048" cy="4514850"/>
          </a:xfrm>
          <a:prstGeom prst="rect">
            <a:avLst/>
          </a:prstGeom>
          <a:noFill/>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Slide Number">
            <a:extLst>
              <a:ext uri="{FF2B5EF4-FFF2-40B4-BE49-F238E27FC236}">
                <a16:creationId xmlns:a16="http://schemas.microsoft.com/office/drawing/2014/main" id="{08A3F6CD-49F4-D74B-8C7F-D6CA71EFB13B}"/>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900">
                <a:solidFill>
                  <a:srgbClr val="8B8580"/>
                </a:solidFill>
              </a:defRPr>
            </a:lvl1pPr>
          </a:lstStyle>
          <a:p>
            <a:fld id="{345D60D9-5372-5F40-9443-0F9AE5BDC3C8}" type="slidenum">
              <a:rPr lang="en-US" smtClean="0"/>
              <a:pPr/>
              <a:t>‹#›</a:t>
            </a:fld>
            <a:endParaRPr lang="en-US" dirty="0"/>
          </a:p>
        </p:txBody>
      </p:sp>
      <p:sp>
        <p:nvSpPr>
          <p:cNvPr id="18" name="Footer">
            <a:extLst>
              <a:ext uri="{FF2B5EF4-FFF2-40B4-BE49-F238E27FC236}">
                <a16:creationId xmlns:a16="http://schemas.microsoft.com/office/drawing/2014/main" id="{8E003242-6B91-1949-A5CA-15BA57A045C9}"/>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900">
                <a:solidFill>
                  <a:srgbClr val="8B8580"/>
                </a:solidFill>
              </a:defRPr>
            </a:lvl1pPr>
          </a:lstStyle>
          <a:p>
            <a:r>
              <a:rPr lang="en-US"/>
              <a:t>Copyright © 2022, Oracle and/or its affiliates  |  Confidential: Internal</a:t>
            </a:r>
            <a:endParaRPr lang="en-US" dirty="0"/>
          </a:p>
        </p:txBody>
      </p:sp>
      <p:sp>
        <p:nvSpPr>
          <p:cNvPr id="20" name="Date">
            <a:extLst>
              <a:ext uri="{FF2B5EF4-FFF2-40B4-BE49-F238E27FC236}">
                <a16:creationId xmlns:a16="http://schemas.microsoft.com/office/drawing/2014/main" id="{65BA88F5-EF53-415B-8446-19188BE675D3}"/>
              </a:ext>
            </a:extLst>
          </p:cNvPr>
          <p:cNvSpPr>
            <a:spLocks noGrp="1"/>
          </p:cNvSpPr>
          <p:nvPr>
            <p:ph type="dt" sz="half" idx="2"/>
          </p:nvPr>
        </p:nvSpPr>
        <p:spPr>
          <a:xfrm>
            <a:off x="6873138" y="6425604"/>
            <a:ext cx="2743200" cy="363500"/>
          </a:xfrm>
          <a:prstGeom prst="rect">
            <a:avLst/>
          </a:prstGeom>
        </p:spPr>
        <p:txBody>
          <a:bodyPr vert="horz" lIns="0" tIns="0" rIns="0" bIns="0" rtlCol="0" anchor="ctr"/>
          <a:lstStyle>
            <a:lvl1pPr>
              <a:defRPr lang="en-US" sz="900" smtClean="0">
                <a:solidFill>
                  <a:srgbClr val="8B8580"/>
                </a:solidFill>
              </a:defRPr>
            </a:lvl1pPr>
          </a:lstStyle>
          <a:p>
            <a:r>
              <a:rPr lang="en-US"/>
              <a:t>[Date]</a:t>
            </a:r>
            <a:endParaRPr lang="en-US" dirty="0"/>
          </a:p>
        </p:txBody>
      </p:sp>
      <p:pic>
        <p:nvPicPr>
          <p:cNvPr id="21" name="OTag">
            <a:extLst>
              <a:ext uri="{FF2B5EF4-FFF2-40B4-BE49-F238E27FC236}">
                <a16:creationId xmlns:a16="http://schemas.microsoft.com/office/drawing/2014/main" id="{DA16EBAD-93BE-4ACF-A78F-3C1CEDB86021}"/>
              </a:ext>
              <a:ext uri="{C183D7F6-B498-43B3-948B-1728B52AA6E4}">
                <adec:decorative xmlns:adec="http://schemas.microsoft.com/office/drawing/2017/decorative" val="0"/>
              </a:ext>
            </a:extLst>
          </p:cNvPr>
          <p:cNvPicPr>
            <a:picLocks noChangeAspect="1"/>
          </p:cNvPicPr>
          <p:nvPr userDrawn="1"/>
        </p:nvPicPr>
        <p:blipFill>
          <a:blip r:embed="rId17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3632300099"/>
      </p:ext>
    </p:extLst>
  </p:cSld>
  <p:clrMap bg1="lt1" tx1="dk1" bg2="lt2" tx2="dk2" accent1="accent1" accent2="accent2" accent3="accent3" accent4="accent4" accent5="accent5" accent6="accent6" hlink="hlink" folHlink="folHlink"/>
  <p:sldLayoutIdLst>
    <p:sldLayoutId id="2147483917" r:id="rId1"/>
    <p:sldLayoutId id="2147483922" r:id="rId2"/>
    <p:sldLayoutId id="2147483987" r:id="rId3"/>
    <p:sldLayoutId id="2147483986" r:id="rId4"/>
    <p:sldLayoutId id="2147483982" r:id="rId5"/>
    <p:sldLayoutId id="2147483983" r:id="rId6"/>
    <p:sldLayoutId id="2147483984" r:id="rId7"/>
    <p:sldLayoutId id="2147483985" r:id="rId8"/>
    <p:sldLayoutId id="2147484076" r:id="rId9"/>
    <p:sldLayoutId id="2147484077" r:id="rId10"/>
    <p:sldLayoutId id="2147484078" r:id="rId11"/>
    <p:sldLayoutId id="2147484079" r:id="rId12"/>
    <p:sldLayoutId id="2147484080" r:id="rId13"/>
    <p:sldLayoutId id="2147484081" r:id="rId14"/>
    <p:sldLayoutId id="2147484082" r:id="rId15"/>
    <p:sldLayoutId id="2147484083" r:id="rId16"/>
    <p:sldLayoutId id="2147484084" r:id="rId17"/>
    <p:sldLayoutId id="2147484085" r:id="rId18"/>
    <p:sldLayoutId id="2147484086" r:id="rId19"/>
    <p:sldLayoutId id="2147484087" r:id="rId20"/>
    <p:sldLayoutId id="2147484088" r:id="rId21"/>
    <p:sldLayoutId id="2147484089" r:id="rId22"/>
    <p:sldLayoutId id="2147483958" r:id="rId23"/>
    <p:sldLayoutId id="2147483959" r:id="rId24"/>
    <p:sldLayoutId id="2147484159" r:id="rId25"/>
    <p:sldLayoutId id="2147484154" r:id="rId26"/>
    <p:sldLayoutId id="2147484157" r:id="rId27"/>
    <p:sldLayoutId id="2147484171" r:id="rId28"/>
    <p:sldLayoutId id="2147484172" r:id="rId29"/>
    <p:sldLayoutId id="2147484152" r:id="rId30"/>
    <p:sldLayoutId id="2147484155" r:id="rId31"/>
    <p:sldLayoutId id="2147484160" r:id="rId32"/>
    <p:sldLayoutId id="2147484161" r:id="rId33"/>
    <p:sldLayoutId id="2147484162" r:id="rId34"/>
    <p:sldLayoutId id="2147484167" r:id="rId35"/>
    <p:sldLayoutId id="2147484169" r:id="rId36"/>
    <p:sldLayoutId id="2147484166" r:id="rId37"/>
    <p:sldLayoutId id="2147484165" r:id="rId38"/>
    <p:sldLayoutId id="2147484168" r:id="rId39"/>
    <p:sldLayoutId id="2147484007" r:id="rId40"/>
    <p:sldLayoutId id="2147484008" r:id="rId41"/>
    <p:sldLayoutId id="2147483994" r:id="rId42"/>
    <p:sldLayoutId id="2147484069" r:id="rId43"/>
    <p:sldLayoutId id="2147483754" r:id="rId44"/>
    <p:sldLayoutId id="2147484070" r:id="rId45"/>
    <p:sldLayoutId id="2147484071" r:id="rId46"/>
    <p:sldLayoutId id="2147484026" r:id="rId47"/>
    <p:sldLayoutId id="2147484027" r:id="rId48"/>
    <p:sldLayoutId id="2147484028" r:id="rId49"/>
    <p:sldLayoutId id="2147484072" r:id="rId50"/>
    <p:sldLayoutId id="2147483999" r:id="rId51"/>
    <p:sldLayoutId id="2147484000" r:id="rId52"/>
    <p:sldLayoutId id="2147484001" r:id="rId53"/>
    <p:sldLayoutId id="2147484002" r:id="rId54"/>
    <p:sldLayoutId id="2147484042" r:id="rId55"/>
    <p:sldLayoutId id="2147484092" r:id="rId56"/>
    <p:sldLayoutId id="2147484033" r:id="rId57"/>
    <p:sldLayoutId id="2147484057" r:id="rId58"/>
    <p:sldLayoutId id="2147484034" r:id="rId59"/>
    <p:sldLayoutId id="2147484091" r:id="rId60"/>
    <p:sldLayoutId id="2147484058" r:id="rId61"/>
    <p:sldLayoutId id="2147484035" r:id="rId62"/>
    <p:sldLayoutId id="2147484036" r:id="rId63"/>
    <p:sldLayoutId id="2147484090" r:id="rId64"/>
    <p:sldLayoutId id="2147484059" r:id="rId65"/>
    <p:sldLayoutId id="2147483897" r:id="rId66"/>
    <p:sldLayoutId id="2147483988" r:id="rId67"/>
    <p:sldLayoutId id="2147483989" r:id="rId68"/>
    <p:sldLayoutId id="2147483990" r:id="rId69"/>
    <p:sldLayoutId id="2147483991" r:id="rId70"/>
    <p:sldLayoutId id="2147483992" r:id="rId71"/>
    <p:sldLayoutId id="2147483993" r:id="rId72"/>
    <p:sldLayoutId id="2147484038" r:id="rId73"/>
    <p:sldLayoutId id="2147484037" r:id="rId74"/>
    <p:sldLayoutId id="2147483995" r:id="rId75"/>
    <p:sldLayoutId id="2147483996" r:id="rId76"/>
    <p:sldLayoutId id="2147484051" r:id="rId77"/>
    <p:sldLayoutId id="2147484003" r:id="rId78"/>
    <p:sldLayoutId id="2147484176" r:id="rId79"/>
    <p:sldLayoutId id="2147484004" r:id="rId80"/>
    <p:sldLayoutId id="2147484050" r:id="rId81"/>
    <p:sldLayoutId id="2147484005" r:id="rId82"/>
    <p:sldLayoutId id="2147484006" r:id="rId83"/>
    <p:sldLayoutId id="2147484030" r:id="rId84"/>
    <p:sldLayoutId id="2147484060" r:id="rId85"/>
    <p:sldLayoutId id="2147484031" r:id="rId86"/>
    <p:sldLayoutId id="2147484043" r:id="rId87"/>
    <p:sldLayoutId id="2147484064" r:id="rId88"/>
    <p:sldLayoutId id="2147484063" r:id="rId89"/>
    <p:sldLayoutId id="2147484065" r:id="rId90"/>
    <p:sldLayoutId id="2147484061" r:id="rId91"/>
    <p:sldLayoutId id="2147484062" r:id="rId92"/>
    <p:sldLayoutId id="2147484044" r:id="rId93"/>
    <p:sldLayoutId id="2147484045" r:id="rId94"/>
    <p:sldLayoutId id="2147484046" r:id="rId95"/>
    <p:sldLayoutId id="2147484047" r:id="rId96"/>
    <p:sldLayoutId id="2147484048" r:id="rId97"/>
    <p:sldLayoutId id="2147484066" r:id="rId98"/>
    <p:sldLayoutId id="2147484049" r:id="rId99"/>
    <p:sldLayoutId id="2147483742" r:id="rId100"/>
    <p:sldLayoutId id="2147483763" r:id="rId101"/>
    <p:sldLayoutId id="2147483943" r:id="rId102"/>
    <p:sldLayoutId id="2147483744" r:id="rId103"/>
    <p:sldLayoutId id="2147483944" r:id="rId104"/>
    <p:sldLayoutId id="2147484074" r:id="rId105"/>
    <p:sldLayoutId id="2147484075" r:id="rId106"/>
    <p:sldLayoutId id="2147484093" r:id="rId107"/>
    <p:sldLayoutId id="2147484094" r:id="rId108"/>
    <p:sldLayoutId id="2147484095" r:id="rId109"/>
    <p:sldLayoutId id="2147484096" r:id="rId110"/>
    <p:sldLayoutId id="2147484097" r:id="rId111"/>
    <p:sldLayoutId id="2147484177" r:id="rId112"/>
    <p:sldLayoutId id="2147484178" r:id="rId113"/>
    <p:sldLayoutId id="2147484100" r:id="rId114"/>
    <p:sldLayoutId id="2147484179" r:id="rId115"/>
    <p:sldLayoutId id="2147484180" r:id="rId116"/>
    <p:sldLayoutId id="2147484181" r:id="rId117"/>
    <p:sldLayoutId id="2147484182" r:id="rId118"/>
    <p:sldLayoutId id="2147484183" r:id="rId119"/>
    <p:sldLayoutId id="2147484184" r:id="rId120"/>
    <p:sldLayoutId id="2147484186" r:id="rId121"/>
    <p:sldLayoutId id="2147484187" r:id="rId122"/>
    <p:sldLayoutId id="2147484185" r:id="rId123"/>
    <p:sldLayoutId id="2147484188" r:id="rId124"/>
    <p:sldLayoutId id="2147484189" r:id="rId125"/>
    <p:sldLayoutId id="2147484112" r:id="rId126"/>
    <p:sldLayoutId id="2147484190" r:id="rId127"/>
    <p:sldLayoutId id="2147484191" r:id="rId128"/>
    <p:sldLayoutId id="2147484192" r:id="rId129"/>
    <p:sldLayoutId id="2147484193" r:id="rId130"/>
    <p:sldLayoutId id="2147484194" r:id="rId131"/>
    <p:sldLayoutId id="2147484118" r:id="rId132"/>
    <p:sldLayoutId id="2147484195" r:id="rId133"/>
    <p:sldLayoutId id="2147484196" r:id="rId134"/>
    <p:sldLayoutId id="2147484198" r:id="rId135"/>
    <p:sldLayoutId id="2147484199" r:id="rId136"/>
    <p:sldLayoutId id="2147484200" r:id="rId137"/>
    <p:sldLayoutId id="2147484124" r:id="rId138"/>
    <p:sldLayoutId id="2147484201" r:id="rId139"/>
    <p:sldLayoutId id="2147484202" r:id="rId140"/>
    <p:sldLayoutId id="2147484127" r:id="rId141"/>
    <p:sldLayoutId id="2147484203" r:id="rId142"/>
    <p:sldLayoutId id="2147484204" r:id="rId143"/>
    <p:sldLayoutId id="2147484130" r:id="rId144"/>
    <p:sldLayoutId id="2147484205" r:id="rId145"/>
    <p:sldLayoutId id="2147484206" r:id="rId146"/>
    <p:sldLayoutId id="2147484133" r:id="rId147"/>
    <p:sldLayoutId id="2147484207" r:id="rId148"/>
    <p:sldLayoutId id="2147484208" r:id="rId149"/>
    <p:sldLayoutId id="2147484209" r:id="rId150"/>
    <p:sldLayoutId id="2147484210" r:id="rId151"/>
    <p:sldLayoutId id="2147484211" r:id="rId152"/>
    <p:sldLayoutId id="2147484139" r:id="rId153"/>
    <p:sldLayoutId id="2147484212" r:id="rId154"/>
    <p:sldLayoutId id="2147484213" r:id="rId155"/>
    <p:sldLayoutId id="2147484214" r:id="rId156"/>
    <p:sldLayoutId id="2147484215" r:id="rId157"/>
    <p:sldLayoutId id="2147484216" r:id="rId158"/>
    <p:sldLayoutId id="2147484170" r:id="rId159"/>
    <p:sldLayoutId id="2147484146" r:id="rId160"/>
    <p:sldLayoutId id="2147484147" r:id="rId161"/>
    <p:sldLayoutId id="2147484148" r:id="rId162"/>
    <p:sldLayoutId id="2147484149" r:id="rId163"/>
    <p:sldLayoutId id="2147484150" r:id="rId164"/>
    <p:sldLayoutId id="2147484173" r:id="rId165"/>
    <p:sldLayoutId id="2147484175" r:id="rId166"/>
    <p:sldLayoutId id="2147484174" r:id="rId167"/>
    <p:sldLayoutId id="2147484222" r:id="rId168"/>
    <p:sldLayoutId id="2147484223" r:id="rId169"/>
    <p:sldLayoutId id="2147484224" r:id="rId170"/>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400" rtl="0" eaLnBrk="1" latinLnBrk="0" hangingPunct="1">
        <a:lnSpc>
          <a:spcPct val="95000"/>
        </a:lnSpc>
        <a:spcBef>
          <a:spcPct val="0"/>
        </a:spcBef>
        <a:buNone/>
        <a:defRPr lang="en-US" sz="2400" b="1" i="0" kern="1200" baseline="0" dirty="0">
          <a:solidFill>
            <a:schemeClr val="tx1"/>
          </a:solidFill>
          <a:latin typeface="+mn-lt"/>
          <a:ea typeface="+mn-ea"/>
          <a:cs typeface="+mj-cs"/>
        </a:defRPr>
      </a:lvl1pPr>
    </p:titleStyle>
    <p:bodyStyle>
      <a:lvl1pPr marL="0" marR="0" indent="0" algn="l" defTabSz="914400" rtl="0" eaLnBrk="1" fontAlgn="auto" latinLnBrk="0" hangingPunct="1">
        <a:lnSpc>
          <a:spcPct val="95000"/>
        </a:lnSpc>
        <a:spcBef>
          <a:spcPts val="600"/>
        </a:spcBef>
        <a:spcAft>
          <a:spcPts val="0"/>
        </a:spcAft>
        <a:buClrTx/>
        <a:buSzTx/>
        <a:buFont typeface="System Font Regular"/>
        <a:buNone/>
        <a:tabLst/>
        <a:defRPr sz="1800" b="0" i="0" kern="1200">
          <a:solidFill>
            <a:schemeClr val="tx1"/>
          </a:solidFill>
          <a:latin typeface="+mn-lt"/>
          <a:ea typeface="+mn-ea"/>
          <a:cs typeface="Oracle Sans Tab Light" panose="020B0403020204020204"/>
        </a:defRPr>
      </a:lvl1pPr>
      <a:lvl2pPr marL="365760" marR="0" indent="-182880" algn="l" defTabSz="914400" rtl="0" eaLnBrk="1" fontAlgn="auto" latinLnBrk="0" hangingPunct="1">
        <a:lnSpc>
          <a:spcPct val="95000"/>
        </a:lnSpc>
        <a:spcBef>
          <a:spcPts val="600"/>
        </a:spcBef>
        <a:spcAft>
          <a:spcPts val="0"/>
        </a:spcAft>
        <a:buClrTx/>
        <a:buSzPct val="100000"/>
        <a:buFont typeface="Arial" panose="020B0604020202020204" pitchFamily="34" charset="0"/>
        <a:buChar char="•"/>
        <a:tabLst/>
        <a:defRPr sz="1800" b="0" i="0" kern="1200">
          <a:solidFill>
            <a:schemeClr val="tx1"/>
          </a:solidFill>
          <a:latin typeface="+mn-lt"/>
          <a:ea typeface="+mn-ea"/>
          <a:cs typeface="Oracle Sans Tab Light" panose="020B0403020204020204"/>
        </a:defRPr>
      </a:lvl2pPr>
      <a:lvl3pPr marL="547688"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600" kern="1200">
          <a:solidFill>
            <a:schemeClr val="tx1"/>
          </a:solidFill>
          <a:latin typeface="Oracle Sans Tab Light" panose="020B0403020204020204"/>
          <a:ea typeface="+mn-ea"/>
          <a:cs typeface="Oracle Sans Tab Light" panose="020B0403020204020204"/>
        </a:defRPr>
      </a:lvl3pPr>
      <a:lvl4pPr marL="730250"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400" kern="1200">
          <a:solidFill>
            <a:schemeClr val="tx1"/>
          </a:solidFill>
          <a:latin typeface="Oracle Sans Tab Light" panose="020B0403020204020204"/>
          <a:ea typeface="+mn-ea"/>
          <a:cs typeface="Oracle Sans Tab Light" panose="020B0403020204020204"/>
        </a:defRPr>
      </a:lvl4pPr>
      <a:lvl5pPr marL="914400" marR="0" indent="-182880" algn="l" defTabSz="914400" rtl="0" eaLnBrk="1" fontAlgn="auto" latinLnBrk="0" hangingPunct="1">
        <a:lnSpc>
          <a:spcPct val="95000"/>
        </a:lnSpc>
        <a:spcBef>
          <a:spcPts val="400"/>
        </a:spcBef>
        <a:spcAft>
          <a:spcPts val="0"/>
        </a:spcAft>
        <a:buClrTx/>
        <a:buSzTx/>
        <a:buFont typeface="Oracle Sans Tab Light" panose="020B0403020204020204" pitchFamily="34" charset="0"/>
        <a:buChar char="•"/>
        <a:tabLst/>
        <a:defRPr sz="1200" kern="1200">
          <a:solidFill>
            <a:schemeClr val="tx1"/>
          </a:solidFill>
          <a:latin typeface="Oracle Sans Tab Light" panose="020B0403020204020204"/>
          <a:ea typeface="+mn-ea"/>
          <a:cs typeface="Oracle Sans Tab Light" panose="020B0403020204020204"/>
        </a:defRPr>
      </a:lvl5pPr>
      <a:lvl6pPr marL="1097280" indent="-182880" algn="l" defTabSz="914400" rtl="0" eaLnBrk="1" latinLnBrk="0" hangingPunct="1">
        <a:lnSpc>
          <a:spcPct val="95000"/>
        </a:lnSpc>
        <a:spcBef>
          <a:spcPts val="400"/>
        </a:spcBef>
        <a:spcAft>
          <a:spcPts val="0"/>
        </a:spcAft>
        <a:buSzPct val="100000"/>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1280160" indent="-182880" algn="l" defTabSz="914400" rtl="0" eaLnBrk="1" latinLnBrk="0" hangingPunct="1">
        <a:lnSpc>
          <a:spcPct val="95000"/>
        </a:lnSpc>
        <a:spcBef>
          <a:spcPts val="400"/>
        </a:spcBef>
        <a:spcAft>
          <a:spcPts val="0"/>
        </a:spcAft>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orient="horz" pos="1008" userDrawn="1">
          <p15:clr>
            <a:srgbClr val="5ACBF0"/>
          </p15:clr>
        </p15:guide>
        <p15:guide id="4" orient="horz" pos="3852" userDrawn="1">
          <p15:clr>
            <a:srgbClr val="F26B43"/>
          </p15:clr>
        </p15:guide>
        <p15:guide id="5" pos="480" userDrawn="1">
          <p15:clr>
            <a:srgbClr val="F26B43"/>
          </p15:clr>
        </p15:guide>
        <p15:guide id="6" orient="horz" pos="795" userDrawn="1">
          <p15:clr>
            <a:srgbClr val="F26B43"/>
          </p15:clr>
        </p15:guide>
        <p15:guide id="7" orient="horz" pos="590" userDrawn="1">
          <p15:clr>
            <a:srgbClr val="F26B43"/>
          </p15:clr>
        </p15:guide>
        <p15:guide id="8" pos="7212"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168.xml"/></Relationships>
</file>

<file path=ppt/slides/_rels/slide10.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5.png"/><Relationship Id="rId7" Type="http://schemas.openxmlformats.org/officeDocument/2006/relationships/customXml" Target="../ink/ink13.xml"/><Relationship Id="rId2" Type="http://schemas.openxmlformats.org/officeDocument/2006/relationships/image" Target="../media/image34.png"/><Relationship Id="rId1" Type="http://schemas.openxmlformats.org/officeDocument/2006/relationships/slideLayout" Target="../slideLayouts/slideLayout169.xml"/><Relationship Id="rId6" Type="http://schemas.openxmlformats.org/officeDocument/2006/relationships/image" Target="../media/image37.png"/><Relationship Id="rId5" Type="http://schemas.openxmlformats.org/officeDocument/2006/relationships/customXml" Target="../ink/ink12.xml"/><Relationship Id="rId4" Type="http://schemas.openxmlformats.org/officeDocument/2006/relationships/image" Target="../media/image36.png"/></Relationships>
</file>

<file path=ppt/slides/_rels/slide1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69.xml"/></Relationships>
</file>

<file path=ppt/slides/_rels/slide12.xml.rels><?xml version="1.0" encoding="UTF-8" standalone="yes"?>
<Relationships xmlns="http://schemas.openxmlformats.org/package/2006/relationships"><Relationship Id="rId8" Type="http://schemas.openxmlformats.org/officeDocument/2006/relationships/image" Target="../media/image240.png"/><Relationship Id="rId3" Type="http://schemas.openxmlformats.org/officeDocument/2006/relationships/customXml" Target="../ink/ink14.xml"/><Relationship Id="rId7" Type="http://schemas.openxmlformats.org/officeDocument/2006/relationships/customXml" Target="../ink/ink16.xml"/><Relationship Id="rId12" Type="http://schemas.openxmlformats.org/officeDocument/2006/relationships/image" Target="../media/image45.png"/><Relationship Id="rId2" Type="http://schemas.openxmlformats.org/officeDocument/2006/relationships/image" Target="../media/image41.png"/><Relationship Id="rId1" Type="http://schemas.openxmlformats.org/officeDocument/2006/relationships/slideLayout" Target="../slideLayouts/slideLayout169.xml"/><Relationship Id="rId6" Type="http://schemas.openxmlformats.org/officeDocument/2006/relationships/image" Target="../media/image23.png"/><Relationship Id="rId11" Type="http://schemas.openxmlformats.org/officeDocument/2006/relationships/image" Target="../media/image44.png"/><Relationship Id="rId5" Type="http://schemas.openxmlformats.org/officeDocument/2006/relationships/customXml" Target="../ink/ink15.xml"/><Relationship Id="rId10" Type="http://schemas.openxmlformats.org/officeDocument/2006/relationships/customXml" Target="../ink/ink17.xml"/><Relationship Id="rId4" Type="http://schemas.openxmlformats.org/officeDocument/2006/relationships/image" Target="../media/image220.png"/><Relationship Id="rId9" Type="http://schemas.openxmlformats.org/officeDocument/2006/relationships/image" Target="../media/image43.png"/></Relationships>
</file>

<file path=ppt/slides/_rels/slide13.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169.xml"/></Relationships>
</file>

<file path=ppt/slides/_rels/slide1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6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9.xml"/></Relationships>
</file>

<file path=ppt/slides/_rels/slide16.xml.rels><?xml version="1.0" encoding="UTF-8" standalone="yes"?>
<Relationships xmlns="http://schemas.openxmlformats.org/package/2006/relationships"><Relationship Id="rId8" Type="http://schemas.openxmlformats.org/officeDocument/2006/relationships/image" Target="../media/image320.png"/><Relationship Id="rId3" Type="http://schemas.openxmlformats.org/officeDocument/2006/relationships/customXml" Target="../ink/ink18.xml"/><Relationship Id="rId7" Type="http://schemas.openxmlformats.org/officeDocument/2006/relationships/customXml" Target="../ink/ink20.xml"/><Relationship Id="rId2" Type="http://schemas.openxmlformats.org/officeDocument/2006/relationships/image" Target="../media/image48.png"/><Relationship Id="rId1" Type="http://schemas.openxmlformats.org/officeDocument/2006/relationships/slideLayout" Target="../slideLayouts/slideLayout169.xml"/><Relationship Id="rId6" Type="http://schemas.openxmlformats.org/officeDocument/2006/relationships/image" Target="../media/image310.png"/><Relationship Id="rId5" Type="http://schemas.openxmlformats.org/officeDocument/2006/relationships/customXml" Target="../ink/ink19.xml"/><Relationship Id="rId4" Type="http://schemas.openxmlformats.org/officeDocument/2006/relationships/image" Target="../media/image300.png"/></Relationships>
</file>

<file path=ppt/slides/_rels/slide1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69.xml"/></Relationships>
</file>

<file path=ppt/slides/_rels/slide18.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1.xml"/><Relationship Id="rId1" Type="http://schemas.openxmlformats.org/officeDocument/2006/relationships/slideLayout" Target="../slideLayouts/slideLayout170.xml"/><Relationship Id="rId4" Type="http://schemas.openxmlformats.org/officeDocument/2006/relationships/image" Target="../media/image51.jpeg"/></Relationships>
</file>

<file path=ppt/slides/_rels/slide19.xml.rels><?xml version="1.0" encoding="UTF-8" standalone="yes"?>
<Relationships xmlns="http://schemas.openxmlformats.org/package/2006/relationships"><Relationship Id="rId3" Type="http://schemas.openxmlformats.org/officeDocument/2006/relationships/hyperlink" Target="https://blogs.oracle.com/research/" TargetMode="External"/><Relationship Id="rId7" Type="http://schemas.openxmlformats.org/officeDocument/2006/relationships/image" Target="../media/image52.jpeg"/><Relationship Id="rId2" Type="http://schemas.openxmlformats.org/officeDocument/2006/relationships/hyperlink" Target="https://www.oracle.com/oracle-for-research/" TargetMode="External"/><Relationship Id="rId1" Type="http://schemas.openxmlformats.org/officeDocument/2006/relationships/slideLayout" Target="../slideLayouts/slideLayout170.xml"/><Relationship Id="rId6" Type="http://schemas.openxmlformats.org/officeDocument/2006/relationships/hyperlink" Target="https://open.spotify.com/show/7vlcknxovRP4C8GnNsM8wf?si=3604506dc77141d1__%3B%21%21ACWV5N9M2RV99hQ%21NQCsulRLS1p0mK__eDqBlCSMmIF8_MEzxo-cHoopFGtgCToADBqhPD0mVaSK6q8Cv-P6uAfBsr5muj_V3WPmSsOMdK7t%24&amp;nd=1" TargetMode="External"/><Relationship Id="rId5" Type="http://schemas.openxmlformats.org/officeDocument/2006/relationships/hyperlink" Target="https://twitter.com/hashtag/oracleresearch" TargetMode="External"/><Relationship Id="rId4" Type="http://schemas.openxmlformats.org/officeDocument/2006/relationships/hyperlink" Target="https://twitter.com/oracleresearch"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6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6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6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9.xml"/></Relationships>
</file>

<file path=ppt/slides/_rels/slide8.xml.rels><?xml version="1.0" encoding="UTF-8" standalone="yes"?>
<Relationships xmlns="http://schemas.openxmlformats.org/package/2006/relationships"><Relationship Id="rId8" Type="http://schemas.openxmlformats.org/officeDocument/2006/relationships/customXml" Target="../ink/ink3.xml"/><Relationship Id="rId13" Type="http://schemas.openxmlformats.org/officeDocument/2006/relationships/image" Target="../media/image7.png"/><Relationship Id="rId18" Type="http://schemas.openxmlformats.org/officeDocument/2006/relationships/customXml" Target="../ink/ink8.xml"/><Relationship Id="rId21" Type="http://schemas.openxmlformats.org/officeDocument/2006/relationships/image" Target="../media/image110.png"/><Relationship Id="rId7" Type="http://schemas.openxmlformats.org/officeDocument/2006/relationships/image" Target="../media/image42.png"/><Relationship Id="rId12" Type="http://schemas.openxmlformats.org/officeDocument/2006/relationships/customXml" Target="../ink/ink5.xml"/><Relationship Id="rId17" Type="http://schemas.openxmlformats.org/officeDocument/2006/relationships/image" Target="../media/image9.png"/><Relationship Id="rId2" Type="http://schemas.openxmlformats.org/officeDocument/2006/relationships/customXml" Target="../ink/ink1.xml"/><Relationship Id="rId16" Type="http://schemas.openxmlformats.org/officeDocument/2006/relationships/customXml" Target="../ink/ink7.xml"/><Relationship Id="rId20" Type="http://schemas.openxmlformats.org/officeDocument/2006/relationships/customXml" Target="../ink/ink9.xml"/><Relationship Id="rId1" Type="http://schemas.openxmlformats.org/officeDocument/2006/relationships/slideLayout" Target="../slideLayouts/slideLayout169.xml"/><Relationship Id="rId6" Type="http://schemas.openxmlformats.org/officeDocument/2006/relationships/customXml" Target="../ink/ink2.xml"/><Relationship Id="rId11" Type="http://schemas.openxmlformats.org/officeDocument/2006/relationships/image" Target="../media/image6.png"/><Relationship Id="rId5" Type="http://schemas.openxmlformats.org/officeDocument/2006/relationships/image" Target="../media/image30.png"/><Relationship Id="rId15" Type="http://schemas.openxmlformats.org/officeDocument/2006/relationships/image" Target="../media/image80.png"/><Relationship Id="rId10" Type="http://schemas.openxmlformats.org/officeDocument/2006/relationships/customXml" Target="../ink/ink4.xml"/><Relationship Id="rId19" Type="http://schemas.openxmlformats.org/officeDocument/2006/relationships/image" Target="../media/image100.png"/><Relationship Id="rId4" Type="http://schemas.openxmlformats.org/officeDocument/2006/relationships/image" Target="../media/image38.png"/><Relationship Id="rId9" Type="http://schemas.openxmlformats.org/officeDocument/2006/relationships/image" Target="../media/image50.png"/><Relationship Id="rId14" Type="http://schemas.openxmlformats.org/officeDocument/2006/relationships/customXml" Target="../ink/ink6.xml"/></Relationships>
</file>

<file path=ppt/slides/_rels/slide9.xml.rels><?xml version="1.0" encoding="UTF-8" standalone="yes"?>
<Relationships xmlns="http://schemas.openxmlformats.org/package/2006/relationships"><Relationship Id="rId3" Type="http://schemas.openxmlformats.org/officeDocument/2006/relationships/customXml" Target="../ink/ink10.xml"/><Relationship Id="rId2" Type="http://schemas.openxmlformats.org/officeDocument/2006/relationships/image" Target="../media/image31.png"/><Relationship Id="rId1" Type="http://schemas.openxmlformats.org/officeDocument/2006/relationships/slideLayout" Target="../slideLayouts/slideLayout169.xml"/><Relationship Id="rId6" Type="http://schemas.openxmlformats.org/officeDocument/2006/relationships/image" Target="../media/image33.png"/><Relationship Id="rId5" Type="http://schemas.openxmlformats.org/officeDocument/2006/relationships/customXml" Target="../ink/ink11.xml"/><Relationship Id="rId4" Type="http://schemas.openxmlformats.org/officeDocument/2006/relationships/image" Target="../media/image3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C68F81-40FA-DBF9-4417-F02601281665}"/>
              </a:ext>
            </a:extLst>
          </p:cNvPr>
          <p:cNvSpPr>
            <a:spLocks noGrp="1"/>
          </p:cNvSpPr>
          <p:nvPr>
            <p:ph type="ctrTitle"/>
          </p:nvPr>
        </p:nvSpPr>
        <p:spPr/>
        <p:txBody>
          <a:bodyPr/>
          <a:lstStyle/>
          <a:p>
            <a:r>
              <a:rPr lang="en-US" dirty="0">
                <a:solidFill>
                  <a:srgbClr val="41817E"/>
                </a:solidFill>
              </a:rPr>
              <a:t>Multitenancy on Oracle Cloud Infrastructure</a:t>
            </a:r>
          </a:p>
        </p:txBody>
      </p:sp>
      <p:sp>
        <p:nvSpPr>
          <p:cNvPr id="3" name="Subtitle 2">
            <a:extLst>
              <a:ext uri="{FF2B5EF4-FFF2-40B4-BE49-F238E27FC236}">
                <a16:creationId xmlns:a16="http://schemas.microsoft.com/office/drawing/2014/main" id="{94FDCCF4-6BB3-310A-2669-CCFE0177D044}"/>
              </a:ext>
            </a:extLst>
          </p:cNvPr>
          <p:cNvSpPr>
            <a:spLocks noGrp="1"/>
          </p:cNvSpPr>
          <p:nvPr>
            <p:ph type="subTitle" idx="1"/>
          </p:nvPr>
        </p:nvSpPr>
        <p:spPr>
          <a:xfrm>
            <a:off x="2838027" y="4057226"/>
            <a:ext cx="4203357" cy="1655762"/>
          </a:xfrm>
        </p:spPr>
        <p:txBody>
          <a:bodyPr/>
          <a:lstStyle/>
          <a:p>
            <a:pPr algn="l"/>
            <a:r>
              <a:rPr lang="en-US" dirty="0"/>
              <a:t>Raoul Miller, Ph.D.</a:t>
            </a:r>
          </a:p>
          <a:p>
            <a:pPr algn="l"/>
            <a:r>
              <a:rPr lang="en-US" dirty="0"/>
              <a:t>Director, Solutions Architecture</a:t>
            </a:r>
          </a:p>
          <a:p>
            <a:pPr algn="l"/>
            <a:r>
              <a:rPr lang="en-US" dirty="0"/>
              <a:t>Oracle for Research</a:t>
            </a:r>
          </a:p>
        </p:txBody>
      </p:sp>
      <p:pic>
        <p:nvPicPr>
          <p:cNvPr id="5" name="Picture 4">
            <a:extLst>
              <a:ext uri="{FF2B5EF4-FFF2-40B4-BE49-F238E27FC236}">
                <a16:creationId xmlns:a16="http://schemas.microsoft.com/office/drawing/2014/main" id="{9453560F-DFA2-F9B2-CCD2-E86897C19CAC}"/>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l="-1839"/>
          <a:stretch/>
        </p:blipFill>
        <p:spPr>
          <a:xfrm>
            <a:off x="948268" y="4057226"/>
            <a:ext cx="1727200" cy="1540616"/>
          </a:xfrm>
          <a:prstGeom prst="rect">
            <a:avLst/>
          </a:prstGeom>
        </p:spPr>
      </p:pic>
    </p:spTree>
    <p:extLst>
      <p:ext uri="{BB962C8B-B14F-4D97-AF65-F5344CB8AC3E}">
        <p14:creationId xmlns:p14="http://schemas.microsoft.com/office/powerpoint/2010/main" val="23393936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96D029-DA56-2291-994D-5A1DC575A696}"/>
              </a:ext>
            </a:extLst>
          </p:cNvPr>
          <p:cNvSpPr>
            <a:spLocks noGrp="1"/>
          </p:cNvSpPr>
          <p:nvPr>
            <p:ph type="title"/>
          </p:nvPr>
        </p:nvSpPr>
        <p:spPr/>
        <p:txBody>
          <a:bodyPr/>
          <a:lstStyle/>
          <a:p>
            <a:r>
              <a:rPr lang="en-US" sz="3600" dirty="0">
                <a:solidFill>
                  <a:srgbClr val="41817E"/>
                </a:solidFill>
              </a:rPr>
              <a:t>Sub or Child Tenancies</a:t>
            </a:r>
          </a:p>
        </p:txBody>
      </p:sp>
      <p:pic>
        <p:nvPicPr>
          <p:cNvPr id="5" name="Picture 4">
            <a:extLst>
              <a:ext uri="{FF2B5EF4-FFF2-40B4-BE49-F238E27FC236}">
                <a16:creationId xmlns:a16="http://schemas.microsoft.com/office/drawing/2014/main" id="{C361F051-E41D-20F8-91EE-07B4BFC84346}"/>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70933" y="1440075"/>
            <a:ext cx="7772400" cy="1008347"/>
          </a:xfrm>
          <a:prstGeom prst="rect">
            <a:avLst/>
          </a:prstGeom>
        </p:spPr>
      </p:pic>
      <p:pic>
        <p:nvPicPr>
          <p:cNvPr id="7" name="Picture 6">
            <a:extLst>
              <a:ext uri="{FF2B5EF4-FFF2-40B4-BE49-F238E27FC236}">
                <a16:creationId xmlns:a16="http://schemas.microsoft.com/office/drawing/2014/main" id="{2E322C64-EFF6-8275-477C-665E420BED07}"/>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627292" y="2448422"/>
            <a:ext cx="6988388" cy="1915131"/>
          </a:xfrm>
          <a:prstGeom prst="rect">
            <a:avLst/>
          </a:prstGeom>
        </p:spPr>
      </p:pic>
      <p:grpSp>
        <p:nvGrpSpPr>
          <p:cNvPr id="3" name="Group 2">
            <a:extLst>
              <a:ext uri="{FF2B5EF4-FFF2-40B4-BE49-F238E27FC236}">
                <a16:creationId xmlns:a16="http://schemas.microsoft.com/office/drawing/2014/main" id="{CC3D64FF-878F-C257-D7F3-24892DA5F8B3}"/>
              </a:ext>
            </a:extLst>
          </p:cNvPr>
          <p:cNvGrpSpPr/>
          <p:nvPr/>
        </p:nvGrpSpPr>
        <p:grpSpPr>
          <a:xfrm>
            <a:off x="6655288" y="3313854"/>
            <a:ext cx="4072600" cy="3260062"/>
            <a:chOff x="6655288" y="3313854"/>
            <a:chExt cx="4072600" cy="3260062"/>
          </a:xfrm>
        </p:grpSpPr>
        <p:pic>
          <p:nvPicPr>
            <p:cNvPr id="9" name="Picture 8">
              <a:extLst>
                <a:ext uri="{FF2B5EF4-FFF2-40B4-BE49-F238E27FC236}">
                  <a16:creationId xmlns:a16="http://schemas.microsoft.com/office/drawing/2014/main" id="{C79FE06A-2A9A-EE2E-D3D6-04E081E40849}"/>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655288" y="3313854"/>
              <a:ext cx="4072600" cy="3260062"/>
            </a:xfrm>
            <a:prstGeom prst="rect">
              <a:avLst/>
            </a:prstGeom>
          </p:spPr>
        </p:pic>
        <mc:AlternateContent xmlns:mc="http://schemas.openxmlformats.org/markup-compatibility/2006">
          <mc:Choice xmlns:p14="http://schemas.microsoft.com/office/powerpoint/2010/main" xmlns:aink="http://schemas.microsoft.com/office/drawing/2016/ink" Requires="p14 aink">
            <p:contentPart p14:bwMode="auto" r:id="rId5">
              <p14:nvContentPartPr>
                <p14:cNvPr id="10" name="Ink 9">
                  <a:extLst>
                    <a:ext uri="{FF2B5EF4-FFF2-40B4-BE49-F238E27FC236}">
                      <a16:creationId xmlns:a16="http://schemas.microsoft.com/office/drawing/2014/main" id="{EE3002B2-0CCD-BC94-EA74-748A8E1706AE}"/>
                    </a:ext>
                  </a:extLst>
                </p14:cNvPr>
                <p14:cNvContentPartPr/>
                <p14:nvPr/>
              </p14:nvContentPartPr>
              <p14:xfrm>
                <a:off x="6863427" y="5826653"/>
                <a:ext cx="875160" cy="76680"/>
              </p14:xfrm>
            </p:contentPart>
          </mc:Choice>
          <mc:Fallback>
            <p:pic>
              <p:nvPicPr>
                <p:cNvPr id="10" name="Ink 9">
                  <a:extLst>
                    <a:ext uri="{FF2B5EF4-FFF2-40B4-BE49-F238E27FC236}">
                      <a16:creationId xmlns:a16="http://schemas.microsoft.com/office/drawing/2014/main" id="{EE3002B2-0CCD-BC94-EA74-748A8E1706AE}"/>
                    </a:ext>
                  </a:extLst>
                </p:cNvPr>
                <p:cNvPicPr/>
                <p:nvPr/>
              </p:nvPicPr>
              <p:blipFill>
                <a:blip r:embed="rId6"/>
                <a:stretch>
                  <a:fillRect/>
                </a:stretch>
              </p:blipFill>
              <p:spPr>
                <a:xfrm>
                  <a:off x="6800427" y="5446870"/>
                  <a:ext cx="1000800" cy="835884"/>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7">
              <p14:nvContentPartPr>
                <p14:cNvPr id="11" name="Ink 10">
                  <a:extLst>
                    <a:ext uri="{FF2B5EF4-FFF2-40B4-BE49-F238E27FC236}">
                      <a16:creationId xmlns:a16="http://schemas.microsoft.com/office/drawing/2014/main" id="{F29B7B0B-6443-8F30-CD2D-6C367FB2264D}"/>
                    </a:ext>
                  </a:extLst>
                </p14:cNvPr>
                <p14:cNvContentPartPr/>
                <p14:nvPr/>
              </p14:nvContentPartPr>
              <p14:xfrm>
                <a:off x="6828867" y="5392853"/>
                <a:ext cx="826200" cy="54000"/>
              </p14:xfrm>
            </p:contentPart>
          </mc:Choice>
          <mc:Fallback>
            <p:pic>
              <p:nvPicPr>
                <p:cNvPr id="11" name="Ink 10">
                  <a:extLst>
                    <a:ext uri="{FF2B5EF4-FFF2-40B4-BE49-F238E27FC236}">
                      <a16:creationId xmlns:a16="http://schemas.microsoft.com/office/drawing/2014/main" id="{F29B7B0B-6443-8F30-CD2D-6C367FB2264D}"/>
                    </a:ext>
                  </a:extLst>
                </p:cNvPr>
                <p:cNvPicPr/>
                <p:nvPr/>
              </p:nvPicPr>
              <p:blipFill>
                <a:blip r:embed="rId8"/>
                <a:stretch>
                  <a:fillRect/>
                </a:stretch>
              </p:blipFill>
              <p:spPr>
                <a:xfrm>
                  <a:off x="6765867" y="5014853"/>
                  <a:ext cx="951840" cy="809640"/>
                </a:xfrm>
                <a:prstGeom prst="rect">
                  <a:avLst/>
                </a:prstGeom>
              </p:spPr>
            </p:pic>
          </mc:Fallback>
        </mc:AlternateContent>
      </p:grpSp>
    </p:spTree>
    <p:extLst>
      <p:ext uri="{BB962C8B-B14F-4D97-AF65-F5344CB8AC3E}">
        <p14:creationId xmlns:p14="http://schemas.microsoft.com/office/powerpoint/2010/main" val="1103881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79EE2F-EA3B-F2FD-4194-45FF953057F5}"/>
              </a:ext>
            </a:extLst>
          </p:cNvPr>
          <p:cNvSpPr>
            <a:spLocks noGrp="1"/>
          </p:cNvSpPr>
          <p:nvPr>
            <p:ph type="title"/>
          </p:nvPr>
        </p:nvSpPr>
        <p:spPr/>
        <p:txBody>
          <a:bodyPr/>
          <a:lstStyle/>
          <a:p>
            <a:r>
              <a:rPr lang="en-US" sz="3600" dirty="0">
                <a:solidFill>
                  <a:srgbClr val="41817E"/>
                </a:solidFill>
              </a:rPr>
              <a:t>Compartments</a:t>
            </a:r>
          </a:p>
        </p:txBody>
      </p:sp>
      <p:grpSp>
        <p:nvGrpSpPr>
          <p:cNvPr id="7" name="Group 6">
            <a:extLst>
              <a:ext uri="{FF2B5EF4-FFF2-40B4-BE49-F238E27FC236}">
                <a16:creationId xmlns:a16="http://schemas.microsoft.com/office/drawing/2014/main" id="{509925A0-94F3-96F0-2DFB-1D10AB494FCF}"/>
              </a:ext>
            </a:extLst>
          </p:cNvPr>
          <p:cNvGrpSpPr/>
          <p:nvPr/>
        </p:nvGrpSpPr>
        <p:grpSpPr>
          <a:xfrm>
            <a:off x="2209800" y="1551913"/>
            <a:ext cx="9404248" cy="3961579"/>
            <a:chOff x="2209800" y="1551913"/>
            <a:chExt cx="9404248" cy="3961579"/>
          </a:xfrm>
        </p:grpSpPr>
        <p:pic>
          <p:nvPicPr>
            <p:cNvPr id="5" name="Picture 4">
              <a:extLst>
                <a:ext uri="{FF2B5EF4-FFF2-40B4-BE49-F238E27FC236}">
                  <a16:creationId xmlns:a16="http://schemas.microsoft.com/office/drawing/2014/main" id="{7660D50E-DC65-9D1D-4A48-6A32E1DB97B1}"/>
                </a:ext>
              </a:extLst>
            </p:cNvPr>
            <p:cNvPicPr>
              <a:picLocks noChangeAspect="1"/>
            </p:cNvPicPr>
            <p:nvPr/>
          </p:nvPicPr>
          <p:blipFill>
            <a:blip r:embed="rId2"/>
            <a:stretch>
              <a:fillRect/>
            </a:stretch>
          </p:blipFill>
          <p:spPr>
            <a:xfrm>
              <a:off x="2209800" y="1551913"/>
              <a:ext cx="9404248" cy="3961579"/>
            </a:xfrm>
            <a:prstGeom prst="rect">
              <a:avLst/>
            </a:prstGeom>
          </p:spPr>
        </p:pic>
        <p:sp>
          <p:nvSpPr>
            <p:cNvPr id="6" name="Rectangle 5">
              <a:extLst>
                <a:ext uri="{FF2B5EF4-FFF2-40B4-BE49-F238E27FC236}">
                  <a16:creationId xmlns:a16="http://schemas.microsoft.com/office/drawing/2014/main" id="{7438D646-BE78-7F43-E3DF-343F10684240}"/>
                </a:ext>
              </a:extLst>
            </p:cNvPr>
            <p:cNvSpPr/>
            <p:nvPr/>
          </p:nvSpPr>
          <p:spPr>
            <a:xfrm>
              <a:off x="3542454" y="2255519"/>
              <a:ext cx="819573" cy="2770294"/>
            </a:xfrm>
            <a:prstGeom prst="rect">
              <a:avLst/>
            </a:prstGeom>
            <a:effectLst>
              <a:softEdge rad="127000"/>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0665357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342D85-5046-7055-882A-35EA9E74F281}"/>
              </a:ext>
            </a:extLst>
          </p:cNvPr>
          <p:cNvSpPr>
            <a:spLocks noGrp="1"/>
          </p:cNvSpPr>
          <p:nvPr>
            <p:ph type="title"/>
          </p:nvPr>
        </p:nvSpPr>
        <p:spPr/>
        <p:txBody>
          <a:bodyPr/>
          <a:lstStyle/>
          <a:p>
            <a:r>
              <a:rPr lang="en-US" sz="3600" dirty="0">
                <a:solidFill>
                  <a:srgbClr val="41817E"/>
                </a:solidFill>
              </a:rPr>
              <a:t>Sub Compartments</a:t>
            </a:r>
          </a:p>
        </p:txBody>
      </p:sp>
      <p:grpSp>
        <p:nvGrpSpPr>
          <p:cNvPr id="19" name="Group 18">
            <a:extLst>
              <a:ext uri="{FF2B5EF4-FFF2-40B4-BE49-F238E27FC236}">
                <a16:creationId xmlns:a16="http://schemas.microsoft.com/office/drawing/2014/main" id="{E5240B14-2B8D-5FF4-3B98-71E2230F4976}"/>
              </a:ext>
            </a:extLst>
          </p:cNvPr>
          <p:cNvGrpSpPr/>
          <p:nvPr/>
        </p:nvGrpSpPr>
        <p:grpSpPr>
          <a:xfrm>
            <a:off x="1683387" y="1219200"/>
            <a:ext cx="9030153" cy="5365351"/>
            <a:chOff x="1683387" y="1219200"/>
            <a:chExt cx="9030153" cy="5365351"/>
          </a:xfrm>
        </p:grpSpPr>
        <p:grpSp>
          <p:nvGrpSpPr>
            <p:cNvPr id="17" name="Group 16">
              <a:extLst>
                <a:ext uri="{FF2B5EF4-FFF2-40B4-BE49-F238E27FC236}">
                  <a16:creationId xmlns:a16="http://schemas.microsoft.com/office/drawing/2014/main" id="{B5E2C7BC-FF32-107E-CF09-A23D9C43EA22}"/>
                </a:ext>
              </a:extLst>
            </p:cNvPr>
            <p:cNvGrpSpPr/>
            <p:nvPr/>
          </p:nvGrpSpPr>
          <p:grpSpPr>
            <a:xfrm>
              <a:off x="1683387" y="1219200"/>
              <a:ext cx="9030153" cy="4654926"/>
              <a:chOff x="1683387" y="1494339"/>
              <a:chExt cx="9030153" cy="4654926"/>
            </a:xfrm>
          </p:grpSpPr>
          <p:pic>
            <p:nvPicPr>
              <p:cNvPr id="5" name="Picture 4">
                <a:extLst>
                  <a:ext uri="{FF2B5EF4-FFF2-40B4-BE49-F238E27FC236}">
                    <a16:creationId xmlns:a16="http://schemas.microsoft.com/office/drawing/2014/main" id="{04896A78-4DFC-938B-D7F8-B6E4D4D48038}"/>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713652" y="1494339"/>
                <a:ext cx="8974667" cy="2349658"/>
              </a:xfrm>
              <a:prstGeom prst="rect">
                <a:avLst/>
              </a:prstGeom>
            </p:spPr>
          </p:pic>
          <mc:AlternateContent xmlns:mc="http://schemas.openxmlformats.org/markup-compatibility/2006" xmlns:p14="http://schemas.microsoft.com/office/powerpoint/2010/main" xmlns:aink="http://schemas.microsoft.com/office/drawing/2016/ink">
            <mc:Choice Requires="p14 aink">
              <p:contentPart p14:bwMode="auto" r:id="rId3">
                <p14:nvContentPartPr>
                  <p14:cNvPr id="6" name="Ink 5">
                    <a:extLst>
                      <a:ext uri="{FF2B5EF4-FFF2-40B4-BE49-F238E27FC236}">
                        <a16:creationId xmlns:a16="http://schemas.microsoft.com/office/drawing/2014/main" id="{457032BF-E680-6D73-9E85-CB6FA32AE7A6}"/>
                      </a:ext>
                    </a:extLst>
                  </p14:cNvPr>
                  <p14:cNvContentPartPr/>
                  <p14:nvPr/>
                </p14:nvContentPartPr>
                <p14:xfrm>
                  <a:off x="3113667" y="1622933"/>
                  <a:ext cx="698040" cy="131040"/>
                </p14:xfrm>
              </p:contentPart>
            </mc:Choice>
            <mc:Fallback xmlns="">
              <p:pic>
                <p:nvPicPr>
                  <p:cNvPr id="6" name="Ink 5">
                    <a:extLst>
                      <a:ext uri="{FF2B5EF4-FFF2-40B4-BE49-F238E27FC236}">
                        <a16:creationId xmlns:a16="http://schemas.microsoft.com/office/drawing/2014/main" id="{457032BF-E680-6D73-9E85-CB6FA32AE7A6}"/>
                      </a:ext>
                    </a:extLst>
                  </p:cNvPr>
                  <p:cNvPicPr/>
                  <p:nvPr/>
                </p:nvPicPr>
                <p:blipFill>
                  <a:blip r:embed="rId4"/>
                  <a:stretch>
                    <a:fillRect/>
                  </a:stretch>
                </p:blipFill>
                <p:spPr>
                  <a:xfrm>
                    <a:off x="3051027" y="1245293"/>
                    <a:ext cx="823680" cy="8866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
                <p14:nvContentPartPr>
                  <p14:cNvPr id="7" name="Ink 6">
                    <a:extLst>
                      <a:ext uri="{FF2B5EF4-FFF2-40B4-BE49-F238E27FC236}">
                        <a16:creationId xmlns:a16="http://schemas.microsoft.com/office/drawing/2014/main" id="{B83C73F1-9795-37D4-3297-CCB8C7491AA4}"/>
                      </a:ext>
                    </a:extLst>
                  </p14:cNvPr>
                  <p14:cNvContentPartPr/>
                  <p14:nvPr/>
                </p14:nvContentPartPr>
                <p14:xfrm>
                  <a:off x="1683387" y="3565853"/>
                  <a:ext cx="388080" cy="31680"/>
                </p14:xfrm>
              </p:contentPart>
            </mc:Choice>
            <mc:Fallback xmlns="">
              <p:pic>
                <p:nvPicPr>
                  <p:cNvPr id="7" name="Ink 6">
                    <a:extLst>
                      <a:ext uri="{FF2B5EF4-FFF2-40B4-BE49-F238E27FC236}">
                        <a16:creationId xmlns:a16="http://schemas.microsoft.com/office/drawing/2014/main" id="{B83C73F1-9795-37D4-3297-CCB8C7491AA4}"/>
                      </a:ext>
                    </a:extLst>
                  </p:cNvPr>
                  <p:cNvPicPr/>
                  <p:nvPr/>
                </p:nvPicPr>
                <p:blipFill>
                  <a:blip r:embed="rId6"/>
                  <a:stretch>
                    <a:fillRect/>
                  </a:stretch>
                </p:blipFill>
                <p:spPr>
                  <a:xfrm>
                    <a:off x="1620387" y="3187853"/>
                    <a:ext cx="513720" cy="7873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
                <p14:nvContentPartPr>
                  <p14:cNvPr id="8" name="Ink 7">
                    <a:extLst>
                      <a:ext uri="{FF2B5EF4-FFF2-40B4-BE49-F238E27FC236}">
                        <a16:creationId xmlns:a16="http://schemas.microsoft.com/office/drawing/2014/main" id="{84A881A2-D2BE-8E23-4772-5599B0E2FB52}"/>
                      </a:ext>
                    </a:extLst>
                  </p14:cNvPr>
                  <p14:cNvContentPartPr/>
                  <p14:nvPr/>
                </p14:nvContentPartPr>
                <p14:xfrm>
                  <a:off x="1898667" y="3700853"/>
                  <a:ext cx="366480" cy="20160"/>
                </p14:xfrm>
              </p:contentPart>
            </mc:Choice>
            <mc:Fallback xmlns="">
              <p:pic>
                <p:nvPicPr>
                  <p:cNvPr id="8" name="Ink 7">
                    <a:extLst>
                      <a:ext uri="{FF2B5EF4-FFF2-40B4-BE49-F238E27FC236}">
                        <a16:creationId xmlns:a16="http://schemas.microsoft.com/office/drawing/2014/main" id="{84A881A2-D2BE-8E23-4772-5599B0E2FB52}"/>
                      </a:ext>
                    </a:extLst>
                  </p:cNvPr>
                  <p:cNvPicPr/>
                  <p:nvPr/>
                </p:nvPicPr>
                <p:blipFill>
                  <a:blip r:embed="rId8"/>
                  <a:stretch>
                    <a:fillRect/>
                  </a:stretch>
                </p:blipFill>
                <p:spPr>
                  <a:xfrm>
                    <a:off x="1836027" y="3322853"/>
                    <a:ext cx="492120" cy="775800"/>
                  </a:xfrm>
                  <a:prstGeom prst="rect">
                    <a:avLst/>
                  </a:prstGeom>
                </p:spPr>
              </p:pic>
            </mc:Fallback>
          </mc:AlternateContent>
          <p:sp>
            <p:nvSpPr>
              <p:cNvPr id="9" name="Rectangle 8">
                <a:extLst>
                  <a:ext uri="{FF2B5EF4-FFF2-40B4-BE49-F238E27FC236}">
                    <a16:creationId xmlns:a16="http://schemas.microsoft.com/office/drawing/2014/main" id="{51A9AFFA-1200-11CB-B2CB-4C978F02D805}"/>
                  </a:ext>
                </a:extLst>
              </p:cNvPr>
              <p:cNvSpPr/>
              <p:nvPr/>
            </p:nvSpPr>
            <p:spPr>
              <a:xfrm>
                <a:off x="2941140" y="2315754"/>
                <a:ext cx="521547" cy="406400"/>
              </a:xfrm>
              <a:prstGeom prst="rect">
                <a:avLst/>
              </a:prstGeom>
              <a:solidFill>
                <a:schemeClr val="bg1">
                  <a:lumMod val="65000"/>
                </a:schemeClr>
              </a:solidFill>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819A84C7-B156-B1BD-6A3E-904D26C3E544}"/>
                  </a:ext>
                </a:extLst>
              </p:cNvPr>
              <p:cNvSpPr/>
              <p:nvPr/>
            </p:nvSpPr>
            <p:spPr>
              <a:xfrm>
                <a:off x="4342824" y="2323001"/>
                <a:ext cx="521547" cy="406400"/>
              </a:xfrm>
              <a:prstGeom prst="rect">
                <a:avLst/>
              </a:prstGeom>
              <a:solidFill>
                <a:schemeClr val="bg1">
                  <a:lumMod val="65000"/>
                </a:schemeClr>
              </a:solidFill>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99F57C1-77AF-2EF3-CF74-69B1F18613F3}"/>
                  </a:ext>
                </a:extLst>
              </p:cNvPr>
              <p:cNvSpPr/>
              <p:nvPr/>
            </p:nvSpPr>
            <p:spPr>
              <a:xfrm>
                <a:off x="5091673" y="2323001"/>
                <a:ext cx="521547" cy="406400"/>
              </a:xfrm>
              <a:prstGeom prst="rect">
                <a:avLst/>
              </a:prstGeom>
              <a:solidFill>
                <a:schemeClr val="bg1">
                  <a:lumMod val="65000"/>
                </a:schemeClr>
              </a:solidFill>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C44FE2B8-E09E-32E0-011B-62ED73B6E075}"/>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2941140" y="3962400"/>
                <a:ext cx="7772400" cy="2186865"/>
              </a:xfrm>
              <a:prstGeom prst="rect">
                <a:avLst/>
              </a:prstGeom>
            </p:spPr>
          </p:pic>
          <p:sp>
            <p:nvSpPr>
              <p:cNvPr id="14" name="Rectangle 13">
                <a:extLst>
                  <a:ext uri="{FF2B5EF4-FFF2-40B4-BE49-F238E27FC236}">
                    <a16:creationId xmlns:a16="http://schemas.microsoft.com/office/drawing/2014/main" id="{9F96A935-3D5E-AA17-4564-107AB351C7A0}"/>
                  </a:ext>
                </a:extLst>
              </p:cNvPr>
              <p:cNvSpPr/>
              <p:nvPr/>
            </p:nvSpPr>
            <p:spPr>
              <a:xfrm>
                <a:off x="6729308" y="4672659"/>
                <a:ext cx="521547" cy="406400"/>
              </a:xfrm>
              <a:prstGeom prst="rect">
                <a:avLst/>
              </a:prstGeom>
              <a:solidFill>
                <a:schemeClr val="bg1">
                  <a:lumMod val="65000"/>
                </a:schemeClr>
              </a:solidFill>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552D6E50-4BEB-BC42-1D3D-A97EBB8EF4C3}"/>
                  </a:ext>
                </a:extLst>
              </p:cNvPr>
              <p:cNvSpPr/>
              <p:nvPr/>
            </p:nvSpPr>
            <p:spPr>
              <a:xfrm>
                <a:off x="4419600" y="4672659"/>
                <a:ext cx="521547" cy="406400"/>
              </a:xfrm>
              <a:prstGeom prst="rect">
                <a:avLst/>
              </a:prstGeom>
              <a:solidFill>
                <a:schemeClr val="bg1">
                  <a:lumMod val="65000"/>
                </a:schemeClr>
              </a:solidFill>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p14="http://schemas.microsoft.com/office/powerpoint/2010/main" xmlns:aink="http://schemas.microsoft.com/office/drawing/2016/ink" Requires="p14 aink">
              <p:contentPart p14:bwMode="auto" r:id="rId10">
                <p14:nvContentPartPr>
                  <p14:cNvPr id="16" name="Ink 15">
                    <a:extLst>
                      <a:ext uri="{FF2B5EF4-FFF2-40B4-BE49-F238E27FC236}">
                        <a16:creationId xmlns:a16="http://schemas.microsoft.com/office/drawing/2014/main" id="{39598E34-595E-862B-BACB-3E13CCAB315D}"/>
                      </a:ext>
                    </a:extLst>
                  </p14:cNvPr>
                  <p14:cNvContentPartPr/>
                  <p14:nvPr/>
                </p14:nvContentPartPr>
                <p14:xfrm>
                  <a:off x="2941140" y="5945633"/>
                  <a:ext cx="571320" cy="73440"/>
                </p14:xfrm>
              </p:contentPart>
            </mc:Choice>
            <mc:Fallback>
              <p:pic>
                <p:nvPicPr>
                  <p:cNvPr id="16" name="Ink 15">
                    <a:extLst>
                      <a:ext uri="{FF2B5EF4-FFF2-40B4-BE49-F238E27FC236}">
                        <a16:creationId xmlns:a16="http://schemas.microsoft.com/office/drawing/2014/main" id="{39598E34-595E-862B-BACB-3E13CCAB315D}"/>
                      </a:ext>
                    </a:extLst>
                  </p:cNvPr>
                  <p:cNvPicPr/>
                  <p:nvPr/>
                </p:nvPicPr>
                <p:blipFill>
                  <a:blip r:embed="rId11"/>
                  <a:stretch>
                    <a:fillRect/>
                  </a:stretch>
                </p:blipFill>
                <p:spPr>
                  <a:xfrm>
                    <a:off x="2878140" y="5565771"/>
                    <a:ext cx="696960" cy="832802"/>
                  </a:xfrm>
                  <a:prstGeom prst="rect">
                    <a:avLst/>
                  </a:prstGeom>
                </p:spPr>
              </p:pic>
            </mc:Fallback>
          </mc:AlternateContent>
        </p:grpSp>
        <p:pic>
          <p:nvPicPr>
            <p:cNvPr id="12" name="Picture 11">
              <a:extLst>
                <a:ext uri="{FF2B5EF4-FFF2-40B4-BE49-F238E27FC236}">
                  <a16:creationId xmlns:a16="http://schemas.microsoft.com/office/drawing/2014/main" id="{CF1DB703-5DED-D92F-D2BA-3D18FBFF4ED0}"/>
                </a:ext>
              </a:extLst>
            </p:cNvPr>
            <p:cNvPicPr>
              <a:picLocks noChangeAspect="1"/>
            </p:cNvPicPr>
            <p:nvPr/>
          </p:nvPicPr>
          <p:blipFill>
            <a:blip r:embed="rId12"/>
            <a:stretch>
              <a:fillRect/>
            </a:stretch>
          </p:blipFill>
          <p:spPr>
            <a:xfrm>
              <a:off x="3082533" y="4997051"/>
              <a:ext cx="673100" cy="1587500"/>
            </a:xfrm>
            <a:prstGeom prst="rect">
              <a:avLst/>
            </a:prstGeom>
          </p:spPr>
        </p:pic>
      </p:grpSp>
    </p:spTree>
    <p:extLst>
      <p:ext uri="{BB962C8B-B14F-4D97-AF65-F5344CB8AC3E}">
        <p14:creationId xmlns:p14="http://schemas.microsoft.com/office/powerpoint/2010/main" val="8465051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08A9A-ADAC-6EAF-2FDA-57592B5DECB0}"/>
              </a:ext>
            </a:extLst>
          </p:cNvPr>
          <p:cNvSpPr>
            <a:spLocks noGrp="1"/>
          </p:cNvSpPr>
          <p:nvPr>
            <p:ph type="title"/>
          </p:nvPr>
        </p:nvSpPr>
        <p:spPr/>
        <p:txBody>
          <a:bodyPr/>
          <a:lstStyle/>
          <a:p>
            <a:r>
              <a:rPr lang="en-US" sz="3600" dirty="0">
                <a:solidFill>
                  <a:srgbClr val="41817E"/>
                </a:solidFill>
              </a:rPr>
              <a:t>Tenancy / Compartment / Region</a:t>
            </a:r>
          </a:p>
        </p:txBody>
      </p:sp>
      <p:pic>
        <p:nvPicPr>
          <p:cNvPr id="5" name="Picture 4">
            <a:extLst>
              <a:ext uri="{FF2B5EF4-FFF2-40B4-BE49-F238E27FC236}">
                <a16:creationId xmlns:a16="http://schemas.microsoft.com/office/drawing/2014/main" id="{2F2D7F38-83E1-B624-D313-2525A5209E16}"/>
              </a:ext>
            </a:extLst>
          </p:cNvPr>
          <p:cNvPicPr>
            <a:picLocks noChangeAspect="1"/>
          </p:cNvPicPr>
          <p:nvPr/>
        </p:nvPicPr>
        <p:blipFill>
          <a:blip r:embed="rId2"/>
          <a:stretch>
            <a:fillRect/>
          </a:stretch>
        </p:blipFill>
        <p:spPr>
          <a:xfrm>
            <a:off x="4267200" y="1295400"/>
            <a:ext cx="6979237" cy="4744720"/>
          </a:xfrm>
          <a:prstGeom prst="rect">
            <a:avLst/>
          </a:prstGeom>
        </p:spPr>
      </p:pic>
      <p:sp>
        <p:nvSpPr>
          <p:cNvPr id="6" name="TextBox 5">
            <a:extLst>
              <a:ext uri="{FF2B5EF4-FFF2-40B4-BE49-F238E27FC236}">
                <a16:creationId xmlns:a16="http://schemas.microsoft.com/office/drawing/2014/main" id="{8D835100-01B1-F0F6-D0B0-FF175EEDA031}"/>
              </a:ext>
            </a:extLst>
          </p:cNvPr>
          <p:cNvSpPr txBox="1"/>
          <p:nvPr/>
        </p:nvSpPr>
        <p:spPr>
          <a:xfrm>
            <a:off x="609600" y="1636389"/>
            <a:ext cx="3505200" cy="3046988"/>
          </a:xfrm>
          <a:prstGeom prst="rect">
            <a:avLst/>
          </a:prstGeom>
          <a:noFill/>
        </p:spPr>
        <p:txBody>
          <a:bodyPr wrap="square" rtlCol="0">
            <a:spAutoFit/>
          </a:bodyPr>
          <a:lstStyle/>
          <a:p>
            <a:r>
              <a:rPr lang="en-US" sz="2400" dirty="0"/>
              <a:t>Data can be replicated across regions, but resources are created in one </a:t>
            </a:r>
          </a:p>
          <a:p>
            <a:endParaRPr lang="en-US" sz="2400" dirty="0"/>
          </a:p>
          <a:p>
            <a:r>
              <a:rPr lang="en-US" sz="2400" dirty="0"/>
              <a:t>(although they can be replicated / created in others)</a:t>
            </a:r>
          </a:p>
        </p:txBody>
      </p:sp>
    </p:spTree>
    <p:extLst>
      <p:ext uri="{BB962C8B-B14F-4D97-AF65-F5344CB8AC3E}">
        <p14:creationId xmlns:p14="http://schemas.microsoft.com/office/powerpoint/2010/main" val="22173282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484613-6F26-659F-5243-3454489052D2}"/>
              </a:ext>
            </a:extLst>
          </p:cNvPr>
          <p:cNvSpPr>
            <a:spLocks noGrp="1"/>
          </p:cNvSpPr>
          <p:nvPr>
            <p:ph type="title"/>
          </p:nvPr>
        </p:nvSpPr>
        <p:spPr/>
        <p:txBody>
          <a:bodyPr/>
          <a:lstStyle/>
          <a:p>
            <a:r>
              <a:rPr lang="en-US" sz="3600" dirty="0">
                <a:solidFill>
                  <a:srgbClr val="41817E"/>
                </a:solidFill>
              </a:rPr>
              <a:t>Managing Multitenancy within an Organization</a:t>
            </a:r>
          </a:p>
        </p:txBody>
      </p:sp>
      <p:sp>
        <p:nvSpPr>
          <p:cNvPr id="3" name="Content Placeholder 2">
            <a:extLst>
              <a:ext uri="{FF2B5EF4-FFF2-40B4-BE49-F238E27FC236}">
                <a16:creationId xmlns:a16="http://schemas.microsoft.com/office/drawing/2014/main" id="{5BB8B557-8909-28FE-8B14-3B544A137A7F}"/>
              </a:ext>
            </a:extLst>
          </p:cNvPr>
          <p:cNvSpPr>
            <a:spLocks noGrp="1"/>
          </p:cNvSpPr>
          <p:nvPr>
            <p:ph idx="1"/>
          </p:nvPr>
        </p:nvSpPr>
        <p:spPr>
          <a:xfrm>
            <a:off x="768875" y="1223405"/>
            <a:ext cx="10717107" cy="2549948"/>
          </a:xfrm>
        </p:spPr>
        <p:txBody>
          <a:bodyPr>
            <a:normAutofit fontScale="92500" lnSpcReduction="10000"/>
          </a:bodyPr>
          <a:lstStyle/>
          <a:p>
            <a:r>
              <a:rPr lang="en-US" sz="2600" dirty="0"/>
              <a:t>Tagging</a:t>
            </a:r>
          </a:p>
          <a:p>
            <a:pPr lvl="1"/>
            <a:r>
              <a:rPr lang="en-US" sz="2200" dirty="0"/>
              <a:t>Tagging of resources and service can be very helpful for cost control</a:t>
            </a:r>
          </a:p>
          <a:p>
            <a:pPr lvl="1"/>
            <a:r>
              <a:rPr lang="en-US" sz="2200" dirty="0"/>
              <a:t>You can configure tags to inherit from compartments</a:t>
            </a:r>
          </a:p>
          <a:p>
            <a:pPr lvl="1"/>
            <a:r>
              <a:rPr lang="en-US" sz="2200" dirty="0"/>
              <a:t>Tags can be freeform or pre-defined</a:t>
            </a:r>
          </a:p>
          <a:p>
            <a:r>
              <a:rPr lang="en-US" sz="2600" dirty="0"/>
              <a:t>Tenancy management</a:t>
            </a:r>
          </a:p>
          <a:p>
            <a:pPr lvl="1"/>
            <a:r>
              <a:rPr lang="en-US" sz="2200" dirty="0"/>
              <a:t>Apply quota policies to compartments</a:t>
            </a:r>
          </a:p>
          <a:p>
            <a:pPr lvl="1"/>
            <a:r>
              <a:rPr lang="en-US" sz="2200" dirty="0"/>
              <a:t>Use groups and security policies within tenancies to manage access in more detail</a:t>
            </a:r>
          </a:p>
          <a:p>
            <a:pPr lvl="1"/>
            <a:endParaRPr lang="en-US" sz="2200" dirty="0"/>
          </a:p>
          <a:p>
            <a:endParaRPr lang="en-US" dirty="0"/>
          </a:p>
        </p:txBody>
      </p:sp>
      <p:pic>
        <p:nvPicPr>
          <p:cNvPr id="5" name="Picture 4">
            <a:extLst>
              <a:ext uri="{FF2B5EF4-FFF2-40B4-BE49-F238E27FC236}">
                <a16:creationId xmlns:a16="http://schemas.microsoft.com/office/drawing/2014/main" id="{006D2871-AE1D-34D3-0697-96237F6AA8CC}"/>
              </a:ext>
            </a:extLst>
          </p:cNvPr>
          <p:cNvPicPr>
            <a:picLocks noChangeAspect="1"/>
          </p:cNvPicPr>
          <p:nvPr/>
        </p:nvPicPr>
        <p:blipFill>
          <a:blip r:embed="rId2"/>
          <a:stretch>
            <a:fillRect/>
          </a:stretch>
        </p:blipFill>
        <p:spPr>
          <a:xfrm>
            <a:off x="2514600" y="4038600"/>
            <a:ext cx="7772400" cy="2160463"/>
          </a:xfrm>
          <a:prstGeom prst="rect">
            <a:avLst/>
          </a:prstGeom>
        </p:spPr>
      </p:pic>
    </p:spTree>
    <p:extLst>
      <p:ext uri="{BB962C8B-B14F-4D97-AF65-F5344CB8AC3E}">
        <p14:creationId xmlns:p14="http://schemas.microsoft.com/office/powerpoint/2010/main" val="2075197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0953A-71AF-A114-0542-48F0AFA1DA3C}"/>
              </a:ext>
            </a:extLst>
          </p:cNvPr>
          <p:cNvSpPr>
            <a:spLocks noGrp="1"/>
          </p:cNvSpPr>
          <p:nvPr>
            <p:ph type="title"/>
          </p:nvPr>
        </p:nvSpPr>
        <p:spPr/>
        <p:txBody>
          <a:bodyPr/>
          <a:lstStyle/>
          <a:p>
            <a:r>
              <a:rPr lang="en-US" sz="3600" dirty="0">
                <a:solidFill>
                  <a:srgbClr val="41817E"/>
                </a:solidFill>
              </a:rPr>
              <a:t>Deploying Multitenant Applications on OCI</a:t>
            </a:r>
          </a:p>
        </p:txBody>
      </p:sp>
      <p:sp>
        <p:nvSpPr>
          <p:cNvPr id="3" name="Content Placeholder 2">
            <a:extLst>
              <a:ext uri="{FF2B5EF4-FFF2-40B4-BE49-F238E27FC236}">
                <a16:creationId xmlns:a16="http://schemas.microsoft.com/office/drawing/2014/main" id="{22DB1F26-228A-A5D2-8343-8267334C022F}"/>
              </a:ext>
            </a:extLst>
          </p:cNvPr>
          <p:cNvSpPr>
            <a:spLocks noGrp="1"/>
          </p:cNvSpPr>
          <p:nvPr>
            <p:ph idx="1"/>
          </p:nvPr>
        </p:nvSpPr>
        <p:spPr>
          <a:xfrm>
            <a:off x="768875" y="1600200"/>
            <a:ext cx="10671048" cy="1828800"/>
          </a:xfrm>
        </p:spPr>
        <p:txBody>
          <a:bodyPr/>
          <a:lstStyle/>
          <a:p>
            <a:pPr marL="0" indent="0">
              <a:buNone/>
            </a:pPr>
            <a:r>
              <a:rPr lang="en-US" sz="2400" dirty="0"/>
              <a:t>This is relatively rare within our research customer base</a:t>
            </a:r>
          </a:p>
          <a:p>
            <a:pPr marL="0" indent="0">
              <a:buNone/>
            </a:pPr>
            <a:endParaRPr lang="en-US" sz="2400" dirty="0"/>
          </a:p>
          <a:p>
            <a:pPr marL="0" indent="0">
              <a:buNone/>
            </a:pPr>
            <a:r>
              <a:rPr lang="en-US" sz="2400" dirty="0"/>
              <a:t>But many of the same considerations apply</a:t>
            </a:r>
          </a:p>
        </p:txBody>
      </p:sp>
    </p:spTree>
    <p:extLst>
      <p:ext uri="{BB962C8B-B14F-4D97-AF65-F5344CB8AC3E}">
        <p14:creationId xmlns:p14="http://schemas.microsoft.com/office/powerpoint/2010/main" val="33104817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96B959-9C53-EBD8-DCF0-239A5EA6B4A2}"/>
              </a:ext>
            </a:extLst>
          </p:cNvPr>
          <p:cNvSpPr>
            <a:spLocks noGrp="1"/>
          </p:cNvSpPr>
          <p:nvPr>
            <p:ph type="title"/>
          </p:nvPr>
        </p:nvSpPr>
        <p:spPr/>
        <p:txBody>
          <a:bodyPr/>
          <a:lstStyle/>
          <a:p>
            <a:r>
              <a:rPr lang="en-US" sz="3600" dirty="0">
                <a:solidFill>
                  <a:srgbClr val="41817E"/>
                </a:solidFill>
              </a:rPr>
              <a:t>Workload Considerations</a:t>
            </a:r>
          </a:p>
        </p:txBody>
      </p:sp>
      <p:sp>
        <p:nvSpPr>
          <p:cNvPr id="3" name="Content Placeholder 2">
            <a:extLst>
              <a:ext uri="{FF2B5EF4-FFF2-40B4-BE49-F238E27FC236}">
                <a16:creationId xmlns:a16="http://schemas.microsoft.com/office/drawing/2014/main" id="{B5E14CEC-1C71-0F8C-BEE7-9740CCA89D87}"/>
              </a:ext>
            </a:extLst>
          </p:cNvPr>
          <p:cNvSpPr>
            <a:spLocks noGrp="1"/>
          </p:cNvSpPr>
          <p:nvPr>
            <p:ph idx="1"/>
          </p:nvPr>
        </p:nvSpPr>
        <p:spPr>
          <a:xfrm>
            <a:off x="303106" y="1690688"/>
            <a:ext cx="5596468" cy="4351338"/>
          </a:xfrm>
        </p:spPr>
        <p:txBody>
          <a:bodyPr>
            <a:normAutofit/>
          </a:bodyPr>
          <a:lstStyle/>
          <a:p>
            <a:r>
              <a:rPr lang="en-US" sz="2400" dirty="0"/>
              <a:t>“Noisy Neighbor”</a:t>
            </a:r>
          </a:p>
          <a:p>
            <a:pPr lvl="1"/>
            <a:r>
              <a:rPr lang="en-US" sz="2000" dirty="0"/>
              <a:t>One of great challenges in cloud</a:t>
            </a:r>
          </a:p>
          <a:p>
            <a:pPr lvl="1"/>
            <a:r>
              <a:rPr lang="en-US" sz="2000" dirty="0"/>
              <a:t>OCI has VNICs that segment “work” traffic from infrastructure traffic</a:t>
            </a:r>
          </a:p>
          <a:p>
            <a:pPr lvl="1"/>
            <a:r>
              <a:rPr lang="en-US" sz="2000" dirty="0"/>
              <a:t>Use shapes with RDMA</a:t>
            </a:r>
          </a:p>
          <a:p>
            <a:r>
              <a:rPr lang="en-US" sz="2400" dirty="0"/>
              <a:t>Where is the data?</a:t>
            </a:r>
          </a:p>
          <a:p>
            <a:pPr lvl="1"/>
            <a:r>
              <a:rPr lang="en-US" sz="2000" dirty="0"/>
              <a:t>Always locate data close to compute</a:t>
            </a:r>
          </a:p>
          <a:p>
            <a:pPr lvl="1"/>
            <a:r>
              <a:rPr lang="en-US" sz="2000" dirty="0"/>
              <a:t>10TB of outbound data transfer free / month</a:t>
            </a:r>
          </a:p>
          <a:p>
            <a:r>
              <a:rPr lang="en-US" sz="2400" dirty="0"/>
              <a:t>Monitoring</a:t>
            </a:r>
          </a:p>
          <a:p>
            <a:pPr lvl="1"/>
            <a:r>
              <a:rPr lang="en-US" sz="2000" dirty="0"/>
              <a:t>Use Cloud Guard to monitor</a:t>
            </a:r>
          </a:p>
          <a:p>
            <a:endParaRPr lang="en-US" dirty="0"/>
          </a:p>
        </p:txBody>
      </p:sp>
      <p:grpSp>
        <p:nvGrpSpPr>
          <p:cNvPr id="9" name="Group 8">
            <a:extLst>
              <a:ext uri="{FF2B5EF4-FFF2-40B4-BE49-F238E27FC236}">
                <a16:creationId xmlns:a16="http://schemas.microsoft.com/office/drawing/2014/main" id="{6CE29989-5698-D05F-EDC2-134F2BAE8FC2}"/>
              </a:ext>
            </a:extLst>
          </p:cNvPr>
          <p:cNvGrpSpPr/>
          <p:nvPr/>
        </p:nvGrpSpPr>
        <p:grpSpPr>
          <a:xfrm>
            <a:off x="5933965" y="1524000"/>
            <a:ext cx="5869094" cy="3074906"/>
            <a:chOff x="5742093" y="1363227"/>
            <a:chExt cx="5869094" cy="3074906"/>
          </a:xfrm>
        </p:grpSpPr>
        <p:pic>
          <p:nvPicPr>
            <p:cNvPr id="5" name="Picture 4">
              <a:extLst>
                <a:ext uri="{FF2B5EF4-FFF2-40B4-BE49-F238E27FC236}">
                  <a16:creationId xmlns:a16="http://schemas.microsoft.com/office/drawing/2014/main" id="{C480CA15-4EE0-EA6F-2DB8-1A28C1E8A9C1}"/>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5742093" y="1363227"/>
              <a:ext cx="5869094" cy="3074906"/>
            </a:xfrm>
            <a:prstGeom prst="rect">
              <a:avLst/>
            </a:prstGeom>
          </p:spPr>
        </p:pic>
        <mc:AlternateContent xmlns:mc="http://schemas.openxmlformats.org/markup-compatibility/2006" xmlns:p14="http://schemas.microsoft.com/office/powerpoint/2010/main" xmlns:aink="http://schemas.microsoft.com/office/drawing/2016/ink">
          <mc:Choice Requires="p14 aink">
            <p:contentPart p14:bwMode="auto" r:id="rId3">
              <p14:nvContentPartPr>
                <p14:cNvPr id="6" name="Ink 5">
                  <a:extLst>
                    <a:ext uri="{FF2B5EF4-FFF2-40B4-BE49-F238E27FC236}">
                      <a16:creationId xmlns:a16="http://schemas.microsoft.com/office/drawing/2014/main" id="{361EF019-A709-24A8-FF63-97779B152F02}"/>
                    </a:ext>
                  </a:extLst>
                </p14:cNvPr>
                <p14:cNvContentPartPr/>
                <p14:nvPr/>
              </p14:nvContentPartPr>
              <p14:xfrm>
                <a:off x="9579627" y="2601053"/>
                <a:ext cx="133560" cy="21240"/>
              </p14:xfrm>
            </p:contentPart>
          </mc:Choice>
          <mc:Fallback xmlns="">
            <p:pic>
              <p:nvPicPr>
                <p:cNvPr id="6" name="Ink 5">
                  <a:extLst>
                    <a:ext uri="{FF2B5EF4-FFF2-40B4-BE49-F238E27FC236}">
                      <a16:creationId xmlns:a16="http://schemas.microsoft.com/office/drawing/2014/main" id="{361EF019-A709-24A8-FF63-97779B152F02}"/>
                    </a:ext>
                  </a:extLst>
                </p:cNvPr>
                <p:cNvPicPr/>
                <p:nvPr/>
              </p:nvPicPr>
              <p:blipFill>
                <a:blip r:embed="rId4"/>
                <a:stretch>
                  <a:fillRect/>
                </a:stretch>
              </p:blipFill>
              <p:spPr>
                <a:xfrm>
                  <a:off x="9516987" y="2223413"/>
                  <a:ext cx="259200" cy="7768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
              <p14:nvContentPartPr>
                <p14:cNvPr id="7" name="Ink 6">
                  <a:extLst>
                    <a:ext uri="{FF2B5EF4-FFF2-40B4-BE49-F238E27FC236}">
                      <a16:creationId xmlns:a16="http://schemas.microsoft.com/office/drawing/2014/main" id="{7DCE695D-C803-C3C0-BE05-684FD4315610}"/>
                    </a:ext>
                  </a:extLst>
                </p14:cNvPr>
                <p14:cNvContentPartPr/>
                <p14:nvPr/>
              </p14:nvContentPartPr>
              <p14:xfrm>
                <a:off x="9584307" y="2723453"/>
                <a:ext cx="127440" cy="38880"/>
              </p14:xfrm>
            </p:contentPart>
          </mc:Choice>
          <mc:Fallback xmlns="">
            <p:pic>
              <p:nvPicPr>
                <p:cNvPr id="7" name="Ink 6">
                  <a:extLst>
                    <a:ext uri="{FF2B5EF4-FFF2-40B4-BE49-F238E27FC236}">
                      <a16:creationId xmlns:a16="http://schemas.microsoft.com/office/drawing/2014/main" id="{7DCE695D-C803-C3C0-BE05-684FD4315610}"/>
                    </a:ext>
                  </a:extLst>
                </p:cNvPr>
                <p:cNvPicPr/>
                <p:nvPr/>
              </p:nvPicPr>
              <p:blipFill>
                <a:blip r:embed="rId6"/>
                <a:stretch>
                  <a:fillRect/>
                </a:stretch>
              </p:blipFill>
              <p:spPr>
                <a:xfrm>
                  <a:off x="9521307" y="2345453"/>
                  <a:ext cx="253080" cy="7945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
              <p14:nvContentPartPr>
                <p14:cNvPr id="8" name="Ink 7">
                  <a:extLst>
                    <a:ext uri="{FF2B5EF4-FFF2-40B4-BE49-F238E27FC236}">
                      <a16:creationId xmlns:a16="http://schemas.microsoft.com/office/drawing/2014/main" id="{37F19A19-C4DB-27C9-595F-9FFFC32C9DA9}"/>
                    </a:ext>
                  </a:extLst>
                </p14:cNvPr>
                <p14:cNvContentPartPr/>
                <p14:nvPr/>
              </p14:nvContentPartPr>
              <p14:xfrm>
                <a:off x="9579267" y="2859893"/>
                <a:ext cx="224280" cy="39240"/>
              </p14:xfrm>
            </p:contentPart>
          </mc:Choice>
          <mc:Fallback xmlns="">
            <p:pic>
              <p:nvPicPr>
                <p:cNvPr id="8" name="Ink 7">
                  <a:extLst>
                    <a:ext uri="{FF2B5EF4-FFF2-40B4-BE49-F238E27FC236}">
                      <a16:creationId xmlns:a16="http://schemas.microsoft.com/office/drawing/2014/main" id="{37F19A19-C4DB-27C9-595F-9FFFC32C9DA9}"/>
                    </a:ext>
                  </a:extLst>
                </p:cNvPr>
                <p:cNvPicPr/>
                <p:nvPr/>
              </p:nvPicPr>
              <p:blipFill>
                <a:blip r:embed="rId8"/>
                <a:stretch>
                  <a:fillRect/>
                </a:stretch>
              </p:blipFill>
              <p:spPr>
                <a:xfrm>
                  <a:off x="9516627" y="2481893"/>
                  <a:ext cx="349920" cy="794880"/>
                </a:xfrm>
                <a:prstGeom prst="rect">
                  <a:avLst/>
                </a:prstGeom>
              </p:spPr>
            </p:pic>
          </mc:Fallback>
        </mc:AlternateContent>
      </p:grpSp>
    </p:spTree>
    <p:extLst>
      <p:ext uri="{BB962C8B-B14F-4D97-AF65-F5344CB8AC3E}">
        <p14:creationId xmlns:p14="http://schemas.microsoft.com/office/powerpoint/2010/main" val="11063429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F9D183-20F5-E163-4C57-772C8F36DCD0}"/>
              </a:ext>
            </a:extLst>
          </p:cNvPr>
          <p:cNvSpPr>
            <a:spLocks noGrp="1"/>
          </p:cNvSpPr>
          <p:nvPr>
            <p:ph type="title"/>
          </p:nvPr>
        </p:nvSpPr>
        <p:spPr>
          <a:xfrm>
            <a:off x="838200" y="457200"/>
            <a:ext cx="10671048" cy="1107281"/>
          </a:xfrm>
        </p:spPr>
        <p:txBody>
          <a:bodyPr/>
          <a:lstStyle/>
          <a:p>
            <a:r>
              <a:rPr lang="en-US" sz="3600" dirty="0">
                <a:solidFill>
                  <a:srgbClr val="41817E"/>
                </a:solidFill>
              </a:rPr>
              <a:t>Hosting Multitenant Applications on OCI</a:t>
            </a:r>
            <a:br>
              <a:rPr lang="en-US" sz="3200" dirty="0">
                <a:solidFill>
                  <a:srgbClr val="41817E"/>
                </a:solidFill>
              </a:rPr>
            </a:br>
            <a:r>
              <a:rPr lang="en-US" sz="3200" dirty="0">
                <a:solidFill>
                  <a:srgbClr val="41817E"/>
                </a:solidFill>
              </a:rPr>
              <a:t>(e.g.: deployment on Kubernetes)</a:t>
            </a:r>
          </a:p>
        </p:txBody>
      </p:sp>
      <p:sp>
        <p:nvSpPr>
          <p:cNvPr id="4" name="TextBox 3">
            <a:extLst>
              <a:ext uri="{FF2B5EF4-FFF2-40B4-BE49-F238E27FC236}">
                <a16:creationId xmlns:a16="http://schemas.microsoft.com/office/drawing/2014/main" id="{F21E2F7E-B8D5-5EBF-ACA1-922ACE68EFF3}"/>
              </a:ext>
            </a:extLst>
          </p:cNvPr>
          <p:cNvSpPr txBox="1"/>
          <p:nvPr/>
        </p:nvSpPr>
        <p:spPr>
          <a:xfrm>
            <a:off x="392854" y="2011680"/>
            <a:ext cx="5513494" cy="4308872"/>
          </a:xfrm>
          <a:prstGeom prst="rect">
            <a:avLst/>
          </a:prstGeom>
          <a:noFill/>
        </p:spPr>
        <p:txBody>
          <a:bodyPr wrap="square" rtlCol="0">
            <a:spAutoFit/>
          </a:bodyPr>
          <a:lstStyle/>
          <a:p>
            <a:pPr marL="285750" indent="-285750">
              <a:buFont typeface="Arial" panose="020B0604020202020204" pitchFamily="34" charset="0"/>
              <a:buChar char="•"/>
            </a:pPr>
            <a:r>
              <a:rPr lang="en-US" sz="2000" dirty="0">
                <a:latin typeface="Oracle Sans" panose="020B0503020204020204" pitchFamily="34" charset="0"/>
                <a:cs typeface="Oracle Sans" panose="020B0503020204020204" pitchFamily="34" charset="0"/>
              </a:rPr>
              <a:t>Use RBAC Authorizer for additional fine-grained access</a:t>
            </a:r>
          </a:p>
          <a:p>
            <a:pPr marL="285750" indent="-285750">
              <a:buFont typeface="Arial" panose="020B0604020202020204" pitchFamily="34" charset="0"/>
              <a:buChar char="•"/>
            </a:pPr>
            <a:r>
              <a:rPr lang="en-US" sz="2000" b="0" i="0" u="none" strike="noStrike" dirty="0">
                <a:effectLst/>
                <a:latin typeface="Oracle Sans" panose="020B0503020204020204" pitchFamily="34" charset="0"/>
              </a:rPr>
              <a:t>Use namespaces if multiple clusters are not an option</a:t>
            </a:r>
          </a:p>
          <a:p>
            <a:pPr marL="285750" indent="-285750">
              <a:buFont typeface="Arial" panose="020B0604020202020204" pitchFamily="34" charset="0"/>
              <a:buChar char="•"/>
            </a:pPr>
            <a:r>
              <a:rPr lang="en-US" sz="2000" b="0" i="0" u="none" strike="noStrike" dirty="0">
                <a:effectLst/>
                <a:latin typeface="Oracle Sans" panose="020B0503020204020204" pitchFamily="34" charset="0"/>
              </a:rPr>
              <a:t>Use a namespace naming convention to ease deployment across multiple environments</a:t>
            </a:r>
          </a:p>
          <a:p>
            <a:pPr marL="285750" indent="-285750">
              <a:buFont typeface="Arial" panose="020B0604020202020204" pitchFamily="34" charset="0"/>
              <a:buChar char="•"/>
            </a:pPr>
            <a:r>
              <a:rPr lang="en-US" sz="2000" b="0" i="0" u="none" strike="noStrike" dirty="0">
                <a:effectLst/>
                <a:latin typeface="Oracle Sans" panose="020B0503020204020204" pitchFamily="34" charset="0"/>
              </a:rPr>
              <a:t>Isolate workloads in dedicated node pools</a:t>
            </a:r>
          </a:p>
          <a:p>
            <a:pPr marL="285750" indent="-285750">
              <a:buFont typeface="Arial" panose="020B0604020202020204" pitchFamily="34" charset="0"/>
              <a:buChar char="•"/>
            </a:pPr>
            <a:r>
              <a:rPr lang="en-US" sz="2000" b="0" i="0" u="none" strike="noStrike" dirty="0">
                <a:effectLst/>
                <a:latin typeface="Oracle Sans" panose="020B0503020204020204" pitchFamily="34" charset="0"/>
              </a:rPr>
              <a:t>Enforce resource quotas</a:t>
            </a:r>
          </a:p>
          <a:p>
            <a:pPr marL="285750" indent="-285750">
              <a:buFont typeface="Arial" panose="020B0604020202020204" pitchFamily="34" charset="0"/>
              <a:buChar char="•"/>
            </a:pPr>
            <a:r>
              <a:rPr lang="en-US" sz="2000" b="0" i="0" u="none" strike="noStrike" dirty="0" err="1">
                <a:effectLst/>
                <a:latin typeface="Oracle Sans" panose="020B0503020204020204" pitchFamily="34" charset="0"/>
              </a:rPr>
              <a:t>Autoscale</a:t>
            </a:r>
            <a:r>
              <a:rPr lang="en-US" sz="2000" b="0" i="0" u="none" strike="noStrike" dirty="0">
                <a:effectLst/>
                <a:latin typeface="Oracle Sans" panose="020B0503020204020204" pitchFamily="34" charset="0"/>
              </a:rPr>
              <a:t> worker nodes and pods</a:t>
            </a:r>
          </a:p>
          <a:p>
            <a:pPr marL="285750" indent="-285750">
              <a:buFont typeface="Arial" panose="020B0604020202020204" pitchFamily="34" charset="0"/>
              <a:buChar char="•"/>
            </a:pPr>
            <a:r>
              <a:rPr lang="en-US" sz="2000" b="0" i="0" u="none" strike="noStrike" dirty="0">
                <a:effectLst/>
                <a:latin typeface="Oracle Sans" panose="020B0503020204020204" pitchFamily="34" charset="0"/>
              </a:rPr>
              <a:t>Use a flexible load balancer</a:t>
            </a:r>
          </a:p>
          <a:p>
            <a:pPr marL="285750" indent="-285750">
              <a:buFont typeface="Arial" panose="020B0604020202020204" pitchFamily="34" charset="0"/>
              <a:buChar char="•"/>
            </a:pPr>
            <a:endParaRPr lang="en-US" b="0" i="0" u="none" strike="noStrike" dirty="0">
              <a:effectLst/>
              <a:latin typeface="Oracle Sans" panose="020B0503020204020204" pitchFamily="34" charset="0"/>
            </a:endParaRPr>
          </a:p>
          <a:p>
            <a:br>
              <a:rPr lang="en-US" dirty="0"/>
            </a:br>
            <a:endParaRPr lang="en-US" dirty="0"/>
          </a:p>
        </p:txBody>
      </p:sp>
      <p:pic>
        <p:nvPicPr>
          <p:cNvPr id="1028" name="Picture 4" descr="An illustration of the OCI layout for OKE.">
            <a:extLst>
              <a:ext uri="{FF2B5EF4-FFF2-40B4-BE49-F238E27FC236}">
                <a16:creationId xmlns:a16="http://schemas.microsoft.com/office/drawing/2014/main" id="{D3A6C06E-18EC-323A-9987-94FF682BB772}"/>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6629400" y="1804624"/>
            <a:ext cx="4432300" cy="45159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4168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5564218" y="1676400"/>
            <a:ext cx="6170582" cy="4614533"/>
          </a:xfrm>
          <a:prstGeom prst="rect">
            <a:avLst/>
          </a:prstGeom>
        </p:spPr>
        <p:txBody>
          <a:bodyPr wrap="square" lIns="0" tIns="0" rIns="0" bIns="0" rtlCol="0" anchor="t">
            <a:spAutoFit/>
          </a:bodyPr>
          <a:lstStyle/>
          <a:p>
            <a:r>
              <a:rPr lang="en-US" dirty="0">
                <a:effectLst/>
                <a:ea typeface="Calibri" panose="020F0502020204030204" pitchFamily="34" charset="0"/>
                <a:cs typeface="Oracle Sans" panose="020B0503020204020204" pitchFamily="34" charset="0"/>
              </a:rPr>
              <a:t>Oracle for Research is Oracle’s global organization that is focused exclusively on supporting scientific research.</a:t>
            </a:r>
          </a:p>
          <a:p>
            <a:endParaRPr lang="en-US" dirty="0">
              <a:ea typeface="Calibri" panose="020F0502020204030204" pitchFamily="34" charset="0"/>
              <a:cs typeface="Oracle Sans" panose="020B0503020204020204" pitchFamily="34" charset="0"/>
            </a:endParaRPr>
          </a:p>
          <a:p>
            <a:r>
              <a:rPr lang="en-US" dirty="0">
                <a:effectLst/>
                <a:ea typeface="Calibri" panose="020F0502020204030204" pitchFamily="34" charset="0"/>
                <a:cs typeface="Oracle Sans" panose="020B0503020204020204" pitchFamily="34" charset="0"/>
              </a:rPr>
              <a:t>We exist to simplify the research process and accelerate discovery around humanity’s most urgent needs.  </a:t>
            </a:r>
          </a:p>
          <a:p>
            <a:endParaRPr lang="en-US" dirty="0">
              <a:effectLst/>
              <a:ea typeface="Calibri" panose="020F0502020204030204" pitchFamily="34" charset="0"/>
              <a:cs typeface="Oracle Sans" panose="020B0503020204020204" pitchFamily="34" charset="0"/>
            </a:endParaRPr>
          </a:p>
          <a:p>
            <a:r>
              <a:rPr lang="en-US" dirty="0">
                <a:effectLst/>
                <a:ea typeface="Calibri" panose="020F0502020204030204" pitchFamily="34" charset="0"/>
                <a:cs typeface="Oracle Sans" panose="020B0503020204020204" pitchFamily="34" charset="0"/>
              </a:rPr>
              <a:t>Oracle for Research offers products, capabilities, and resources purpose-built for research. </a:t>
            </a:r>
          </a:p>
          <a:p>
            <a:endParaRPr lang="en-US" dirty="0">
              <a:effectLst/>
              <a:ea typeface="Calibri" panose="020F0502020204030204" pitchFamily="34" charset="0"/>
              <a:cs typeface="Oracle Sans" panose="020B0503020204020204" pitchFamily="34" charset="0"/>
            </a:endParaRPr>
          </a:p>
          <a:p>
            <a:r>
              <a:rPr lang="en-US" dirty="0">
                <a:cs typeface="Oracle Sans" panose="020B0503020204020204" pitchFamily="34" charset="0"/>
              </a:rPr>
              <a:t>We support scientific research through grants, programs, cloud technology, and hands-on expertise.</a:t>
            </a:r>
          </a:p>
          <a:p>
            <a:endParaRPr lang="en-US" dirty="0">
              <a:cs typeface="Oracle Sans Light" panose="020B0403020204020204" pitchFamily="34" charset="0"/>
            </a:endParaRPr>
          </a:p>
          <a:p>
            <a:r>
              <a:rPr lang="en-US" dirty="0">
                <a:cs typeface="Oracle Sans Light" panose="020B0403020204020204" pitchFamily="34" charset="0"/>
              </a:rPr>
              <a:t>Researchers in academic, commercial, and federal settings are achieving ground-breaking results with Oracle.</a:t>
            </a:r>
          </a:p>
          <a:p>
            <a:pPr>
              <a:lnSpc>
                <a:spcPts val="2986"/>
              </a:lnSpc>
            </a:pPr>
            <a:endParaRPr lang="en-US" sz="2200" dirty="0">
              <a:solidFill>
                <a:srgbClr val="000000"/>
              </a:solidFill>
              <a:latin typeface="Georgia"/>
            </a:endParaRPr>
          </a:p>
          <a:p>
            <a:pPr>
              <a:lnSpc>
                <a:spcPts val="2986"/>
              </a:lnSpc>
            </a:pPr>
            <a:endParaRPr lang="en-US" sz="2133" dirty="0">
              <a:solidFill>
                <a:srgbClr val="000000"/>
              </a:solidFill>
              <a:latin typeface="Georgia"/>
            </a:endParaRPr>
          </a:p>
        </p:txBody>
      </p:sp>
      <p:grpSp>
        <p:nvGrpSpPr>
          <p:cNvPr id="6" name="Group 6"/>
          <p:cNvGrpSpPr/>
          <p:nvPr/>
        </p:nvGrpSpPr>
        <p:grpSpPr>
          <a:xfrm rot="5400000">
            <a:off x="4264545" y="3817342"/>
            <a:ext cx="1865861" cy="31750"/>
            <a:chOff x="0" y="0"/>
            <a:chExt cx="737130" cy="12543"/>
          </a:xfrm>
        </p:grpSpPr>
        <p:sp>
          <p:nvSpPr>
            <p:cNvPr id="7" name="Freeform 7"/>
            <p:cNvSpPr/>
            <p:nvPr/>
          </p:nvSpPr>
          <p:spPr>
            <a:xfrm>
              <a:off x="0" y="0"/>
              <a:ext cx="737130" cy="12543"/>
            </a:xfrm>
            <a:custGeom>
              <a:avLst/>
              <a:gdLst/>
              <a:ahLst/>
              <a:cxnLst/>
              <a:rect l="l" t="t" r="r" b="b"/>
              <a:pathLst>
                <a:path w="737130" h="12543">
                  <a:moveTo>
                    <a:pt x="0" y="0"/>
                  </a:moveTo>
                  <a:lnTo>
                    <a:pt x="737130" y="0"/>
                  </a:lnTo>
                  <a:lnTo>
                    <a:pt x="737130" y="12543"/>
                  </a:lnTo>
                  <a:lnTo>
                    <a:pt x="0" y="12543"/>
                  </a:lnTo>
                  <a:close/>
                </a:path>
              </a:pathLst>
            </a:custGeom>
            <a:solidFill>
              <a:srgbClr val="437C94"/>
            </a:solidFill>
          </p:spPr>
        </p:sp>
        <p:sp>
          <p:nvSpPr>
            <p:cNvPr id="8" name="TextBox 8"/>
            <p:cNvSpPr txBox="1"/>
            <p:nvPr/>
          </p:nvSpPr>
          <p:spPr>
            <a:xfrm>
              <a:off x="0" y="-85725"/>
              <a:ext cx="812800" cy="898525"/>
            </a:xfrm>
            <a:prstGeom prst="rect">
              <a:avLst/>
            </a:prstGeom>
          </p:spPr>
          <p:txBody>
            <a:bodyPr lIns="33867" tIns="33867" rIns="33867" bIns="33867" rtlCol="0" anchor="ctr"/>
            <a:lstStyle/>
            <a:p>
              <a:pPr algn="ctr">
                <a:lnSpc>
                  <a:spcPts val="1680"/>
                </a:lnSpc>
              </a:pPr>
              <a:endParaRPr sz="1200"/>
            </a:p>
          </p:txBody>
        </p:sp>
      </p:grpSp>
      <p:grpSp>
        <p:nvGrpSpPr>
          <p:cNvPr id="10" name="Group 3">
            <a:extLst>
              <a:ext uri="{FF2B5EF4-FFF2-40B4-BE49-F238E27FC236}">
                <a16:creationId xmlns:a16="http://schemas.microsoft.com/office/drawing/2014/main" id="{ED098B3B-DA48-7DAB-0828-7A60C5CDDA37}"/>
              </a:ext>
            </a:extLst>
          </p:cNvPr>
          <p:cNvGrpSpPr/>
          <p:nvPr/>
        </p:nvGrpSpPr>
        <p:grpSpPr>
          <a:xfrm>
            <a:off x="685800" y="1127695"/>
            <a:ext cx="1638878" cy="31750"/>
            <a:chOff x="0" y="0"/>
            <a:chExt cx="647458" cy="12543"/>
          </a:xfrm>
        </p:grpSpPr>
        <p:sp>
          <p:nvSpPr>
            <p:cNvPr id="11" name="Freeform 4">
              <a:extLst>
                <a:ext uri="{FF2B5EF4-FFF2-40B4-BE49-F238E27FC236}">
                  <a16:creationId xmlns:a16="http://schemas.microsoft.com/office/drawing/2014/main" id="{0A7BC6A5-60CB-439B-CB86-B51AD7323D41}"/>
                </a:ext>
              </a:extLst>
            </p:cNvPr>
            <p:cNvSpPr/>
            <p:nvPr/>
          </p:nvSpPr>
          <p:spPr>
            <a:xfrm>
              <a:off x="0" y="0"/>
              <a:ext cx="647458" cy="12543"/>
            </a:xfrm>
            <a:custGeom>
              <a:avLst/>
              <a:gdLst/>
              <a:ahLst/>
              <a:cxnLst/>
              <a:rect l="l" t="t" r="r" b="b"/>
              <a:pathLst>
                <a:path w="647458" h="12543">
                  <a:moveTo>
                    <a:pt x="0" y="0"/>
                  </a:moveTo>
                  <a:lnTo>
                    <a:pt x="647458" y="0"/>
                  </a:lnTo>
                  <a:lnTo>
                    <a:pt x="647458" y="12543"/>
                  </a:lnTo>
                  <a:lnTo>
                    <a:pt x="0" y="12543"/>
                  </a:lnTo>
                  <a:close/>
                </a:path>
              </a:pathLst>
            </a:custGeom>
            <a:solidFill>
              <a:srgbClr val="437C94"/>
            </a:solidFill>
          </p:spPr>
        </p:sp>
        <p:sp>
          <p:nvSpPr>
            <p:cNvPr id="12" name="TextBox 5">
              <a:extLst>
                <a:ext uri="{FF2B5EF4-FFF2-40B4-BE49-F238E27FC236}">
                  <a16:creationId xmlns:a16="http://schemas.microsoft.com/office/drawing/2014/main" id="{B023FFAA-9E60-57D2-7193-082C668D4E13}"/>
                </a:ext>
              </a:extLst>
            </p:cNvPr>
            <p:cNvSpPr txBox="1"/>
            <p:nvPr/>
          </p:nvSpPr>
          <p:spPr>
            <a:xfrm>
              <a:off x="0" y="-85725"/>
              <a:ext cx="812800" cy="898525"/>
            </a:xfrm>
            <a:prstGeom prst="rect">
              <a:avLst/>
            </a:prstGeom>
          </p:spPr>
          <p:txBody>
            <a:bodyPr lIns="33867" tIns="33867" rIns="33867" bIns="33867" rtlCol="0" anchor="ctr"/>
            <a:lstStyle/>
            <a:p>
              <a:pPr algn="ctr">
                <a:lnSpc>
                  <a:spcPts val="1680"/>
                </a:lnSpc>
              </a:pPr>
              <a:endParaRPr sz="1200"/>
            </a:p>
          </p:txBody>
        </p:sp>
      </p:grpSp>
      <p:sp>
        <p:nvSpPr>
          <p:cNvPr id="13" name="TextBox 8">
            <a:extLst>
              <a:ext uri="{FF2B5EF4-FFF2-40B4-BE49-F238E27FC236}">
                <a16:creationId xmlns:a16="http://schemas.microsoft.com/office/drawing/2014/main" id="{4E996805-3DE2-3AD7-920E-4EFEC66B5F07}"/>
              </a:ext>
            </a:extLst>
          </p:cNvPr>
          <p:cNvSpPr txBox="1"/>
          <p:nvPr/>
        </p:nvSpPr>
        <p:spPr>
          <a:xfrm>
            <a:off x="685799" y="647700"/>
            <a:ext cx="9340849" cy="419795"/>
          </a:xfrm>
          <a:prstGeom prst="rect">
            <a:avLst/>
          </a:prstGeom>
        </p:spPr>
        <p:txBody>
          <a:bodyPr wrap="square" lIns="0" tIns="0" rIns="0" bIns="0" rtlCol="0" anchor="t">
            <a:spAutoFit/>
          </a:bodyPr>
          <a:lstStyle/>
          <a:p>
            <a:pPr>
              <a:lnSpc>
                <a:spcPts val="3546"/>
              </a:lnSpc>
            </a:pPr>
            <a:r>
              <a:rPr lang="en-US" sz="2800" dirty="0">
                <a:latin typeface="Georgia"/>
              </a:rPr>
              <a:t>Oracle for Research</a:t>
            </a:r>
            <a:r>
              <a:rPr lang="en-US" sz="2800" dirty="0">
                <a:solidFill>
                  <a:srgbClr val="41817E"/>
                </a:solidFill>
                <a:latin typeface="Georgia"/>
              </a:rPr>
              <a:t>: Overview</a:t>
            </a:r>
          </a:p>
        </p:txBody>
      </p:sp>
      <p:grpSp>
        <p:nvGrpSpPr>
          <p:cNvPr id="16" name="Group 4">
            <a:extLst>
              <a:ext uri="{FF2B5EF4-FFF2-40B4-BE49-F238E27FC236}">
                <a16:creationId xmlns:a16="http://schemas.microsoft.com/office/drawing/2014/main" id="{082BCA9F-9D8A-297D-E13C-1956107C3546}"/>
              </a:ext>
            </a:extLst>
          </p:cNvPr>
          <p:cNvGrpSpPr>
            <a:grpSpLocks noChangeAspect="1"/>
          </p:cNvGrpSpPr>
          <p:nvPr/>
        </p:nvGrpSpPr>
        <p:grpSpPr>
          <a:xfrm>
            <a:off x="760858" y="1675468"/>
            <a:ext cx="2969725" cy="2515532"/>
            <a:chOff x="0" y="0"/>
            <a:chExt cx="2374900" cy="2011680"/>
          </a:xfrm>
        </p:grpSpPr>
        <p:sp>
          <p:nvSpPr>
            <p:cNvPr id="17" name="Freeform 5">
              <a:extLst>
                <a:ext uri="{FF2B5EF4-FFF2-40B4-BE49-F238E27FC236}">
                  <a16:creationId xmlns:a16="http://schemas.microsoft.com/office/drawing/2014/main" id="{AC18471A-4D6C-CB81-23B7-456E3055CDB9}"/>
                </a:ext>
              </a:extLst>
            </p:cNvPr>
            <p:cNvSpPr/>
            <p:nvPr/>
          </p:nvSpPr>
          <p:spPr>
            <a:xfrm>
              <a:off x="-2540" y="-2540"/>
              <a:ext cx="2377441" cy="2009140"/>
            </a:xfrm>
            <a:custGeom>
              <a:avLst/>
              <a:gdLst/>
              <a:ahLst/>
              <a:cxnLst/>
              <a:rect l="l" t="t" r="r" b="b"/>
              <a:pathLst>
                <a:path w="2377441" h="2009140">
                  <a:moveTo>
                    <a:pt x="2376170" y="1778000"/>
                  </a:moveTo>
                  <a:cubicBezTo>
                    <a:pt x="2374900" y="1276350"/>
                    <a:pt x="2359660" y="598170"/>
                    <a:pt x="2359660" y="97790"/>
                  </a:cubicBezTo>
                  <a:cubicBezTo>
                    <a:pt x="2359660" y="90170"/>
                    <a:pt x="2360930" y="82550"/>
                    <a:pt x="2360930" y="76200"/>
                  </a:cubicBezTo>
                  <a:cubicBezTo>
                    <a:pt x="2359660" y="74930"/>
                    <a:pt x="2358390" y="74930"/>
                    <a:pt x="2357120" y="73660"/>
                  </a:cubicBezTo>
                  <a:cubicBezTo>
                    <a:pt x="2357120" y="73660"/>
                    <a:pt x="2355850" y="74930"/>
                    <a:pt x="2355850" y="76200"/>
                  </a:cubicBezTo>
                  <a:cubicBezTo>
                    <a:pt x="2353310" y="82550"/>
                    <a:pt x="2348230" y="82550"/>
                    <a:pt x="2343150" y="82550"/>
                  </a:cubicBezTo>
                  <a:cubicBezTo>
                    <a:pt x="2336800" y="81280"/>
                    <a:pt x="2330450" y="74930"/>
                    <a:pt x="2322830" y="77470"/>
                  </a:cubicBezTo>
                  <a:cubicBezTo>
                    <a:pt x="2320290" y="78740"/>
                    <a:pt x="2315210" y="76200"/>
                    <a:pt x="2313940" y="73660"/>
                  </a:cubicBezTo>
                  <a:cubicBezTo>
                    <a:pt x="2310130" y="68580"/>
                    <a:pt x="2305050" y="68580"/>
                    <a:pt x="2299970" y="71120"/>
                  </a:cubicBezTo>
                  <a:cubicBezTo>
                    <a:pt x="2297430" y="72390"/>
                    <a:pt x="2294890" y="71120"/>
                    <a:pt x="2292350" y="71120"/>
                  </a:cubicBezTo>
                  <a:cubicBezTo>
                    <a:pt x="2288540" y="71120"/>
                    <a:pt x="2283460" y="69850"/>
                    <a:pt x="2279650" y="68580"/>
                  </a:cubicBezTo>
                  <a:cubicBezTo>
                    <a:pt x="2278380" y="68580"/>
                    <a:pt x="2275840" y="67310"/>
                    <a:pt x="2274570" y="67310"/>
                  </a:cubicBezTo>
                  <a:cubicBezTo>
                    <a:pt x="2270760" y="66040"/>
                    <a:pt x="2266950" y="62230"/>
                    <a:pt x="2263140" y="67310"/>
                  </a:cubicBezTo>
                  <a:cubicBezTo>
                    <a:pt x="2263140" y="67310"/>
                    <a:pt x="2260600" y="67310"/>
                    <a:pt x="2259330" y="66040"/>
                  </a:cubicBezTo>
                  <a:cubicBezTo>
                    <a:pt x="2258060" y="63500"/>
                    <a:pt x="2256790" y="59690"/>
                    <a:pt x="2255520" y="57150"/>
                  </a:cubicBezTo>
                  <a:cubicBezTo>
                    <a:pt x="2252980" y="53340"/>
                    <a:pt x="2252980" y="46990"/>
                    <a:pt x="2249170" y="44450"/>
                  </a:cubicBezTo>
                  <a:cubicBezTo>
                    <a:pt x="2246630" y="43180"/>
                    <a:pt x="2245360" y="41910"/>
                    <a:pt x="2244090" y="39370"/>
                  </a:cubicBezTo>
                  <a:cubicBezTo>
                    <a:pt x="2244090" y="38100"/>
                    <a:pt x="2241550" y="36830"/>
                    <a:pt x="2241550" y="35560"/>
                  </a:cubicBezTo>
                  <a:lnTo>
                    <a:pt x="2237740" y="31750"/>
                  </a:lnTo>
                  <a:cubicBezTo>
                    <a:pt x="2236470" y="29210"/>
                    <a:pt x="2235200" y="25400"/>
                    <a:pt x="2232660" y="24130"/>
                  </a:cubicBezTo>
                  <a:cubicBezTo>
                    <a:pt x="2227580" y="20320"/>
                    <a:pt x="2226310" y="15240"/>
                    <a:pt x="2228850" y="8890"/>
                  </a:cubicBezTo>
                  <a:cubicBezTo>
                    <a:pt x="2225040" y="7620"/>
                    <a:pt x="2222500" y="5080"/>
                    <a:pt x="2218690" y="5080"/>
                  </a:cubicBezTo>
                  <a:cubicBezTo>
                    <a:pt x="2203450" y="6350"/>
                    <a:pt x="2186940" y="8890"/>
                    <a:pt x="2171700" y="10160"/>
                  </a:cubicBezTo>
                  <a:cubicBezTo>
                    <a:pt x="2169160" y="10160"/>
                    <a:pt x="2165350" y="11430"/>
                    <a:pt x="2164080" y="12700"/>
                  </a:cubicBezTo>
                  <a:cubicBezTo>
                    <a:pt x="2153920" y="19050"/>
                    <a:pt x="2143760" y="13970"/>
                    <a:pt x="2133600" y="12700"/>
                  </a:cubicBezTo>
                  <a:cubicBezTo>
                    <a:pt x="2125980" y="12700"/>
                    <a:pt x="2118360" y="8890"/>
                    <a:pt x="2110740" y="7620"/>
                  </a:cubicBezTo>
                  <a:cubicBezTo>
                    <a:pt x="2101850" y="6350"/>
                    <a:pt x="2094230" y="7620"/>
                    <a:pt x="2085340" y="6350"/>
                  </a:cubicBezTo>
                  <a:cubicBezTo>
                    <a:pt x="2084070" y="6350"/>
                    <a:pt x="2082800" y="5080"/>
                    <a:pt x="2081530" y="3810"/>
                  </a:cubicBezTo>
                  <a:cubicBezTo>
                    <a:pt x="2078990" y="0"/>
                    <a:pt x="2073910" y="1270"/>
                    <a:pt x="2071370" y="2540"/>
                  </a:cubicBezTo>
                  <a:cubicBezTo>
                    <a:pt x="2067560" y="5080"/>
                    <a:pt x="2066290" y="8890"/>
                    <a:pt x="2063750" y="12700"/>
                  </a:cubicBezTo>
                  <a:cubicBezTo>
                    <a:pt x="2057400" y="13970"/>
                    <a:pt x="2048510" y="15240"/>
                    <a:pt x="2042160" y="19050"/>
                  </a:cubicBezTo>
                  <a:cubicBezTo>
                    <a:pt x="2037080" y="21590"/>
                    <a:pt x="2034540" y="22860"/>
                    <a:pt x="2030730" y="20320"/>
                  </a:cubicBezTo>
                  <a:lnTo>
                    <a:pt x="2029460" y="21590"/>
                  </a:lnTo>
                  <a:cubicBezTo>
                    <a:pt x="2032000" y="24130"/>
                    <a:pt x="2033270" y="27940"/>
                    <a:pt x="2035810" y="30480"/>
                  </a:cubicBezTo>
                  <a:cubicBezTo>
                    <a:pt x="2032000" y="31750"/>
                    <a:pt x="2026920" y="34290"/>
                    <a:pt x="2024380" y="33020"/>
                  </a:cubicBezTo>
                  <a:cubicBezTo>
                    <a:pt x="2018030" y="31750"/>
                    <a:pt x="2015490" y="34290"/>
                    <a:pt x="2010410" y="36830"/>
                  </a:cubicBezTo>
                  <a:cubicBezTo>
                    <a:pt x="2005330" y="40640"/>
                    <a:pt x="1998980" y="43180"/>
                    <a:pt x="1993900" y="45720"/>
                  </a:cubicBezTo>
                  <a:cubicBezTo>
                    <a:pt x="1992630" y="45720"/>
                    <a:pt x="1991360" y="45720"/>
                    <a:pt x="1990090" y="44450"/>
                  </a:cubicBezTo>
                  <a:cubicBezTo>
                    <a:pt x="1988820" y="44450"/>
                    <a:pt x="1987550" y="43180"/>
                    <a:pt x="1987550" y="43180"/>
                  </a:cubicBezTo>
                  <a:cubicBezTo>
                    <a:pt x="1981200" y="45720"/>
                    <a:pt x="1974850" y="48260"/>
                    <a:pt x="1968500" y="45720"/>
                  </a:cubicBezTo>
                  <a:cubicBezTo>
                    <a:pt x="1967230" y="45720"/>
                    <a:pt x="1967230" y="46990"/>
                    <a:pt x="1965960" y="46990"/>
                  </a:cubicBezTo>
                  <a:cubicBezTo>
                    <a:pt x="1958340" y="49530"/>
                    <a:pt x="1953260" y="58420"/>
                    <a:pt x="1943100" y="58420"/>
                  </a:cubicBezTo>
                  <a:cubicBezTo>
                    <a:pt x="1935480" y="58420"/>
                    <a:pt x="1927860" y="64770"/>
                    <a:pt x="1920240" y="64770"/>
                  </a:cubicBezTo>
                  <a:cubicBezTo>
                    <a:pt x="1911350" y="66040"/>
                    <a:pt x="1903730" y="68580"/>
                    <a:pt x="1896110" y="72390"/>
                  </a:cubicBezTo>
                  <a:cubicBezTo>
                    <a:pt x="1893570" y="73660"/>
                    <a:pt x="1891030" y="73660"/>
                    <a:pt x="1889760" y="73660"/>
                  </a:cubicBezTo>
                  <a:cubicBezTo>
                    <a:pt x="1883410" y="71120"/>
                    <a:pt x="1879600" y="74930"/>
                    <a:pt x="1877060" y="78740"/>
                  </a:cubicBezTo>
                  <a:cubicBezTo>
                    <a:pt x="1870710" y="87630"/>
                    <a:pt x="1860550" y="90170"/>
                    <a:pt x="1851660" y="92710"/>
                  </a:cubicBezTo>
                  <a:cubicBezTo>
                    <a:pt x="1840230" y="95250"/>
                    <a:pt x="1828800" y="96520"/>
                    <a:pt x="1817370" y="97790"/>
                  </a:cubicBezTo>
                  <a:cubicBezTo>
                    <a:pt x="1816100" y="97790"/>
                    <a:pt x="1814830" y="101600"/>
                    <a:pt x="1812290" y="102870"/>
                  </a:cubicBezTo>
                  <a:cubicBezTo>
                    <a:pt x="1811020" y="102870"/>
                    <a:pt x="1809750" y="101600"/>
                    <a:pt x="1809750" y="101600"/>
                  </a:cubicBezTo>
                  <a:cubicBezTo>
                    <a:pt x="1803400" y="109220"/>
                    <a:pt x="1799590" y="120650"/>
                    <a:pt x="1786890" y="119380"/>
                  </a:cubicBezTo>
                  <a:lnTo>
                    <a:pt x="1785620" y="119380"/>
                  </a:lnTo>
                  <a:cubicBezTo>
                    <a:pt x="1775460" y="125730"/>
                    <a:pt x="1765300" y="123190"/>
                    <a:pt x="1756410" y="120650"/>
                  </a:cubicBezTo>
                  <a:cubicBezTo>
                    <a:pt x="1753870" y="120650"/>
                    <a:pt x="1750060" y="118110"/>
                    <a:pt x="1748790" y="115570"/>
                  </a:cubicBezTo>
                  <a:cubicBezTo>
                    <a:pt x="1744980" y="107950"/>
                    <a:pt x="1734820" y="105410"/>
                    <a:pt x="1727200" y="107950"/>
                  </a:cubicBezTo>
                  <a:cubicBezTo>
                    <a:pt x="1720850" y="110490"/>
                    <a:pt x="1714500" y="111760"/>
                    <a:pt x="1708150" y="114300"/>
                  </a:cubicBezTo>
                  <a:cubicBezTo>
                    <a:pt x="1697990" y="116840"/>
                    <a:pt x="1689100" y="118110"/>
                    <a:pt x="1678940" y="113030"/>
                  </a:cubicBezTo>
                  <a:cubicBezTo>
                    <a:pt x="1668780" y="107950"/>
                    <a:pt x="1661160" y="111760"/>
                    <a:pt x="1656080" y="123190"/>
                  </a:cubicBezTo>
                  <a:cubicBezTo>
                    <a:pt x="1652270" y="130810"/>
                    <a:pt x="1642109" y="132080"/>
                    <a:pt x="1635759" y="125730"/>
                  </a:cubicBezTo>
                  <a:cubicBezTo>
                    <a:pt x="1631949" y="121920"/>
                    <a:pt x="1629409" y="123190"/>
                    <a:pt x="1625599" y="125730"/>
                  </a:cubicBezTo>
                  <a:lnTo>
                    <a:pt x="1617979" y="133350"/>
                  </a:lnTo>
                  <a:cubicBezTo>
                    <a:pt x="1616709" y="134620"/>
                    <a:pt x="1614169" y="134620"/>
                    <a:pt x="1612899" y="134620"/>
                  </a:cubicBezTo>
                  <a:lnTo>
                    <a:pt x="1605279" y="134620"/>
                  </a:lnTo>
                  <a:cubicBezTo>
                    <a:pt x="1600199" y="134620"/>
                    <a:pt x="1595119" y="133350"/>
                    <a:pt x="1590040" y="132080"/>
                  </a:cubicBezTo>
                  <a:cubicBezTo>
                    <a:pt x="1583690" y="130810"/>
                    <a:pt x="1578609" y="127000"/>
                    <a:pt x="1572259" y="125730"/>
                  </a:cubicBezTo>
                  <a:cubicBezTo>
                    <a:pt x="1562099" y="124460"/>
                    <a:pt x="1559559" y="115570"/>
                    <a:pt x="1555749" y="109220"/>
                  </a:cubicBezTo>
                  <a:cubicBezTo>
                    <a:pt x="1553209" y="105410"/>
                    <a:pt x="1548129" y="100330"/>
                    <a:pt x="1543049" y="101600"/>
                  </a:cubicBezTo>
                  <a:cubicBezTo>
                    <a:pt x="1537969" y="104140"/>
                    <a:pt x="1532889" y="101600"/>
                    <a:pt x="1529079" y="100330"/>
                  </a:cubicBezTo>
                  <a:cubicBezTo>
                    <a:pt x="1527809" y="100330"/>
                    <a:pt x="1525269" y="99060"/>
                    <a:pt x="1523999" y="99060"/>
                  </a:cubicBezTo>
                  <a:cubicBezTo>
                    <a:pt x="1515109" y="96520"/>
                    <a:pt x="1508759" y="101600"/>
                    <a:pt x="1502409" y="107950"/>
                  </a:cubicBezTo>
                  <a:lnTo>
                    <a:pt x="1497329" y="113030"/>
                  </a:lnTo>
                  <a:cubicBezTo>
                    <a:pt x="1496059" y="114300"/>
                    <a:pt x="1496059" y="116840"/>
                    <a:pt x="1494790" y="118110"/>
                  </a:cubicBezTo>
                  <a:cubicBezTo>
                    <a:pt x="1487170" y="124460"/>
                    <a:pt x="1479550" y="121920"/>
                    <a:pt x="1470659" y="118110"/>
                  </a:cubicBezTo>
                  <a:cubicBezTo>
                    <a:pt x="1463040" y="114300"/>
                    <a:pt x="1454149" y="118110"/>
                    <a:pt x="1451609" y="125730"/>
                  </a:cubicBezTo>
                  <a:cubicBezTo>
                    <a:pt x="1450340" y="130810"/>
                    <a:pt x="1449070" y="134620"/>
                    <a:pt x="1442720" y="137160"/>
                  </a:cubicBezTo>
                  <a:cubicBezTo>
                    <a:pt x="1436370" y="140970"/>
                    <a:pt x="1428750" y="143510"/>
                    <a:pt x="1427480" y="152400"/>
                  </a:cubicBezTo>
                  <a:cubicBezTo>
                    <a:pt x="1427480" y="153670"/>
                    <a:pt x="1426210" y="154940"/>
                    <a:pt x="1424940" y="154940"/>
                  </a:cubicBezTo>
                  <a:cubicBezTo>
                    <a:pt x="1421130" y="156210"/>
                    <a:pt x="1418590" y="157480"/>
                    <a:pt x="1414780" y="158750"/>
                  </a:cubicBezTo>
                  <a:lnTo>
                    <a:pt x="1403350" y="158750"/>
                  </a:lnTo>
                  <a:cubicBezTo>
                    <a:pt x="1395730" y="157480"/>
                    <a:pt x="1388110" y="154940"/>
                    <a:pt x="1380490" y="153670"/>
                  </a:cubicBezTo>
                  <a:cubicBezTo>
                    <a:pt x="1371600" y="152400"/>
                    <a:pt x="1363979" y="157480"/>
                    <a:pt x="1355090" y="158750"/>
                  </a:cubicBezTo>
                  <a:lnTo>
                    <a:pt x="1353820" y="160020"/>
                  </a:lnTo>
                  <a:cubicBezTo>
                    <a:pt x="1351280" y="163830"/>
                    <a:pt x="1347470" y="162560"/>
                    <a:pt x="1344930" y="160020"/>
                  </a:cubicBezTo>
                  <a:cubicBezTo>
                    <a:pt x="1339850" y="154940"/>
                    <a:pt x="1330960" y="153670"/>
                    <a:pt x="1324610" y="156210"/>
                  </a:cubicBezTo>
                  <a:cubicBezTo>
                    <a:pt x="1316990" y="160020"/>
                    <a:pt x="1309370" y="162560"/>
                    <a:pt x="1301750" y="165100"/>
                  </a:cubicBezTo>
                  <a:cubicBezTo>
                    <a:pt x="1299210" y="165100"/>
                    <a:pt x="1296670" y="163830"/>
                    <a:pt x="1295400" y="163830"/>
                  </a:cubicBezTo>
                  <a:cubicBezTo>
                    <a:pt x="1292860" y="163830"/>
                    <a:pt x="1289050" y="162560"/>
                    <a:pt x="1287780" y="163830"/>
                  </a:cubicBezTo>
                  <a:cubicBezTo>
                    <a:pt x="1277620" y="171450"/>
                    <a:pt x="1267460" y="168910"/>
                    <a:pt x="1258570" y="163830"/>
                  </a:cubicBezTo>
                  <a:cubicBezTo>
                    <a:pt x="1253490" y="161290"/>
                    <a:pt x="1245870" y="158750"/>
                    <a:pt x="1243330" y="151130"/>
                  </a:cubicBezTo>
                  <a:cubicBezTo>
                    <a:pt x="1242060" y="146050"/>
                    <a:pt x="1236980" y="140970"/>
                    <a:pt x="1233170" y="137160"/>
                  </a:cubicBezTo>
                  <a:cubicBezTo>
                    <a:pt x="1226820" y="130810"/>
                    <a:pt x="1220470" y="121920"/>
                    <a:pt x="1209040" y="121920"/>
                  </a:cubicBezTo>
                  <a:cubicBezTo>
                    <a:pt x="1206500" y="121920"/>
                    <a:pt x="1203959" y="116840"/>
                    <a:pt x="1202690" y="118110"/>
                  </a:cubicBezTo>
                  <a:cubicBezTo>
                    <a:pt x="1197609" y="119380"/>
                    <a:pt x="1197609" y="116840"/>
                    <a:pt x="1195070" y="114300"/>
                  </a:cubicBezTo>
                  <a:cubicBezTo>
                    <a:pt x="1192530" y="111760"/>
                    <a:pt x="1188720" y="109220"/>
                    <a:pt x="1186180" y="105410"/>
                  </a:cubicBezTo>
                  <a:cubicBezTo>
                    <a:pt x="1182370" y="100330"/>
                    <a:pt x="1178560" y="93980"/>
                    <a:pt x="1174750" y="88900"/>
                  </a:cubicBezTo>
                  <a:cubicBezTo>
                    <a:pt x="1170940" y="83820"/>
                    <a:pt x="1168400" y="77470"/>
                    <a:pt x="1164590" y="72390"/>
                  </a:cubicBezTo>
                  <a:cubicBezTo>
                    <a:pt x="1163320" y="71120"/>
                    <a:pt x="1159509" y="69850"/>
                    <a:pt x="1158240" y="71120"/>
                  </a:cubicBezTo>
                  <a:lnTo>
                    <a:pt x="1143000" y="78740"/>
                  </a:lnTo>
                  <a:cubicBezTo>
                    <a:pt x="1140460" y="80010"/>
                    <a:pt x="1139190" y="82550"/>
                    <a:pt x="1137920" y="85090"/>
                  </a:cubicBezTo>
                  <a:lnTo>
                    <a:pt x="1136650" y="83820"/>
                  </a:lnTo>
                  <a:cubicBezTo>
                    <a:pt x="1137920" y="80010"/>
                    <a:pt x="1139190" y="76200"/>
                    <a:pt x="1140460" y="74930"/>
                  </a:cubicBezTo>
                  <a:lnTo>
                    <a:pt x="1125220" y="71120"/>
                  </a:lnTo>
                  <a:cubicBezTo>
                    <a:pt x="1121410" y="69850"/>
                    <a:pt x="1115060" y="69850"/>
                    <a:pt x="1112520" y="69850"/>
                  </a:cubicBezTo>
                  <a:lnTo>
                    <a:pt x="1092200" y="69850"/>
                  </a:lnTo>
                  <a:cubicBezTo>
                    <a:pt x="1084580" y="69850"/>
                    <a:pt x="1078230" y="68580"/>
                    <a:pt x="1070610" y="69850"/>
                  </a:cubicBezTo>
                  <a:cubicBezTo>
                    <a:pt x="1065530" y="71120"/>
                    <a:pt x="1061720" y="68580"/>
                    <a:pt x="1057910" y="66040"/>
                  </a:cubicBezTo>
                  <a:cubicBezTo>
                    <a:pt x="1047750" y="58420"/>
                    <a:pt x="1037590" y="49530"/>
                    <a:pt x="1023620" y="53340"/>
                  </a:cubicBezTo>
                  <a:cubicBezTo>
                    <a:pt x="1022350" y="53340"/>
                    <a:pt x="1019810" y="52070"/>
                    <a:pt x="1018540" y="50800"/>
                  </a:cubicBezTo>
                  <a:cubicBezTo>
                    <a:pt x="1014730" y="49530"/>
                    <a:pt x="1012190" y="46990"/>
                    <a:pt x="1007110" y="44450"/>
                  </a:cubicBezTo>
                  <a:cubicBezTo>
                    <a:pt x="1007110" y="48260"/>
                    <a:pt x="1007110" y="49530"/>
                    <a:pt x="1008380" y="52070"/>
                  </a:cubicBezTo>
                  <a:cubicBezTo>
                    <a:pt x="1005840" y="54610"/>
                    <a:pt x="1004570" y="53340"/>
                    <a:pt x="1003300" y="52070"/>
                  </a:cubicBezTo>
                  <a:cubicBezTo>
                    <a:pt x="1002030" y="53340"/>
                    <a:pt x="1000760" y="55880"/>
                    <a:pt x="999490" y="55880"/>
                  </a:cubicBezTo>
                  <a:cubicBezTo>
                    <a:pt x="993140" y="58420"/>
                    <a:pt x="986790" y="59690"/>
                    <a:pt x="980440" y="62230"/>
                  </a:cubicBezTo>
                  <a:cubicBezTo>
                    <a:pt x="977900" y="63500"/>
                    <a:pt x="975360" y="64770"/>
                    <a:pt x="974090" y="66040"/>
                  </a:cubicBezTo>
                  <a:cubicBezTo>
                    <a:pt x="969010" y="69850"/>
                    <a:pt x="965200" y="76200"/>
                    <a:pt x="956310" y="74930"/>
                  </a:cubicBezTo>
                  <a:cubicBezTo>
                    <a:pt x="955040" y="74930"/>
                    <a:pt x="952500" y="77470"/>
                    <a:pt x="949960" y="77470"/>
                  </a:cubicBezTo>
                  <a:cubicBezTo>
                    <a:pt x="947420" y="78740"/>
                    <a:pt x="943610" y="78740"/>
                    <a:pt x="941070" y="80010"/>
                  </a:cubicBezTo>
                  <a:lnTo>
                    <a:pt x="938530" y="80010"/>
                  </a:lnTo>
                  <a:cubicBezTo>
                    <a:pt x="930910" y="82550"/>
                    <a:pt x="924560" y="85090"/>
                    <a:pt x="916940" y="86360"/>
                  </a:cubicBezTo>
                  <a:lnTo>
                    <a:pt x="911860" y="86360"/>
                  </a:lnTo>
                  <a:cubicBezTo>
                    <a:pt x="905510" y="86360"/>
                    <a:pt x="900430" y="85090"/>
                    <a:pt x="894080" y="85090"/>
                  </a:cubicBezTo>
                  <a:cubicBezTo>
                    <a:pt x="887730" y="85090"/>
                    <a:pt x="881380" y="87630"/>
                    <a:pt x="875030" y="87630"/>
                  </a:cubicBezTo>
                  <a:cubicBezTo>
                    <a:pt x="867410" y="87630"/>
                    <a:pt x="858520" y="87630"/>
                    <a:pt x="852170" y="82550"/>
                  </a:cubicBezTo>
                  <a:cubicBezTo>
                    <a:pt x="850900" y="81280"/>
                    <a:pt x="847090" y="81280"/>
                    <a:pt x="844550" y="82550"/>
                  </a:cubicBezTo>
                  <a:cubicBezTo>
                    <a:pt x="835660" y="83820"/>
                    <a:pt x="826770" y="85090"/>
                    <a:pt x="819150" y="87630"/>
                  </a:cubicBezTo>
                  <a:cubicBezTo>
                    <a:pt x="811530" y="90170"/>
                    <a:pt x="807720" y="87630"/>
                    <a:pt x="805180" y="81280"/>
                  </a:cubicBezTo>
                  <a:cubicBezTo>
                    <a:pt x="803910" y="78740"/>
                    <a:pt x="801370" y="76200"/>
                    <a:pt x="798830" y="73660"/>
                  </a:cubicBezTo>
                  <a:cubicBezTo>
                    <a:pt x="795020" y="71120"/>
                    <a:pt x="791210" y="67310"/>
                    <a:pt x="787400" y="67310"/>
                  </a:cubicBezTo>
                  <a:cubicBezTo>
                    <a:pt x="778510" y="67310"/>
                    <a:pt x="773430" y="62230"/>
                    <a:pt x="767080" y="58420"/>
                  </a:cubicBezTo>
                  <a:cubicBezTo>
                    <a:pt x="756920" y="52070"/>
                    <a:pt x="748030" y="44450"/>
                    <a:pt x="735330" y="45720"/>
                  </a:cubicBezTo>
                  <a:lnTo>
                    <a:pt x="735330" y="39370"/>
                  </a:lnTo>
                  <a:cubicBezTo>
                    <a:pt x="737870" y="39370"/>
                    <a:pt x="740410" y="39370"/>
                    <a:pt x="742950" y="38100"/>
                  </a:cubicBezTo>
                  <a:cubicBezTo>
                    <a:pt x="739140" y="35560"/>
                    <a:pt x="739140" y="31750"/>
                    <a:pt x="736600" y="29210"/>
                  </a:cubicBezTo>
                  <a:cubicBezTo>
                    <a:pt x="731520" y="25400"/>
                    <a:pt x="726440" y="24130"/>
                    <a:pt x="721360" y="21590"/>
                  </a:cubicBezTo>
                  <a:cubicBezTo>
                    <a:pt x="717550" y="20320"/>
                    <a:pt x="712470" y="20320"/>
                    <a:pt x="715010" y="26670"/>
                  </a:cubicBezTo>
                  <a:cubicBezTo>
                    <a:pt x="708660" y="27940"/>
                    <a:pt x="703580" y="27940"/>
                    <a:pt x="701040" y="30480"/>
                  </a:cubicBezTo>
                  <a:cubicBezTo>
                    <a:pt x="695960" y="34290"/>
                    <a:pt x="690880" y="31750"/>
                    <a:pt x="687070" y="29210"/>
                  </a:cubicBezTo>
                  <a:cubicBezTo>
                    <a:pt x="684530" y="27940"/>
                    <a:pt x="681990" y="26670"/>
                    <a:pt x="679450" y="27940"/>
                  </a:cubicBezTo>
                  <a:cubicBezTo>
                    <a:pt x="664210" y="35560"/>
                    <a:pt x="648970" y="31750"/>
                    <a:pt x="633730" y="31750"/>
                  </a:cubicBezTo>
                  <a:cubicBezTo>
                    <a:pt x="631190" y="31750"/>
                    <a:pt x="628650" y="30480"/>
                    <a:pt x="624840" y="30480"/>
                  </a:cubicBezTo>
                  <a:cubicBezTo>
                    <a:pt x="619760" y="29210"/>
                    <a:pt x="615950" y="26670"/>
                    <a:pt x="610870" y="25400"/>
                  </a:cubicBezTo>
                  <a:cubicBezTo>
                    <a:pt x="605790" y="24130"/>
                    <a:pt x="599440" y="22860"/>
                    <a:pt x="594360" y="21590"/>
                  </a:cubicBezTo>
                  <a:lnTo>
                    <a:pt x="590550" y="21590"/>
                  </a:lnTo>
                  <a:cubicBezTo>
                    <a:pt x="581660" y="21590"/>
                    <a:pt x="572770" y="22860"/>
                    <a:pt x="565150" y="22860"/>
                  </a:cubicBezTo>
                  <a:cubicBezTo>
                    <a:pt x="558800" y="22860"/>
                    <a:pt x="552450" y="20320"/>
                    <a:pt x="544830" y="19050"/>
                  </a:cubicBezTo>
                  <a:cubicBezTo>
                    <a:pt x="543560" y="8890"/>
                    <a:pt x="533400" y="11430"/>
                    <a:pt x="527050" y="6350"/>
                  </a:cubicBezTo>
                  <a:cubicBezTo>
                    <a:pt x="525780" y="5080"/>
                    <a:pt x="523240" y="6350"/>
                    <a:pt x="521970" y="6350"/>
                  </a:cubicBezTo>
                  <a:cubicBezTo>
                    <a:pt x="514350" y="5080"/>
                    <a:pt x="509270" y="8890"/>
                    <a:pt x="506730" y="15240"/>
                  </a:cubicBezTo>
                  <a:cubicBezTo>
                    <a:pt x="502920" y="21590"/>
                    <a:pt x="492760" y="24130"/>
                    <a:pt x="496570" y="34290"/>
                  </a:cubicBezTo>
                  <a:cubicBezTo>
                    <a:pt x="497840" y="35560"/>
                    <a:pt x="500380" y="36830"/>
                    <a:pt x="501650" y="39370"/>
                  </a:cubicBezTo>
                  <a:cubicBezTo>
                    <a:pt x="501650" y="43180"/>
                    <a:pt x="500380" y="45720"/>
                    <a:pt x="496570" y="44450"/>
                  </a:cubicBezTo>
                  <a:cubicBezTo>
                    <a:pt x="495300" y="44450"/>
                    <a:pt x="494030" y="46990"/>
                    <a:pt x="492760" y="48260"/>
                  </a:cubicBezTo>
                  <a:cubicBezTo>
                    <a:pt x="491490" y="49530"/>
                    <a:pt x="491490" y="52070"/>
                    <a:pt x="490220" y="52070"/>
                  </a:cubicBezTo>
                  <a:cubicBezTo>
                    <a:pt x="482600" y="54610"/>
                    <a:pt x="477520" y="60960"/>
                    <a:pt x="468630" y="59690"/>
                  </a:cubicBezTo>
                  <a:lnTo>
                    <a:pt x="466090" y="59690"/>
                  </a:lnTo>
                  <a:cubicBezTo>
                    <a:pt x="458470" y="66040"/>
                    <a:pt x="450850" y="64770"/>
                    <a:pt x="441960" y="63500"/>
                  </a:cubicBezTo>
                  <a:cubicBezTo>
                    <a:pt x="438150" y="62230"/>
                    <a:pt x="433070" y="63500"/>
                    <a:pt x="427990" y="63500"/>
                  </a:cubicBezTo>
                  <a:cubicBezTo>
                    <a:pt x="424180" y="63500"/>
                    <a:pt x="420370" y="63500"/>
                    <a:pt x="416560" y="60960"/>
                  </a:cubicBezTo>
                  <a:cubicBezTo>
                    <a:pt x="411480" y="58420"/>
                    <a:pt x="406400" y="54610"/>
                    <a:pt x="401320" y="52070"/>
                  </a:cubicBezTo>
                  <a:cubicBezTo>
                    <a:pt x="396240" y="49530"/>
                    <a:pt x="389890" y="49530"/>
                    <a:pt x="389890" y="40640"/>
                  </a:cubicBezTo>
                  <a:cubicBezTo>
                    <a:pt x="389890" y="39370"/>
                    <a:pt x="387350" y="38100"/>
                    <a:pt x="387350" y="36830"/>
                  </a:cubicBezTo>
                  <a:cubicBezTo>
                    <a:pt x="378460" y="44450"/>
                    <a:pt x="370840" y="50800"/>
                    <a:pt x="363220" y="57150"/>
                  </a:cubicBezTo>
                  <a:cubicBezTo>
                    <a:pt x="359410" y="60960"/>
                    <a:pt x="354330" y="66040"/>
                    <a:pt x="356870" y="72390"/>
                  </a:cubicBezTo>
                  <a:cubicBezTo>
                    <a:pt x="356870" y="73660"/>
                    <a:pt x="355600" y="74930"/>
                    <a:pt x="355600" y="76200"/>
                  </a:cubicBezTo>
                  <a:cubicBezTo>
                    <a:pt x="354330" y="78740"/>
                    <a:pt x="353060" y="81280"/>
                    <a:pt x="350520" y="82550"/>
                  </a:cubicBezTo>
                  <a:cubicBezTo>
                    <a:pt x="347980" y="86360"/>
                    <a:pt x="345440" y="90170"/>
                    <a:pt x="342900" y="95250"/>
                  </a:cubicBezTo>
                  <a:lnTo>
                    <a:pt x="335280" y="102870"/>
                  </a:lnTo>
                  <a:cubicBezTo>
                    <a:pt x="332740" y="106680"/>
                    <a:pt x="330200" y="110490"/>
                    <a:pt x="326390" y="113030"/>
                  </a:cubicBezTo>
                  <a:cubicBezTo>
                    <a:pt x="317500" y="120650"/>
                    <a:pt x="308610" y="128270"/>
                    <a:pt x="298450" y="135890"/>
                  </a:cubicBezTo>
                  <a:cubicBezTo>
                    <a:pt x="293370" y="140970"/>
                    <a:pt x="287020" y="144780"/>
                    <a:pt x="281940" y="149860"/>
                  </a:cubicBezTo>
                  <a:cubicBezTo>
                    <a:pt x="273050" y="157480"/>
                    <a:pt x="262890" y="163830"/>
                    <a:pt x="257810" y="175260"/>
                  </a:cubicBezTo>
                  <a:cubicBezTo>
                    <a:pt x="257810" y="176530"/>
                    <a:pt x="255270" y="177800"/>
                    <a:pt x="254000" y="179070"/>
                  </a:cubicBezTo>
                  <a:cubicBezTo>
                    <a:pt x="247650" y="184150"/>
                    <a:pt x="237490" y="184150"/>
                    <a:pt x="237490" y="194310"/>
                  </a:cubicBezTo>
                  <a:cubicBezTo>
                    <a:pt x="227330" y="194310"/>
                    <a:pt x="222250" y="201930"/>
                    <a:pt x="217170" y="208280"/>
                  </a:cubicBezTo>
                  <a:cubicBezTo>
                    <a:pt x="213360" y="213360"/>
                    <a:pt x="209550" y="219710"/>
                    <a:pt x="204470" y="223520"/>
                  </a:cubicBezTo>
                  <a:cubicBezTo>
                    <a:pt x="199390" y="226060"/>
                    <a:pt x="193040" y="224790"/>
                    <a:pt x="186690" y="224790"/>
                  </a:cubicBezTo>
                  <a:cubicBezTo>
                    <a:pt x="184150" y="224790"/>
                    <a:pt x="181610" y="224790"/>
                    <a:pt x="181610" y="226060"/>
                  </a:cubicBezTo>
                  <a:cubicBezTo>
                    <a:pt x="176530" y="231140"/>
                    <a:pt x="170180" y="234950"/>
                    <a:pt x="166370" y="241300"/>
                  </a:cubicBezTo>
                  <a:cubicBezTo>
                    <a:pt x="162560" y="247650"/>
                    <a:pt x="158750" y="251460"/>
                    <a:pt x="152400" y="252730"/>
                  </a:cubicBezTo>
                  <a:cubicBezTo>
                    <a:pt x="146050" y="254000"/>
                    <a:pt x="139700" y="260350"/>
                    <a:pt x="130810" y="256540"/>
                  </a:cubicBezTo>
                  <a:cubicBezTo>
                    <a:pt x="123190" y="254000"/>
                    <a:pt x="114300" y="256540"/>
                    <a:pt x="109220" y="251460"/>
                  </a:cubicBezTo>
                  <a:cubicBezTo>
                    <a:pt x="99060" y="252730"/>
                    <a:pt x="91440" y="255270"/>
                    <a:pt x="82550" y="256540"/>
                  </a:cubicBezTo>
                  <a:cubicBezTo>
                    <a:pt x="72390" y="259080"/>
                    <a:pt x="60960" y="257810"/>
                    <a:pt x="52070" y="265430"/>
                  </a:cubicBezTo>
                  <a:cubicBezTo>
                    <a:pt x="44450" y="271780"/>
                    <a:pt x="38100" y="278130"/>
                    <a:pt x="26670" y="276860"/>
                  </a:cubicBezTo>
                  <a:cubicBezTo>
                    <a:pt x="27940" y="284480"/>
                    <a:pt x="29210" y="290830"/>
                    <a:pt x="30480" y="298450"/>
                  </a:cubicBezTo>
                  <a:cubicBezTo>
                    <a:pt x="33020" y="318770"/>
                    <a:pt x="35560" y="339090"/>
                    <a:pt x="36830" y="359410"/>
                  </a:cubicBezTo>
                  <a:cubicBezTo>
                    <a:pt x="40640" y="384810"/>
                    <a:pt x="41910" y="408940"/>
                    <a:pt x="39370" y="433070"/>
                  </a:cubicBezTo>
                  <a:cubicBezTo>
                    <a:pt x="36830" y="467360"/>
                    <a:pt x="25400" y="1640840"/>
                    <a:pt x="13970" y="1672590"/>
                  </a:cubicBezTo>
                  <a:lnTo>
                    <a:pt x="2540" y="1699260"/>
                  </a:lnTo>
                  <a:cubicBezTo>
                    <a:pt x="0" y="1705610"/>
                    <a:pt x="3810" y="1709420"/>
                    <a:pt x="10160" y="1710690"/>
                  </a:cubicBezTo>
                  <a:cubicBezTo>
                    <a:pt x="17780" y="1711960"/>
                    <a:pt x="20320" y="1717040"/>
                    <a:pt x="22860" y="1723390"/>
                  </a:cubicBezTo>
                  <a:cubicBezTo>
                    <a:pt x="25400" y="1733550"/>
                    <a:pt x="21590" y="1743710"/>
                    <a:pt x="26670" y="1753870"/>
                  </a:cubicBezTo>
                  <a:cubicBezTo>
                    <a:pt x="29210" y="1758950"/>
                    <a:pt x="26670" y="1767840"/>
                    <a:pt x="25400" y="1775460"/>
                  </a:cubicBezTo>
                  <a:cubicBezTo>
                    <a:pt x="24130" y="1785620"/>
                    <a:pt x="26670" y="1795780"/>
                    <a:pt x="30480" y="1804670"/>
                  </a:cubicBezTo>
                  <a:cubicBezTo>
                    <a:pt x="39370" y="1819910"/>
                    <a:pt x="40640" y="1837690"/>
                    <a:pt x="40640" y="1854200"/>
                  </a:cubicBezTo>
                  <a:cubicBezTo>
                    <a:pt x="40640" y="1858010"/>
                    <a:pt x="41910" y="1861820"/>
                    <a:pt x="43180" y="1864360"/>
                  </a:cubicBezTo>
                  <a:cubicBezTo>
                    <a:pt x="45720" y="1866900"/>
                    <a:pt x="50800" y="1869440"/>
                    <a:pt x="55880" y="1870710"/>
                  </a:cubicBezTo>
                  <a:lnTo>
                    <a:pt x="86360" y="1885950"/>
                  </a:lnTo>
                  <a:cubicBezTo>
                    <a:pt x="100330" y="1893570"/>
                    <a:pt x="111760" y="1892300"/>
                    <a:pt x="124460" y="1883410"/>
                  </a:cubicBezTo>
                  <a:cubicBezTo>
                    <a:pt x="125730" y="1882140"/>
                    <a:pt x="129540" y="1880870"/>
                    <a:pt x="130810" y="1880870"/>
                  </a:cubicBezTo>
                  <a:cubicBezTo>
                    <a:pt x="139700" y="1882140"/>
                    <a:pt x="148590" y="1882140"/>
                    <a:pt x="156210" y="1889760"/>
                  </a:cubicBezTo>
                  <a:cubicBezTo>
                    <a:pt x="165100" y="1897380"/>
                    <a:pt x="177800" y="1902460"/>
                    <a:pt x="187960" y="1908810"/>
                  </a:cubicBezTo>
                  <a:cubicBezTo>
                    <a:pt x="194310" y="1912620"/>
                    <a:pt x="201930" y="1917700"/>
                    <a:pt x="205740" y="1922780"/>
                  </a:cubicBezTo>
                  <a:cubicBezTo>
                    <a:pt x="208280" y="1925320"/>
                    <a:pt x="210820" y="1927860"/>
                    <a:pt x="213360" y="1929130"/>
                  </a:cubicBezTo>
                  <a:cubicBezTo>
                    <a:pt x="227330" y="1934210"/>
                    <a:pt x="234950" y="1946910"/>
                    <a:pt x="243840" y="1957070"/>
                  </a:cubicBezTo>
                  <a:cubicBezTo>
                    <a:pt x="251460" y="1965960"/>
                    <a:pt x="261620" y="1971040"/>
                    <a:pt x="273050" y="1972310"/>
                  </a:cubicBezTo>
                  <a:cubicBezTo>
                    <a:pt x="285750" y="1974850"/>
                    <a:pt x="298450" y="1976120"/>
                    <a:pt x="311150" y="1978660"/>
                  </a:cubicBezTo>
                  <a:cubicBezTo>
                    <a:pt x="316230" y="1979930"/>
                    <a:pt x="322580" y="1981200"/>
                    <a:pt x="327660" y="1983740"/>
                  </a:cubicBezTo>
                  <a:cubicBezTo>
                    <a:pt x="334010" y="1986280"/>
                    <a:pt x="340360" y="1986280"/>
                    <a:pt x="345440" y="1990090"/>
                  </a:cubicBezTo>
                  <a:cubicBezTo>
                    <a:pt x="353060" y="1996440"/>
                    <a:pt x="360680" y="2000250"/>
                    <a:pt x="370840" y="1997710"/>
                  </a:cubicBezTo>
                  <a:cubicBezTo>
                    <a:pt x="374650" y="1996440"/>
                    <a:pt x="379730" y="1998980"/>
                    <a:pt x="383540" y="2000250"/>
                  </a:cubicBezTo>
                  <a:cubicBezTo>
                    <a:pt x="384810" y="2000250"/>
                    <a:pt x="386080" y="2001520"/>
                    <a:pt x="387350" y="2001520"/>
                  </a:cubicBezTo>
                  <a:cubicBezTo>
                    <a:pt x="401320" y="2002790"/>
                    <a:pt x="414020" y="2000250"/>
                    <a:pt x="426720" y="1997710"/>
                  </a:cubicBezTo>
                  <a:cubicBezTo>
                    <a:pt x="431800" y="1996440"/>
                    <a:pt x="436880" y="1995170"/>
                    <a:pt x="441960" y="1992630"/>
                  </a:cubicBezTo>
                  <a:cubicBezTo>
                    <a:pt x="455930" y="1986280"/>
                    <a:pt x="469900" y="1979930"/>
                    <a:pt x="482600" y="1972310"/>
                  </a:cubicBezTo>
                  <a:cubicBezTo>
                    <a:pt x="491490" y="1967230"/>
                    <a:pt x="500380" y="1962150"/>
                    <a:pt x="510540" y="1967230"/>
                  </a:cubicBezTo>
                  <a:lnTo>
                    <a:pt x="515620" y="1967230"/>
                  </a:lnTo>
                  <a:cubicBezTo>
                    <a:pt x="524510" y="1967230"/>
                    <a:pt x="533400" y="1965960"/>
                    <a:pt x="541020" y="1964690"/>
                  </a:cubicBezTo>
                  <a:cubicBezTo>
                    <a:pt x="542290" y="1964690"/>
                    <a:pt x="544830" y="1964690"/>
                    <a:pt x="544830" y="1963420"/>
                  </a:cubicBezTo>
                  <a:cubicBezTo>
                    <a:pt x="548640" y="1958340"/>
                    <a:pt x="554990" y="1958340"/>
                    <a:pt x="561340" y="1957070"/>
                  </a:cubicBezTo>
                  <a:cubicBezTo>
                    <a:pt x="571500" y="1955800"/>
                    <a:pt x="581660" y="1955800"/>
                    <a:pt x="589280" y="1949450"/>
                  </a:cubicBezTo>
                  <a:cubicBezTo>
                    <a:pt x="596900" y="1944370"/>
                    <a:pt x="604520" y="1943100"/>
                    <a:pt x="613410" y="1941830"/>
                  </a:cubicBezTo>
                  <a:cubicBezTo>
                    <a:pt x="614680" y="1941830"/>
                    <a:pt x="617220" y="1940560"/>
                    <a:pt x="618490" y="1940560"/>
                  </a:cubicBezTo>
                  <a:cubicBezTo>
                    <a:pt x="624840" y="1939290"/>
                    <a:pt x="631190" y="1935480"/>
                    <a:pt x="636270" y="1936750"/>
                  </a:cubicBezTo>
                  <a:cubicBezTo>
                    <a:pt x="647700" y="1939290"/>
                    <a:pt x="652780" y="1935480"/>
                    <a:pt x="660400" y="1925320"/>
                  </a:cubicBezTo>
                  <a:cubicBezTo>
                    <a:pt x="661670" y="1922780"/>
                    <a:pt x="665480" y="1921510"/>
                    <a:pt x="668020" y="1920240"/>
                  </a:cubicBezTo>
                  <a:cubicBezTo>
                    <a:pt x="674370" y="1918970"/>
                    <a:pt x="680720" y="1920240"/>
                    <a:pt x="687070" y="1918970"/>
                  </a:cubicBezTo>
                  <a:cubicBezTo>
                    <a:pt x="690880" y="1918970"/>
                    <a:pt x="694690" y="1915160"/>
                    <a:pt x="697230" y="1915160"/>
                  </a:cubicBezTo>
                  <a:cubicBezTo>
                    <a:pt x="707390" y="1916430"/>
                    <a:pt x="718820" y="1912620"/>
                    <a:pt x="727710" y="1918970"/>
                  </a:cubicBezTo>
                  <a:cubicBezTo>
                    <a:pt x="728980" y="1920240"/>
                    <a:pt x="731520" y="1920240"/>
                    <a:pt x="734060" y="1920240"/>
                  </a:cubicBezTo>
                  <a:cubicBezTo>
                    <a:pt x="750570" y="1921510"/>
                    <a:pt x="764540" y="1926590"/>
                    <a:pt x="775970" y="1936750"/>
                  </a:cubicBezTo>
                  <a:cubicBezTo>
                    <a:pt x="779780" y="1940560"/>
                    <a:pt x="784860" y="1943100"/>
                    <a:pt x="788670" y="1945640"/>
                  </a:cubicBezTo>
                  <a:cubicBezTo>
                    <a:pt x="792480" y="1948180"/>
                    <a:pt x="797560" y="1948180"/>
                    <a:pt x="801370" y="1949450"/>
                  </a:cubicBezTo>
                  <a:cubicBezTo>
                    <a:pt x="805180" y="1950720"/>
                    <a:pt x="807720" y="1951990"/>
                    <a:pt x="811530" y="1951990"/>
                  </a:cubicBezTo>
                  <a:cubicBezTo>
                    <a:pt x="817880" y="1951990"/>
                    <a:pt x="822960" y="1954530"/>
                    <a:pt x="826770" y="1959610"/>
                  </a:cubicBezTo>
                  <a:cubicBezTo>
                    <a:pt x="828040" y="1960880"/>
                    <a:pt x="829310" y="1962150"/>
                    <a:pt x="830580" y="1964690"/>
                  </a:cubicBezTo>
                  <a:cubicBezTo>
                    <a:pt x="829310" y="1968500"/>
                    <a:pt x="836930" y="1978660"/>
                    <a:pt x="842010" y="1978660"/>
                  </a:cubicBezTo>
                  <a:cubicBezTo>
                    <a:pt x="850900" y="1978660"/>
                    <a:pt x="859790" y="1981200"/>
                    <a:pt x="867410" y="1987550"/>
                  </a:cubicBezTo>
                  <a:cubicBezTo>
                    <a:pt x="868680" y="1988820"/>
                    <a:pt x="871220" y="1988820"/>
                    <a:pt x="873760" y="1987550"/>
                  </a:cubicBezTo>
                  <a:cubicBezTo>
                    <a:pt x="877570" y="1986280"/>
                    <a:pt x="880110" y="1986280"/>
                    <a:pt x="882650" y="1990090"/>
                  </a:cubicBezTo>
                  <a:cubicBezTo>
                    <a:pt x="883920" y="1991360"/>
                    <a:pt x="889000" y="1991360"/>
                    <a:pt x="891540" y="1991360"/>
                  </a:cubicBezTo>
                  <a:cubicBezTo>
                    <a:pt x="897890" y="1991360"/>
                    <a:pt x="905510" y="1990090"/>
                    <a:pt x="911860" y="1991360"/>
                  </a:cubicBezTo>
                  <a:cubicBezTo>
                    <a:pt x="923290" y="1992630"/>
                    <a:pt x="933450" y="1993900"/>
                    <a:pt x="944880" y="1996440"/>
                  </a:cubicBezTo>
                  <a:cubicBezTo>
                    <a:pt x="947420" y="1996440"/>
                    <a:pt x="949960" y="1997710"/>
                    <a:pt x="951230" y="1998980"/>
                  </a:cubicBezTo>
                  <a:cubicBezTo>
                    <a:pt x="953770" y="2005330"/>
                    <a:pt x="960120" y="2005330"/>
                    <a:pt x="963930" y="2006600"/>
                  </a:cubicBezTo>
                  <a:cubicBezTo>
                    <a:pt x="967740" y="2007870"/>
                    <a:pt x="972820" y="2009140"/>
                    <a:pt x="975360" y="2009140"/>
                  </a:cubicBezTo>
                  <a:cubicBezTo>
                    <a:pt x="976630" y="2007870"/>
                    <a:pt x="979170" y="2006600"/>
                    <a:pt x="981710" y="2004060"/>
                  </a:cubicBezTo>
                  <a:cubicBezTo>
                    <a:pt x="976630" y="2004060"/>
                    <a:pt x="974090" y="2005330"/>
                    <a:pt x="971550" y="2005330"/>
                  </a:cubicBezTo>
                  <a:cubicBezTo>
                    <a:pt x="976630" y="1998980"/>
                    <a:pt x="981710" y="1997710"/>
                    <a:pt x="988060" y="2001520"/>
                  </a:cubicBezTo>
                  <a:cubicBezTo>
                    <a:pt x="995680" y="2007870"/>
                    <a:pt x="1002030" y="2007870"/>
                    <a:pt x="1010920" y="2001520"/>
                  </a:cubicBezTo>
                  <a:lnTo>
                    <a:pt x="1018540" y="1997710"/>
                  </a:lnTo>
                  <a:lnTo>
                    <a:pt x="1018540" y="1991360"/>
                  </a:lnTo>
                  <a:cubicBezTo>
                    <a:pt x="1022350" y="1992630"/>
                    <a:pt x="1026160" y="1995170"/>
                    <a:pt x="1028700" y="1995170"/>
                  </a:cubicBezTo>
                  <a:cubicBezTo>
                    <a:pt x="1036320" y="1991360"/>
                    <a:pt x="1043940" y="1987550"/>
                    <a:pt x="1050290" y="1982470"/>
                  </a:cubicBezTo>
                  <a:cubicBezTo>
                    <a:pt x="1057910" y="1977390"/>
                    <a:pt x="1064260" y="1971040"/>
                    <a:pt x="1070610" y="1965960"/>
                  </a:cubicBezTo>
                  <a:cubicBezTo>
                    <a:pt x="1071880" y="1965960"/>
                    <a:pt x="1071880" y="1964690"/>
                    <a:pt x="1073150" y="1964690"/>
                  </a:cubicBezTo>
                  <a:cubicBezTo>
                    <a:pt x="1082040" y="1962150"/>
                    <a:pt x="1089660" y="1960880"/>
                    <a:pt x="1098550" y="1958340"/>
                  </a:cubicBezTo>
                  <a:cubicBezTo>
                    <a:pt x="1103630" y="1957070"/>
                    <a:pt x="1107440" y="1954530"/>
                    <a:pt x="1112520" y="1953260"/>
                  </a:cubicBezTo>
                  <a:cubicBezTo>
                    <a:pt x="1116330" y="1951990"/>
                    <a:pt x="1118870" y="1951990"/>
                    <a:pt x="1122680" y="1950720"/>
                  </a:cubicBezTo>
                  <a:lnTo>
                    <a:pt x="1135380" y="1950720"/>
                  </a:lnTo>
                  <a:cubicBezTo>
                    <a:pt x="1137920" y="1950720"/>
                    <a:pt x="1141730" y="1950720"/>
                    <a:pt x="1144270" y="1949450"/>
                  </a:cubicBezTo>
                  <a:cubicBezTo>
                    <a:pt x="1145540" y="1946910"/>
                    <a:pt x="1148080" y="1943100"/>
                    <a:pt x="1149350" y="1943100"/>
                  </a:cubicBezTo>
                  <a:cubicBezTo>
                    <a:pt x="1153160" y="1943100"/>
                    <a:pt x="1155700" y="1945640"/>
                    <a:pt x="1159510" y="1946910"/>
                  </a:cubicBezTo>
                  <a:cubicBezTo>
                    <a:pt x="1160780" y="1946910"/>
                    <a:pt x="1160780" y="1948180"/>
                    <a:pt x="1160780" y="1949450"/>
                  </a:cubicBezTo>
                  <a:cubicBezTo>
                    <a:pt x="1165860" y="1954530"/>
                    <a:pt x="1169670" y="1960880"/>
                    <a:pt x="1174750" y="1965960"/>
                  </a:cubicBezTo>
                  <a:cubicBezTo>
                    <a:pt x="1181100" y="1972310"/>
                    <a:pt x="1187450" y="1972310"/>
                    <a:pt x="1191260" y="1968500"/>
                  </a:cubicBezTo>
                  <a:cubicBezTo>
                    <a:pt x="1197610" y="1963420"/>
                    <a:pt x="1202690" y="1959610"/>
                    <a:pt x="1211580" y="1962150"/>
                  </a:cubicBezTo>
                  <a:cubicBezTo>
                    <a:pt x="1212850" y="1962150"/>
                    <a:pt x="1215390" y="1963420"/>
                    <a:pt x="1216660" y="1962150"/>
                  </a:cubicBezTo>
                  <a:cubicBezTo>
                    <a:pt x="1223010" y="1959610"/>
                    <a:pt x="1230630" y="1957070"/>
                    <a:pt x="1236980" y="1953260"/>
                  </a:cubicBezTo>
                  <a:cubicBezTo>
                    <a:pt x="1240790" y="1951990"/>
                    <a:pt x="1245870" y="1951990"/>
                    <a:pt x="1247140" y="1949450"/>
                  </a:cubicBezTo>
                  <a:cubicBezTo>
                    <a:pt x="1250950" y="1941830"/>
                    <a:pt x="1257300" y="1938020"/>
                    <a:pt x="1263650" y="1932940"/>
                  </a:cubicBezTo>
                  <a:cubicBezTo>
                    <a:pt x="1267460" y="1929130"/>
                    <a:pt x="1271270" y="1924050"/>
                    <a:pt x="1275080" y="1922780"/>
                  </a:cubicBezTo>
                  <a:cubicBezTo>
                    <a:pt x="1283970" y="1920240"/>
                    <a:pt x="1290320" y="1912620"/>
                    <a:pt x="1297940" y="1907540"/>
                  </a:cubicBezTo>
                  <a:cubicBezTo>
                    <a:pt x="1304290" y="1903730"/>
                    <a:pt x="1308100" y="1896110"/>
                    <a:pt x="1314450" y="1894840"/>
                  </a:cubicBezTo>
                  <a:cubicBezTo>
                    <a:pt x="1324610" y="1892300"/>
                    <a:pt x="1332230" y="1885950"/>
                    <a:pt x="1341120" y="1879600"/>
                  </a:cubicBezTo>
                  <a:cubicBezTo>
                    <a:pt x="1346200" y="1875790"/>
                    <a:pt x="1352550" y="1873250"/>
                    <a:pt x="1358900" y="1874520"/>
                  </a:cubicBezTo>
                  <a:cubicBezTo>
                    <a:pt x="1362710" y="1875790"/>
                    <a:pt x="1367790" y="1874520"/>
                    <a:pt x="1370330" y="1873250"/>
                  </a:cubicBezTo>
                  <a:cubicBezTo>
                    <a:pt x="1375410" y="1870710"/>
                    <a:pt x="1380490" y="1866900"/>
                    <a:pt x="1385570" y="1864360"/>
                  </a:cubicBezTo>
                  <a:cubicBezTo>
                    <a:pt x="1389380" y="1861820"/>
                    <a:pt x="1393190" y="1859280"/>
                    <a:pt x="1397000" y="1859280"/>
                  </a:cubicBezTo>
                  <a:cubicBezTo>
                    <a:pt x="1409700" y="1858010"/>
                    <a:pt x="1419860" y="1855470"/>
                    <a:pt x="1426210" y="1842770"/>
                  </a:cubicBezTo>
                  <a:cubicBezTo>
                    <a:pt x="1428750" y="1837690"/>
                    <a:pt x="1441450" y="1831340"/>
                    <a:pt x="1446530" y="1833880"/>
                  </a:cubicBezTo>
                  <a:cubicBezTo>
                    <a:pt x="1455420" y="1837690"/>
                    <a:pt x="1461770" y="1835150"/>
                    <a:pt x="1466850" y="1827530"/>
                  </a:cubicBezTo>
                  <a:cubicBezTo>
                    <a:pt x="1470660" y="1823720"/>
                    <a:pt x="1475740" y="1824990"/>
                    <a:pt x="1479550" y="1827530"/>
                  </a:cubicBezTo>
                  <a:cubicBezTo>
                    <a:pt x="1482090" y="1830070"/>
                    <a:pt x="1484630" y="1831340"/>
                    <a:pt x="1487170" y="1831340"/>
                  </a:cubicBezTo>
                  <a:cubicBezTo>
                    <a:pt x="1496060" y="1832610"/>
                    <a:pt x="1506220" y="1831340"/>
                    <a:pt x="1515110" y="1832610"/>
                  </a:cubicBezTo>
                  <a:cubicBezTo>
                    <a:pt x="1522730" y="1833880"/>
                    <a:pt x="1530350" y="1831340"/>
                    <a:pt x="1535430" y="1826260"/>
                  </a:cubicBezTo>
                  <a:cubicBezTo>
                    <a:pt x="1540510" y="1821180"/>
                    <a:pt x="1544320" y="1821180"/>
                    <a:pt x="1551940" y="1823720"/>
                  </a:cubicBezTo>
                  <a:cubicBezTo>
                    <a:pt x="1558290" y="1826260"/>
                    <a:pt x="1563370" y="1832610"/>
                    <a:pt x="1572260" y="1831340"/>
                  </a:cubicBezTo>
                  <a:cubicBezTo>
                    <a:pt x="1579880" y="1830070"/>
                    <a:pt x="1588770" y="1833880"/>
                    <a:pt x="1597660" y="1830070"/>
                  </a:cubicBezTo>
                  <a:lnTo>
                    <a:pt x="1602740" y="1830070"/>
                  </a:lnTo>
                  <a:cubicBezTo>
                    <a:pt x="1610360" y="1832610"/>
                    <a:pt x="1617980" y="1833880"/>
                    <a:pt x="1624330" y="1840230"/>
                  </a:cubicBezTo>
                  <a:cubicBezTo>
                    <a:pt x="1631950" y="1846580"/>
                    <a:pt x="1633220" y="1799590"/>
                    <a:pt x="1640840" y="1804670"/>
                  </a:cubicBezTo>
                  <a:cubicBezTo>
                    <a:pt x="1652270" y="1812290"/>
                    <a:pt x="1649730" y="1804670"/>
                    <a:pt x="1661160" y="1811020"/>
                  </a:cubicBezTo>
                  <a:cubicBezTo>
                    <a:pt x="1670050" y="1814830"/>
                    <a:pt x="1666240" y="1800860"/>
                    <a:pt x="1676400" y="1803400"/>
                  </a:cubicBezTo>
                  <a:cubicBezTo>
                    <a:pt x="1677670" y="1803400"/>
                    <a:pt x="1692910" y="1813560"/>
                    <a:pt x="1692910" y="1812290"/>
                  </a:cubicBezTo>
                  <a:cubicBezTo>
                    <a:pt x="1699260" y="1808480"/>
                    <a:pt x="1705610" y="1770380"/>
                    <a:pt x="1711960" y="1771650"/>
                  </a:cubicBezTo>
                  <a:cubicBezTo>
                    <a:pt x="1724660" y="1775460"/>
                    <a:pt x="1736090" y="1772920"/>
                    <a:pt x="1747520" y="1767840"/>
                  </a:cubicBezTo>
                  <a:cubicBezTo>
                    <a:pt x="1753870" y="1765300"/>
                    <a:pt x="1764030" y="1756410"/>
                    <a:pt x="1769110" y="1760220"/>
                  </a:cubicBezTo>
                  <a:cubicBezTo>
                    <a:pt x="1778000" y="1766570"/>
                    <a:pt x="1786890" y="1769110"/>
                    <a:pt x="1797050" y="1770380"/>
                  </a:cubicBezTo>
                  <a:cubicBezTo>
                    <a:pt x="1798320" y="1770380"/>
                    <a:pt x="1799590" y="1771650"/>
                    <a:pt x="1800860" y="1772920"/>
                  </a:cubicBezTo>
                  <a:cubicBezTo>
                    <a:pt x="1804670" y="1778000"/>
                    <a:pt x="1822450" y="1764030"/>
                    <a:pt x="1826260" y="1769110"/>
                  </a:cubicBezTo>
                  <a:cubicBezTo>
                    <a:pt x="1831340" y="1776730"/>
                    <a:pt x="1836420" y="1784350"/>
                    <a:pt x="1841500" y="1790700"/>
                  </a:cubicBezTo>
                  <a:cubicBezTo>
                    <a:pt x="1844040" y="1793240"/>
                    <a:pt x="1847850" y="1794510"/>
                    <a:pt x="1849120" y="1797050"/>
                  </a:cubicBezTo>
                  <a:cubicBezTo>
                    <a:pt x="1850390" y="1803400"/>
                    <a:pt x="1852930" y="1805940"/>
                    <a:pt x="1859280" y="1805940"/>
                  </a:cubicBezTo>
                  <a:cubicBezTo>
                    <a:pt x="1863090" y="1805940"/>
                    <a:pt x="1866900" y="1807210"/>
                    <a:pt x="1869440" y="1809750"/>
                  </a:cubicBezTo>
                  <a:cubicBezTo>
                    <a:pt x="1875790" y="1813560"/>
                    <a:pt x="1880870" y="1817370"/>
                    <a:pt x="1885950" y="1821180"/>
                  </a:cubicBezTo>
                  <a:cubicBezTo>
                    <a:pt x="1892300" y="1824990"/>
                    <a:pt x="1898650" y="1828800"/>
                    <a:pt x="1901190" y="1835150"/>
                  </a:cubicBezTo>
                  <a:cubicBezTo>
                    <a:pt x="1902460" y="1837690"/>
                    <a:pt x="1903730" y="1838960"/>
                    <a:pt x="1905000" y="1840230"/>
                  </a:cubicBezTo>
                  <a:cubicBezTo>
                    <a:pt x="1910080" y="1845310"/>
                    <a:pt x="1915160" y="1849120"/>
                    <a:pt x="1920240" y="1854200"/>
                  </a:cubicBezTo>
                  <a:cubicBezTo>
                    <a:pt x="1927860" y="1860550"/>
                    <a:pt x="1934210" y="1868170"/>
                    <a:pt x="1941830" y="1874520"/>
                  </a:cubicBezTo>
                  <a:cubicBezTo>
                    <a:pt x="1944370" y="1875790"/>
                    <a:pt x="1946910" y="1878330"/>
                    <a:pt x="1949450" y="1879600"/>
                  </a:cubicBezTo>
                  <a:cubicBezTo>
                    <a:pt x="1954530" y="1882140"/>
                    <a:pt x="1959610" y="1884680"/>
                    <a:pt x="1963420" y="1888490"/>
                  </a:cubicBezTo>
                  <a:cubicBezTo>
                    <a:pt x="1967230" y="1892300"/>
                    <a:pt x="1985010" y="1869440"/>
                    <a:pt x="1987550" y="1874520"/>
                  </a:cubicBezTo>
                  <a:cubicBezTo>
                    <a:pt x="1987550" y="1875790"/>
                    <a:pt x="1988820" y="1875790"/>
                    <a:pt x="1990090" y="1875790"/>
                  </a:cubicBezTo>
                  <a:cubicBezTo>
                    <a:pt x="1997710" y="1882140"/>
                    <a:pt x="2005330" y="1879600"/>
                    <a:pt x="2012950" y="1877060"/>
                  </a:cubicBezTo>
                  <a:cubicBezTo>
                    <a:pt x="2015490" y="1875790"/>
                    <a:pt x="2018030" y="1874520"/>
                    <a:pt x="2019300" y="1875790"/>
                  </a:cubicBezTo>
                  <a:cubicBezTo>
                    <a:pt x="2028190" y="1879600"/>
                    <a:pt x="2034540" y="1888490"/>
                    <a:pt x="2045970" y="1889760"/>
                  </a:cubicBezTo>
                  <a:cubicBezTo>
                    <a:pt x="2045970" y="1889760"/>
                    <a:pt x="2047240" y="1889760"/>
                    <a:pt x="2047240" y="1891030"/>
                  </a:cubicBezTo>
                  <a:cubicBezTo>
                    <a:pt x="2049780" y="1898650"/>
                    <a:pt x="2057400" y="1898650"/>
                    <a:pt x="2063750" y="1899920"/>
                  </a:cubicBezTo>
                  <a:cubicBezTo>
                    <a:pt x="2067560" y="1899920"/>
                    <a:pt x="2071370" y="1901190"/>
                    <a:pt x="2073910" y="1902460"/>
                  </a:cubicBezTo>
                  <a:cubicBezTo>
                    <a:pt x="2081530" y="1906270"/>
                    <a:pt x="2089150" y="1911350"/>
                    <a:pt x="2098040" y="1913890"/>
                  </a:cubicBezTo>
                  <a:cubicBezTo>
                    <a:pt x="2109470" y="1917700"/>
                    <a:pt x="2120900" y="1920240"/>
                    <a:pt x="2129790" y="1926590"/>
                  </a:cubicBezTo>
                  <a:cubicBezTo>
                    <a:pt x="2131060" y="1926590"/>
                    <a:pt x="2132330" y="1926590"/>
                    <a:pt x="2132330" y="1927860"/>
                  </a:cubicBezTo>
                  <a:cubicBezTo>
                    <a:pt x="2136140" y="1930400"/>
                    <a:pt x="2142490" y="1931670"/>
                    <a:pt x="2145030" y="1935480"/>
                  </a:cubicBezTo>
                  <a:cubicBezTo>
                    <a:pt x="2148840" y="1943100"/>
                    <a:pt x="2159000" y="1941830"/>
                    <a:pt x="2164080" y="1948180"/>
                  </a:cubicBezTo>
                  <a:lnTo>
                    <a:pt x="2165350" y="1948180"/>
                  </a:lnTo>
                  <a:cubicBezTo>
                    <a:pt x="2170430" y="1948180"/>
                    <a:pt x="2175510" y="1949450"/>
                    <a:pt x="2181860" y="1949450"/>
                  </a:cubicBezTo>
                  <a:cubicBezTo>
                    <a:pt x="2184400" y="1948180"/>
                    <a:pt x="2188210" y="1945640"/>
                    <a:pt x="2190750" y="1945640"/>
                  </a:cubicBezTo>
                  <a:cubicBezTo>
                    <a:pt x="2202180" y="1949450"/>
                    <a:pt x="2213610" y="1949450"/>
                    <a:pt x="2221230" y="1939290"/>
                  </a:cubicBezTo>
                  <a:cubicBezTo>
                    <a:pt x="2222500" y="1938020"/>
                    <a:pt x="2225040" y="1938020"/>
                    <a:pt x="2227580" y="1938020"/>
                  </a:cubicBezTo>
                  <a:lnTo>
                    <a:pt x="2237740" y="1938020"/>
                  </a:lnTo>
                  <a:cubicBezTo>
                    <a:pt x="2249170" y="1935480"/>
                    <a:pt x="2259330" y="1932940"/>
                    <a:pt x="2270760" y="1931670"/>
                  </a:cubicBezTo>
                  <a:cubicBezTo>
                    <a:pt x="2275840" y="1930400"/>
                    <a:pt x="2282190" y="1932940"/>
                    <a:pt x="2287270" y="1934210"/>
                  </a:cubicBezTo>
                  <a:cubicBezTo>
                    <a:pt x="2292350" y="1935480"/>
                    <a:pt x="2297430" y="1935480"/>
                    <a:pt x="2302510" y="1935480"/>
                  </a:cubicBezTo>
                  <a:cubicBezTo>
                    <a:pt x="2308860" y="1935480"/>
                    <a:pt x="2313940" y="1932940"/>
                    <a:pt x="2320290" y="1932940"/>
                  </a:cubicBezTo>
                  <a:cubicBezTo>
                    <a:pt x="2325370" y="1931670"/>
                    <a:pt x="2331720" y="1931670"/>
                    <a:pt x="2336800" y="1930400"/>
                  </a:cubicBezTo>
                  <a:cubicBezTo>
                    <a:pt x="2348230" y="1927860"/>
                    <a:pt x="2358390" y="1925320"/>
                    <a:pt x="2369820" y="1924050"/>
                  </a:cubicBezTo>
                  <a:cubicBezTo>
                    <a:pt x="2377440" y="1880870"/>
                    <a:pt x="2376170" y="1830070"/>
                    <a:pt x="2376170" y="1778000"/>
                  </a:cubicBezTo>
                  <a:close/>
                </a:path>
              </a:pathLst>
            </a:custGeom>
            <a:blipFill>
              <a:blip r:embed="rId3" cstate="print">
                <a:extLst>
                  <a:ext uri="{28A0092B-C50C-407E-A947-70E740481C1C}">
                    <a14:useLocalDpi xmlns:a14="http://schemas.microsoft.com/office/drawing/2010/main"/>
                  </a:ext>
                </a:extLst>
              </a:blip>
              <a:stretch>
                <a:fillRect/>
              </a:stretch>
            </a:blipFill>
          </p:spPr>
        </p:sp>
      </p:grpSp>
      <p:grpSp>
        <p:nvGrpSpPr>
          <p:cNvPr id="2" name="Group 7">
            <a:extLst>
              <a:ext uri="{FF2B5EF4-FFF2-40B4-BE49-F238E27FC236}">
                <a16:creationId xmlns:a16="http://schemas.microsoft.com/office/drawing/2014/main" id="{9DC1CBC4-227D-F08F-87B3-8A72E7BFF22C}"/>
              </a:ext>
            </a:extLst>
          </p:cNvPr>
          <p:cNvGrpSpPr>
            <a:grpSpLocks noChangeAspect="1"/>
          </p:cNvGrpSpPr>
          <p:nvPr/>
        </p:nvGrpSpPr>
        <p:grpSpPr>
          <a:xfrm>
            <a:off x="913048" y="3664178"/>
            <a:ext cx="4000244" cy="2717010"/>
            <a:chOff x="-5803232" y="81246"/>
            <a:chExt cx="5515610" cy="3563620"/>
          </a:xfrm>
        </p:grpSpPr>
        <p:sp>
          <p:nvSpPr>
            <p:cNvPr id="9" name="Freeform 8">
              <a:extLst>
                <a:ext uri="{FF2B5EF4-FFF2-40B4-BE49-F238E27FC236}">
                  <a16:creationId xmlns:a16="http://schemas.microsoft.com/office/drawing/2014/main" id="{69A37C2C-1983-C9C0-68FA-F9FEF10983CA}"/>
                </a:ext>
              </a:extLst>
            </p:cNvPr>
            <p:cNvSpPr/>
            <p:nvPr/>
          </p:nvSpPr>
          <p:spPr>
            <a:xfrm>
              <a:off x="-5803232" y="81246"/>
              <a:ext cx="5515610" cy="3563620"/>
            </a:xfrm>
            <a:custGeom>
              <a:avLst/>
              <a:gdLst/>
              <a:ahLst/>
              <a:cxnLst/>
              <a:rect l="l" t="t" r="r" b="b"/>
              <a:pathLst>
                <a:path w="5515610" h="3563620">
                  <a:moveTo>
                    <a:pt x="4991100" y="1559560"/>
                  </a:moveTo>
                  <a:cubicBezTo>
                    <a:pt x="5048250" y="1537970"/>
                    <a:pt x="5124450" y="1548130"/>
                    <a:pt x="5189220" y="1526540"/>
                  </a:cubicBezTo>
                  <a:cubicBezTo>
                    <a:pt x="5326380" y="1479550"/>
                    <a:pt x="5435600" y="1404620"/>
                    <a:pt x="5515610" y="1319530"/>
                  </a:cubicBezTo>
                  <a:cubicBezTo>
                    <a:pt x="5499100" y="1231900"/>
                    <a:pt x="5494020" y="1183640"/>
                    <a:pt x="5505450" y="1109980"/>
                  </a:cubicBezTo>
                  <a:cubicBezTo>
                    <a:pt x="5495290" y="1104900"/>
                    <a:pt x="5473700" y="1118870"/>
                    <a:pt x="5472430" y="1098550"/>
                  </a:cubicBezTo>
                  <a:cubicBezTo>
                    <a:pt x="5469890" y="1040130"/>
                    <a:pt x="5441950" y="1018540"/>
                    <a:pt x="5415280" y="969010"/>
                  </a:cubicBezTo>
                  <a:cubicBezTo>
                    <a:pt x="5210810" y="998220"/>
                    <a:pt x="4838700" y="1158240"/>
                    <a:pt x="4617720" y="1144270"/>
                  </a:cubicBezTo>
                  <a:cubicBezTo>
                    <a:pt x="4753610" y="1047750"/>
                    <a:pt x="4851400" y="939800"/>
                    <a:pt x="4853940" y="797560"/>
                  </a:cubicBezTo>
                  <a:cubicBezTo>
                    <a:pt x="4842510" y="786130"/>
                    <a:pt x="4777740" y="778510"/>
                    <a:pt x="4762500" y="783590"/>
                  </a:cubicBezTo>
                  <a:cubicBezTo>
                    <a:pt x="4710430" y="773430"/>
                    <a:pt x="4657090" y="726440"/>
                    <a:pt x="4634230" y="697230"/>
                  </a:cubicBezTo>
                  <a:cubicBezTo>
                    <a:pt x="4612640" y="711200"/>
                    <a:pt x="4608830" y="695960"/>
                    <a:pt x="4589780" y="706120"/>
                  </a:cubicBezTo>
                  <a:cubicBezTo>
                    <a:pt x="4508500" y="643890"/>
                    <a:pt x="4337050" y="737870"/>
                    <a:pt x="4254500" y="679450"/>
                  </a:cubicBezTo>
                  <a:cubicBezTo>
                    <a:pt x="4292600" y="579120"/>
                    <a:pt x="4215130" y="556260"/>
                    <a:pt x="4163060" y="508000"/>
                  </a:cubicBezTo>
                  <a:cubicBezTo>
                    <a:pt x="4182110" y="429260"/>
                    <a:pt x="4135120" y="387350"/>
                    <a:pt x="4091940" y="313690"/>
                  </a:cubicBezTo>
                  <a:cubicBezTo>
                    <a:pt x="4038600" y="339090"/>
                    <a:pt x="4042410" y="299720"/>
                    <a:pt x="4048760" y="274320"/>
                  </a:cubicBezTo>
                  <a:cubicBezTo>
                    <a:pt x="4009390" y="285750"/>
                    <a:pt x="3985260" y="270510"/>
                    <a:pt x="3963670" y="250190"/>
                  </a:cubicBezTo>
                  <a:cubicBezTo>
                    <a:pt x="3887470" y="279400"/>
                    <a:pt x="3817620" y="280670"/>
                    <a:pt x="3756660" y="287020"/>
                  </a:cubicBezTo>
                  <a:cubicBezTo>
                    <a:pt x="3445510" y="320040"/>
                    <a:pt x="3059430" y="403860"/>
                    <a:pt x="2780030" y="417830"/>
                  </a:cubicBezTo>
                  <a:cubicBezTo>
                    <a:pt x="3036570" y="308610"/>
                    <a:pt x="3333750" y="238760"/>
                    <a:pt x="3522980" y="144780"/>
                  </a:cubicBezTo>
                  <a:cubicBezTo>
                    <a:pt x="3529330" y="91440"/>
                    <a:pt x="3528060" y="67310"/>
                    <a:pt x="3524250" y="17780"/>
                  </a:cubicBezTo>
                  <a:cubicBezTo>
                    <a:pt x="3319780" y="0"/>
                    <a:pt x="3006090" y="97790"/>
                    <a:pt x="2715260" y="189230"/>
                  </a:cubicBezTo>
                  <a:cubicBezTo>
                    <a:pt x="2040890" y="401320"/>
                    <a:pt x="1228090" y="642620"/>
                    <a:pt x="845820" y="1018540"/>
                  </a:cubicBezTo>
                  <a:cubicBezTo>
                    <a:pt x="855980" y="1074420"/>
                    <a:pt x="839470" y="1146810"/>
                    <a:pt x="881380" y="1195070"/>
                  </a:cubicBezTo>
                  <a:cubicBezTo>
                    <a:pt x="741680" y="1271270"/>
                    <a:pt x="581660" y="1339850"/>
                    <a:pt x="445770" y="1418590"/>
                  </a:cubicBezTo>
                  <a:cubicBezTo>
                    <a:pt x="450850" y="1484630"/>
                    <a:pt x="485140" y="1553210"/>
                    <a:pt x="499110" y="1564640"/>
                  </a:cubicBezTo>
                  <a:cubicBezTo>
                    <a:pt x="454660" y="1588770"/>
                    <a:pt x="523240" y="1570990"/>
                    <a:pt x="520700" y="1596390"/>
                  </a:cubicBezTo>
                  <a:cubicBezTo>
                    <a:pt x="501650" y="1605280"/>
                    <a:pt x="514350" y="1626870"/>
                    <a:pt x="486410" y="1633220"/>
                  </a:cubicBezTo>
                  <a:cubicBezTo>
                    <a:pt x="383540" y="1616710"/>
                    <a:pt x="269240" y="1696720"/>
                    <a:pt x="163830" y="1720850"/>
                  </a:cubicBezTo>
                  <a:cubicBezTo>
                    <a:pt x="160020" y="1737360"/>
                    <a:pt x="198120" y="1734820"/>
                    <a:pt x="173990" y="1748790"/>
                  </a:cubicBezTo>
                  <a:cubicBezTo>
                    <a:pt x="104140" y="1765300"/>
                    <a:pt x="96520" y="1802130"/>
                    <a:pt x="26670" y="1818640"/>
                  </a:cubicBezTo>
                  <a:cubicBezTo>
                    <a:pt x="24130" y="1833880"/>
                    <a:pt x="21590" y="1849120"/>
                    <a:pt x="25400" y="1866900"/>
                  </a:cubicBezTo>
                  <a:cubicBezTo>
                    <a:pt x="35560" y="1879600"/>
                    <a:pt x="96520" y="1864360"/>
                    <a:pt x="80010" y="1885950"/>
                  </a:cubicBezTo>
                  <a:cubicBezTo>
                    <a:pt x="43180" y="1898650"/>
                    <a:pt x="0" y="1894840"/>
                    <a:pt x="1270" y="1930400"/>
                  </a:cubicBezTo>
                  <a:cubicBezTo>
                    <a:pt x="21590" y="1953260"/>
                    <a:pt x="63500" y="1938020"/>
                    <a:pt x="74930" y="1974850"/>
                  </a:cubicBezTo>
                  <a:cubicBezTo>
                    <a:pt x="66040" y="1992630"/>
                    <a:pt x="38100" y="2002790"/>
                    <a:pt x="45720" y="2025650"/>
                  </a:cubicBezTo>
                  <a:cubicBezTo>
                    <a:pt x="105410" y="2024380"/>
                    <a:pt x="158750" y="2035810"/>
                    <a:pt x="220980" y="2032000"/>
                  </a:cubicBezTo>
                  <a:cubicBezTo>
                    <a:pt x="201930" y="2042160"/>
                    <a:pt x="236220" y="2065020"/>
                    <a:pt x="287020" y="2054860"/>
                  </a:cubicBezTo>
                  <a:cubicBezTo>
                    <a:pt x="284480" y="2072640"/>
                    <a:pt x="240030" y="2075180"/>
                    <a:pt x="243840" y="2094230"/>
                  </a:cubicBezTo>
                  <a:cubicBezTo>
                    <a:pt x="317500" y="2080260"/>
                    <a:pt x="337820" y="2052320"/>
                    <a:pt x="406400" y="2042160"/>
                  </a:cubicBezTo>
                  <a:cubicBezTo>
                    <a:pt x="360680" y="2078990"/>
                    <a:pt x="302260" y="2136140"/>
                    <a:pt x="245110" y="2148840"/>
                  </a:cubicBezTo>
                  <a:cubicBezTo>
                    <a:pt x="228600" y="2171700"/>
                    <a:pt x="234950" y="2202180"/>
                    <a:pt x="226060" y="2226310"/>
                  </a:cubicBezTo>
                  <a:cubicBezTo>
                    <a:pt x="210820" y="2221230"/>
                    <a:pt x="212090" y="2301240"/>
                    <a:pt x="251460" y="2320290"/>
                  </a:cubicBezTo>
                  <a:cubicBezTo>
                    <a:pt x="300990" y="2307590"/>
                    <a:pt x="412750" y="2313940"/>
                    <a:pt x="485140" y="2329180"/>
                  </a:cubicBezTo>
                  <a:cubicBezTo>
                    <a:pt x="480060" y="2343150"/>
                    <a:pt x="463550" y="2353310"/>
                    <a:pt x="472440" y="2373630"/>
                  </a:cubicBezTo>
                  <a:cubicBezTo>
                    <a:pt x="496570" y="2382520"/>
                    <a:pt x="554990" y="2331720"/>
                    <a:pt x="579120" y="2350770"/>
                  </a:cubicBezTo>
                  <a:cubicBezTo>
                    <a:pt x="614680" y="2363470"/>
                    <a:pt x="551180" y="2376170"/>
                    <a:pt x="568960" y="2401570"/>
                  </a:cubicBezTo>
                  <a:cubicBezTo>
                    <a:pt x="805180" y="2283460"/>
                    <a:pt x="994410" y="2261870"/>
                    <a:pt x="1234440" y="2204720"/>
                  </a:cubicBezTo>
                  <a:cubicBezTo>
                    <a:pt x="966470" y="2321560"/>
                    <a:pt x="604520" y="2636520"/>
                    <a:pt x="598170" y="2739390"/>
                  </a:cubicBezTo>
                  <a:cubicBezTo>
                    <a:pt x="631190" y="2739390"/>
                    <a:pt x="659130" y="2747010"/>
                    <a:pt x="689610" y="2753360"/>
                  </a:cubicBezTo>
                  <a:cubicBezTo>
                    <a:pt x="679450" y="2780030"/>
                    <a:pt x="664210" y="2805430"/>
                    <a:pt x="661670" y="2834640"/>
                  </a:cubicBezTo>
                  <a:cubicBezTo>
                    <a:pt x="678180" y="2805430"/>
                    <a:pt x="736600" y="2791460"/>
                    <a:pt x="741680" y="2844800"/>
                  </a:cubicBezTo>
                  <a:cubicBezTo>
                    <a:pt x="701040" y="2848610"/>
                    <a:pt x="701040" y="2861310"/>
                    <a:pt x="701040" y="2891790"/>
                  </a:cubicBezTo>
                  <a:cubicBezTo>
                    <a:pt x="742950" y="2896870"/>
                    <a:pt x="807720" y="2860040"/>
                    <a:pt x="828040" y="2899410"/>
                  </a:cubicBezTo>
                  <a:cubicBezTo>
                    <a:pt x="801370" y="2915920"/>
                    <a:pt x="791210" y="2900680"/>
                    <a:pt x="765810" y="2914650"/>
                  </a:cubicBezTo>
                  <a:cubicBezTo>
                    <a:pt x="767080" y="2940050"/>
                    <a:pt x="792480" y="2921000"/>
                    <a:pt x="801370" y="2933700"/>
                  </a:cubicBezTo>
                  <a:cubicBezTo>
                    <a:pt x="727710" y="2964180"/>
                    <a:pt x="731520" y="2975610"/>
                    <a:pt x="707390" y="3016250"/>
                  </a:cubicBezTo>
                  <a:cubicBezTo>
                    <a:pt x="687070" y="2983230"/>
                    <a:pt x="633730" y="3195320"/>
                    <a:pt x="676910" y="3192780"/>
                  </a:cubicBezTo>
                  <a:cubicBezTo>
                    <a:pt x="641350" y="3229610"/>
                    <a:pt x="709930" y="3208020"/>
                    <a:pt x="726440" y="3221990"/>
                  </a:cubicBezTo>
                  <a:cubicBezTo>
                    <a:pt x="711200" y="3248660"/>
                    <a:pt x="745490" y="3256280"/>
                    <a:pt x="749300" y="3284220"/>
                  </a:cubicBezTo>
                  <a:cubicBezTo>
                    <a:pt x="768350" y="3289300"/>
                    <a:pt x="805180" y="3262630"/>
                    <a:pt x="803910" y="3303270"/>
                  </a:cubicBezTo>
                  <a:cubicBezTo>
                    <a:pt x="767080" y="3307080"/>
                    <a:pt x="778510" y="3296920"/>
                    <a:pt x="753110" y="3322320"/>
                  </a:cubicBezTo>
                  <a:cubicBezTo>
                    <a:pt x="744220" y="3313430"/>
                    <a:pt x="725170" y="3304540"/>
                    <a:pt x="706120" y="3323590"/>
                  </a:cubicBezTo>
                  <a:cubicBezTo>
                    <a:pt x="720090" y="3350260"/>
                    <a:pt x="715010" y="3370580"/>
                    <a:pt x="712470" y="3392170"/>
                  </a:cubicBezTo>
                  <a:cubicBezTo>
                    <a:pt x="779780" y="3380740"/>
                    <a:pt x="732790" y="3403600"/>
                    <a:pt x="795020" y="3408680"/>
                  </a:cubicBezTo>
                  <a:cubicBezTo>
                    <a:pt x="814070" y="3431540"/>
                    <a:pt x="786130" y="3437890"/>
                    <a:pt x="782320" y="3453130"/>
                  </a:cubicBezTo>
                  <a:cubicBezTo>
                    <a:pt x="904240" y="3456940"/>
                    <a:pt x="967740" y="3507740"/>
                    <a:pt x="1071880" y="3531870"/>
                  </a:cubicBezTo>
                  <a:cubicBezTo>
                    <a:pt x="1071880" y="3554730"/>
                    <a:pt x="1090930" y="3545840"/>
                    <a:pt x="1093470" y="3563620"/>
                  </a:cubicBezTo>
                  <a:cubicBezTo>
                    <a:pt x="1291590" y="3540760"/>
                    <a:pt x="1422400" y="3562350"/>
                    <a:pt x="1651000" y="3492500"/>
                  </a:cubicBezTo>
                  <a:cubicBezTo>
                    <a:pt x="1623060" y="3467100"/>
                    <a:pt x="1544320" y="3487420"/>
                    <a:pt x="1529080" y="3474720"/>
                  </a:cubicBezTo>
                  <a:cubicBezTo>
                    <a:pt x="1684020" y="3409950"/>
                    <a:pt x="1873250" y="3387090"/>
                    <a:pt x="2058670" y="3350260"/>
                  </a:cubicBezTo>
                  <a:cubicBezTo>
                    <a:pt x="2236470" y="3315970"/>
                    <a:pt x="2411730" y="3327400"/>
                    <a:pt x="2586990" y="3249930"/>
                  </a:cubicBezTo>
                  <a:cubicBezTo>
                    <a:pt x="2628900" y="3266440"/>
                    <a:pt x="2661920" y="3234690"/>
                    <a:pt x="2701290" y="3223260"/>
                  </a:cubicBezTo>
                  <a:cubicBezTo>
                    <a:pt x="2907030" y="3161030"/>
                    <a:pt x="3168650" y="3111500"/>
                    <a:pt x="3371850" y="3094990"/>
                  </a:cubicBezTo>
                  <a:cubicBezTo>
                    <a:pt x="3407410" y="3092450"/>
                    <a:pt x="3448050" y="3072130"/>
                    <a:pt x="3464560" y="3060700"/>
                  </a:cubicBezTo>
                  <a:cubicBezTo>
                    <a:pt x="3530600" y="3070860"/>
                    <a:pt x="3644900" y="3027680"/>
                    <a:pt x="3704590" y="3011170"/>
                  </a:cubicBezTo>
                  <a:cubicBezTo>
                    <a:pt x="3702050" y="2999740"/>
                    <a:pt x="3691890" y="2987040"/>
                    <a:pt x="3703320" y="2980690"/>
                  </a:cubicBezTo>
                  <a:cubicBezTo>
                    <a:pt x="3785870" y="2961640"/>
                    <a:pt x="3902710" y="2941320"/>
                    <a:pt x="3978910" y="2895600"/>
                  </a:cubicBezTo>
                  <a:cubicBezTo>
                    <a:pt x="3968750" y="2890520"/>
                    <a:pt x="3947160" y="2904490"/>
                    <a:pt x="3945890" y="2884170"/>
                  </a:cubicBezTo>
                  <a:cubicBezTo>
                    <a:pt x="4018280" y="2866390"/>
                    <a:pt x="4107180" y="2858770"/>
                    <a:pt x="4175760" y="2830830"/>
                  </a:cubicBezTo>
                  <a:cubicBezTo>
                    <a:pt x="4161790" y="2828290"/>
                    <a:pt x="4146550" y="2828290"/>
                    <a:pt x="4133850" y="2821940"/>
                  </a:cubicBezTo>
                  <a:cubicBezTo>
                    <a:pt x="4218940" y="2757170"/>
                    <a:pt x="4254500" y="2725420"/>
                    <a:pt x="4371340" y="2711450"/>
                  </a:cubicBezTo>
                  <a:cubicBezTo>
                    <a:pt x="4362450" y="2673350"/>
                    <a:pt x="4389120" y="2649221"/>
                    <a:pt x="4448810" y="2635250"/>
                  </a:cubicBezTo>
                  <a:cubicBezTo>
                    <a:pt x="4465320" y="2612390"/>
                    <a:pt x="4414520" y="2621280"/>
                    <a:pt x="4433570" y="2593340"/>
                  </a:cubicBezTo>
                  <a:cubicBezTo>
                    <a:pt x="4645660" y="2565400"/>
                    <a:pt x="4704080" y="2374900"/>
                    <a:pt x="4801870" y="2268220"/>
                  </a:cubicBezTo>
                  <a:cubicBezTo>
                    <a:pt x="4805680" y="2264410"/>
                    <a:pt x="4822190" y="2254250"/>
                    <a:pt x="4824730" y="2251710"/>
                  </a:cubicBezTo>
                  <a:cubicBezTo>
                    <a:pt x="4959350" y="2170430"/>
                    <a:pt x="5125720" y="2159000"/>
                    <a:pt x="5228590" y="2047240"/>
                  </a:cubicBezTo>
                  <a:cubicBezTo>
                    <a:pt x="5267960" y="1962150"/>
                    <a:pt x="5372100" y="1854200"/>
                    <a:pt x="5256530" y="1784350"/>
                  </a:cubicBezTo>
                  <a:cubicBezTo>
                    <a:pt x="5269230" y="1766570"/>
                    <a:pt x="5262880" y="1742440"/>
                    <a:pt x="5250180" y="1715770"/>
                  </a:cubicBezTo>
                  <a:cubicBezTo>
                    <a:pt x="5198110" y="1729740"/>
                    <a:pt x="4958080" y="1682750"/>
                    <a:pt x="4904740" y="1661160"/>
                  </a:cubicBezTo>
                  <a:cubicBezTo>
                    <a:pt x="4916170" y="1634490"/>
                    <a:pt x="4892040" y="1607820"/>
                    <a:pt x="4898390" y="1592580"/>
                  </a:cubicBezTo>
                  <a:cubicBezTo>
                    <a:pt x="4947920" y="1590040"/>
                    <a:pt x="4961890" y="1570990"/>
                    <a:pt x="4991100" y="1559560"/>
                  </a:cubicBezTo>
                  <a:close/>
                </a:path>
              </a:pathLst>
            </a:custGeom>
            <a:blipFill>
              <a:blip r:embed="rId4" cstate="print">
                <a:extLst>
                  <a:ext uri="{28A0092B-C50C-407E-A947-70E740481C1C}">
                    <a14:useLocalDpi xmlns:a14="http://schemas.microsoft.com/office/drawing/2010/main"/>
                  </a:ext>
                </a:extLst>
              </a:blip>
              <a:stretch>
                <a:fillRect/>
              </a:stretch>
            </a:blipFill>
          </p:spPr>
          <p:txBody>
            <a:bodyPr/>
            <a:lstStyle/>
            <a:p>
              <a:endParaRPr lang="en-US" dirty="0"/>
            </a:p>
          </p:txBody>
        </p:sp>
      </p:grpSp>
    </p:spTree>
    <p:extLst>
      <p:ext uri="{BB962C8B-B14F-4D97-AF65-F5344CB8AC3E}">
        <p14:creationId xmlns:p14="http://schemas.microsoft.com/office/powerpoint/2010/main" val="20077784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7">
            <a:extLst>
              <a:ext uri="{FF2B5EF4-FFF2-40B4-BE49-F238E27FC236}">
                <a16:creationId xmlns:a16="http://schemas.microsoft.com/office/drawing/2014/main" id="{63656F3B-4FDE-6BCF-C611-9B82B7DAD379}"/>
              </a:ext>
            </a:extLst>
          </p:cNvPr>
          <p:cNvGrpSpPr/>
          <p:nvPr/>
        </p:nvGrpSpPr>
        <p:grpSpPr>
          <a:xfrm>
            <a:off x="685800" y="1127695"/>
            <a:ext cx="1638878" cy="31750"/>
            <a:chOff x="0" y="0"/>
            <a:chExt cx="647458" cy="12543"/>
          </a:xfrm>
        </p:grpSpPr>
        <p:sp>
          <p:nvSpPr>
            <p:cNvPr id="9" name="Freeform 8">
              <a:extLst>
                <a:ext uri="{FF2B5EF4-FFF2-40B4-BE49-F238E27FC236}">
                  <a16:creationId xmlns:a16="http://schemas.microsoft.com/office/drawing/2014/main" id="{EE4B4597-3F74-6573-BA0B-399AAB18AA1E}"/>
                </a:ext>
              </a:extLst>
            </p:cNvPr>
            <p:cNvSpPr/>
            <p:nvPr/>
          </p:nvSpPr>
          <p:spPr>
            <a:xfrm>
              <a:off x="0" y="0"/>
              <a:ext cx="647458" cy="12543"/>
            </a:xfrm>
            <a:custGeom>
              <a:avLst/>
              <a:gdLst/>
              <a:ahLst/>
              <a:cxnLst/>
              <a:rect l="l" t="t" r="r" b="b"/>
              <a:pathLst>
                <a:path w="647458" h="12543">
                  <a:moveTo>
                    <a:pt x="0" y="0"/>
                  </a:moveTo>
                  <a:lnTo>
                    <a:pt x="647458" y="0"/>
                  </a:lnTo>
                  <a:lnTo>
                    <a:pt x="647458" y="12543"/>
                  </a:lnTo>
                  <a:lnTo>
                    <a:pt x="0" y="12543"/>
                  </a:lnTo>
                  <a:close/>
                </a:path>
              </a:pathLst>
            </a:custGeom>
            <a:solidFill>
              <a:srgbClr val="437C94"/>
            </a:solidFill>
          </p:spPr>
        </p:sp>
        <p:sp>
          <p:nvSpPr>
            <p:cNvPr id="10" name="TextBox 9">
              <a:extLst>
                <a:ext uri="{FF2B5EF4-FFF2-40B4-BE49-F238E27FC236}">
                  <a16:creationId xmlns:a16="http://schemas.microsoft.com/office/drawing/2014/main" id="{5EFDBBE1-279C-CFDD-BF3C-5FBC6C2E968C}"/>
                </a:ext>
              </a:extLst>
            </p:cNvPr>
            <p:cNvSpPr txBox="1"/>
            <p:nvPr/>
          </p:nvSpPr>
          <p:spPr>
            <a:xfrm>
              <a:off x="0" y="-85725"/>
              <a:ext cx="812800" cy="898525"/>
            </a:xfrm>
            <a:prstGeom prst="rect">
              <a:avLst/>
            </a:prstGeom>
          </p:spPr>
          <p:txBody>
            <a:bodyPr lIns="33867" tIns="33867" rIns="33867" bIns="33867" rtlCol="0" anchor="ctr"/>
            <a:lstStyle/>
            <a:p>
              <a:pPr algn="ctr">
                <a:lnSpc>
                  <a:spcPts val="1680"/>
                </a:lnSpc>
              </a:pPr>
              <a:endParaRPr sz="1200">
                <a:solidFill>
                  <a:srgbClr val="41817E"/>
                </a:solidFill>
              </a:endParaRPr>
            </a:p>
          </p:txBody>
        </p:sp>
      </p:grpSp>
      <p:sp>
        <p:nvSpPr>
          <p:cNvPr id="11" name="TextBox 10">
            <a:extLst>
              <a:ext uri="{FF2B5EF4-FFF2-40B4-BE49-F238E27FC236}">
                <a16:creationId xmlns:a16="http://schemas.microsoft.com/office/drawing/2014/main" id="{F8D7E196-9F41-E620-4DC7-2D7B5A73F666}"/>
              </a:ext>
            </a:extLst>
          </p:cNvPr>
          <p:cNvSpPr txBox="1"/>
          <p:nvPr/>
        </p:nvSpPr>
        <p:spPr>
          <a:xfrm>
            <a:off x="685800" y="647700"/>
            <a:ext cx="8001000" cy="384721"/>
          </a:xfrm>
          <a:prstGeom prst="rect">
            <a:avLst/>
          </a:prstGeom>
        </p:spPr>
        <p:txBody>
          <a:bodyPr wrap="square" lIns="0" tIns="0" rIns="0" bIns="0" rtlCol="0" anchor="t">
            <a:spAutoFit/>
          </a:bodyPr>
          <a:lstStyle/>
          <a:p>
            <a:pPr>
              <a:lnSpc>
                <a:spcPts val="2986"/>
              </a:lnSpc>
            </a:pPr>
            <a:r>
              <a:rPr lang="en-US" sz="2600" dirty="0">
                <a:solidFill>
                  <a:srgbClr val="000000"/>
                </a:solidFill>
                <a:latin typeface="Georgia"/>
              </a:rPr>
              <a:t>Oracle for Research </a:t>
            </a:r>
            <a:r>
              <a:rPr lang="en-US" sz="2600" dirty="0">
                <a:solidFill>
                  <a:srgbClr val="41817E"/>
                </a:solidFill>
                <a:latin typeface="Georgia"/>
              </a:rPr>
              <a:t>platforms and channels</a:t>
            </a:r>
          </a:p>
        </p:txBody>
      </p:sp>
      <p:grpSp>
        <p:nvGrpSpPr>
          <p:cNvPr id="13" name="Group 2">
            <a:extLst>
              <a:ext uri="{FF2B5EF4-FFF2-40B4-BE49-F238E27FC236}">
                <a16:creationId xmlns:a16="http://schemas.microsoft.com/office/drawing/2014/main" id="{54528FE9-F36A-D743-B48E-D519731C7A7A}"/>
              </a:ext>
            </a:extLst>
          </p:cNvPr>
          <p:cNvGrpSpPr/>
          <p:nvPr/>
        </p:nvGrpSpPr>
        <p:grpSpPr>
          <a:xfrm>
            <a:off x="962619" y="1905000"/>
            <a:ext cx="4447582" cy="2057400"/>
            <a:chOff x="45936" y="2223400"/>
            <a:chExt cx="12065534" cy="4114803"/>
          </a:xfrm>
        </p:grpSpPr>
        <p:sp>
          <p:nvSpPr>
            <p:cNvPr id="15" name="TextBox 4">
              <a:extLst>
                <a:ext uri="{FF2B5EF4-FFF2-40B4-BE49-F238E27FC236}">
                  <a16:creationId xmlns:a16="http://schemas.microsoft.com/office/drawing/2014/main" id="{7E374D75-3FA8-DD16-FD86-F70867623C7C}"/>
                </a:ext>
              </a:extLst>
            </p:cNvPr>
            <p:cNvSpPr txBox="1"/>
            <p:nvPr/>
          </p:nvSpPr>
          <p:spPr>
            <a:xfrm>
              <a:off x="45936" y="2223400"/>
              <a:ext cx="12065534" cy="643254"/>
            </a:xfrm>
            <a:prstGeom prst="rect">
              <a:avLst/>
            </a:prstGeom>
          </p:spPr>
          <p:txBody>
            <a:bodyPr lIns="0" tIns="0" rIns="0" bIns="0" rtlCol="0" anchor="t">
              <a:spAutoFit/>
            </a:bodyPr>
            <a:lstStyle/>
            <a:p>
              <a:pPr>
                <a:lnSpc>
                  <a:spcPts val="2613"/>
                </a:lnSpc>
              </a:pPr>
              <a:r>
                <a:rPr lang="en-US" sz="1867" dirty="0">
                  <a:solidFill>
                    <a:srgbClr val="41817E"/>
                  </a:solidFill>
                  <a:latin typeface="Oracle Sans Tab Semi Bold" panose="020B0603020204020204" pitchFamily="34" charset="0"/>
                  <a:cs typeface="Oracle Sans Tab Semi Bold" panose="020B0603020204020204" pitchFamily="34" charset="0"/>
                </a:rPr>
                <a:t>Blog &amp; Website</a:t>
              </a:r>
            </a:p>
          </p:txBody>
        </p:sp>
        <p:sp>
          <p:nvSpPr>
            <p:cNvPr id="16" name="TextBox 5">
              <a:extLst>
                <a:ext uri="{FF2B5EF4-FFF2-40B4-BE49-F238E27FC236}">
                  <a16:creationId xmlns:a16="http://schemas.microsoft.com/office/drawing/2014/main" id="{076634FD-3443-DB60-503E-3B8BBADE6900}"/>
                </a:ext>
              </a:extLst>
            </p:cNvPr>
            <p:cNvSpPr txBox="1"/>
            <p:nvPr/>
          </p:nvSpPr>
          <p:spPr>
            <a:xfrm>
              <a:off x="45936" y="4509506"/>
              <a:ext cx="12065534" cy="643255"/>
            </a:xfrm>
            <a:prstGeom prst="rect">
              <a:avLst/>
            </a:prstGeom>
          </p:spPr>
          <p:txBody>
            <a:bodyPr lIns="0" tIns="0" rIns="0" bIns="0" rtlCol="0" anchor="t">
              <a:spAutoFit/>
            </a:bodyPr>
            <a:lstStyle/>
            <a:p>
              <a:pPr>
                <a:lnSpc>
                  <a:spcPts val="2613"/>
                </a:lnSpc>
              </a:pPr>
              <a:r>
                <a:rPr lang="en-US" sz="1867" dirty="0">
                  <a:solidFill>
                    <a:srgbClr val="41817E"/>
                  </a:solidFill>
                  <a:latin typeface="Oracle Sans Tab Semi Bold" panose="020B0603020204020204" pitchFamily="34" charset="0"/>
                  <a:cs typeface="Oracle Sans Tab Semi Bold" panose="020B0603020204020204" pitchFamily="34" charset="0"/>
                </a:rPr>
                <a:t>Social</a:t>
              </a:r>
            </a:p>
          </p:txBody>
        </p:sp>
        <p:sp>
          <p:nvSpPr>
            <p:cNvPr id="18" name="TextBox 7">
              <a:extLst>
                <a:ext uri="{FF2B5EF4-FFF2-40B4-BE49-F238E27FC236}">
                  <a16:creationId xmlns:a16="http://schemas.microsoft.com/office/drawing/2014/main" id="{F2FD2638-8ACD-D6D0-80D6-C77C92572A15}"/>
                </a:ext>
              </a:extLst>
            </p:cNvPr>
            <p:cNvSpPr txBox="1"/>
            <p:nvPr/>
          </p:nvSpPr>
          <p:spPr>
            <a:xfrm>
              <a:off x="45936" y="2928930"/>
              <a:ext cx="12065534" cy="1199689"/>
            </a:xfrm>
            <a:prstGeom prst="rect">
              <a:avLst/>
            </a:prstGeom>
          </p:spPr>
          <p:txBody>
            <a:bodyPr lIns="0" tIns="0" rIns="0" bIns="0" rtlCol="0" anchor="t">
              <a:spAutoFit/>
            </a:bodyPr>
            <a:lstStyle/>
            <a:p>
              <a:pPr>
                <a:lnSpc>
                  <a:spcPts val="2400"/>
                </a:lnSpc>
              </a:pPr>
              <a:r>
                <a:rPr lang="en-US" sz="1400" dirty="0">
                  <a:latin typeface="Oracle Sans Light" panose="020B0403020204020204" pitchFamily="34" charset="0"/>
                  <a:cs typeface="Oracle Sans Light" panose="020B0403020204020204" pitchFamily="34" charset="0"/>
                </a:rPr>
                <a:t>Check out the </a:t>
              </a:r>
              <a:r>
                <a:rPr lang="en-US" sz="1400" dirty="0">
                  <a:latin typeface="Oracle Sans Light" panose="020B0403020204020204" pitchFamily="34" charset="0"/>
                  <a:cs typeface="Oracle Sans Light" panose="020B0403020204020204" pitchFamily="34" charset="0"/>
                  <a:hlinkClick r:id="rId2">
                    <a:extLst>
                      <a:ext uri="{A12FA001-AC4F-418D-AE19-62706E023703}">
                        <ahyp:hlinkClr xmlns:ahyp="http://schemas.microsoft.com/office/drawing/2018/hyperlinkcolor" val="tx"/>
                      </a:ext>
                    </a:extLst>
                  </a:hlinkClick>
                </a:rPr>
                <a:t>Oracle for Research website </a:t>
              </a:r>
              <a:r>
                <a:rPr lang="en-US" sz="1400" dirty="0">
                  <a:latin typeface="Oracle Sans Light" panose="020B0403020204020204" pitchFamily="34" charset="0"/>
                  <a:cs typeface="Oracle Sans Light" panose="020B0403020204020204" pitchFamily="34" charset="0"/>
                </a:rPr>
                <a:t>&amp; </a:t>
              </a:r>
              <a:r>
                <a:rPr lang="en-US" sz="1400" dirty="0">
                  <a:latin typeface="Oracle Sans Light" panose="020B0403020204020204" pitchFamily="34" charset="0"/>
                  <a:cs typeface="Oracle Sans Light" panose="020B0403020204020204" pitchFamily="34" charset="0"/>
                  <a:hlinkClick r:id="rId3">
                    <a:extLst>
                      <a:ext uri="{A12FA001-AC4F-418D-AE19-62706E023703}">
                        <ahyp:hlinkClr xmlns:ahyp="http://schemas.microsoft.com/office/drawing/2018/hyperlinkcolor" val="tx"/>
                      </a:ext>
                    </a:extLst>
                  </a:hlinkClick>
                </a:rPr>
                <a:t>blog</a:t>
              </a:r>
              <a:r>
                <a:rPr lang="en-US" sz="1400" dirty="0">
                  <a:latin typeface="Oracle Sans Light" panose="020B0403020204020204" pitchFamily="34" charset="0"/>
                  <a:cs typeface="Oracle Sans Light" panose="020B0403020204020204" pitchFamily="34" charset="0"/>
                </a:rPr>
                <a:t>, and revisit them periodically for updates.</a:t>
              </a:r>
            </a:p>
          </p:txBody>
        </p:sp>
        <p:sp>
          <p:nvSpPr>
            <p:cNvPr id="19" name="TextBox 8">
              <a:extLst>
                <a:ext uri="{FF2B5EF4-FFF2-40B4-BE49-F238E27FC236}">
                  <a16:creationId xmlns:a16="http://schemas.microsoft.com/office/drawing/2014/main" id="{F05E3484-DF3E-551E-0EE2-162F2505CA89}"/>
                </a:ext>
              </a:extLst>
            </p:cNvPr>
            <p:cNvSpPr txBox="1"/>
            <p:nvPr/>
          </p:nvSpPr>
          <p:spPr>
            <a:xfrm>
              <a:off x="45936" y="5138514"/>
              <a:ext cx="12065534" cy="1199689"/>
            </a:xfrm>
            <a:prstGeom prst="rect">
              <a:avLst/>
            </a:prstGeom>
          </p:spPr>
          <p:txBody>
            <a:bodyPr lIns="0" tIns="0" rIns="0" bIns="0" rtlCol="0" anchor="t">
              <a:spAutoFit/>
            </a:bodyPr>
            <a:lstStyle/>
            <a:p>
              <a:pPr>
                <a:lnSpc>
                  <a:spcPts val="2400"/>
                </a:lnSpc>
              </a:pPr>
              <a:r>
                <a:rPr lang="en-US" sz="1400" dirty="0">
                  <a:latin typeface="Oracle Sans Light" panose="020B0403020204020204" pitchFamily="34" charset="0"/>
                  <a:cs typeface="Oracle Sans Light" panose="020B0403020204020204" pitchFamily="34" charset="0"/>
                </a:rPr>
                <a:t>Follow us on social over at </a:t>
              </a:r>
              <a:r>
                <a:rPr lang="en-US" sz="1400" dirty="0">
                  <a:latin typeface="Oracle Sans Light" panose="020B0403020204020204" pitchFamily="34" charset="0"/>
                  <a:cs typeface="Oracle Sans Light" panose="020B0403020204020204" pitchFamily="34" charset="0"/>
                  <a:hlinkClick r:id="rId4">
                    <a:extLst>
                      <a:ext uri="{A12FA001-AC4F-418D-AE19-62706E023703}">
                        <ahyp:hlinkClr xmlns:ahyp="http://schemas.microsoft.com/office/drawing/2018/hyperlinkcolor" val="tx"/>
                      </a:ext>
                    </a:extLst>
                  </a:hlinkClick>
                </a:rPr>
                <a:t>@OracleResearch</a:t>
              </a:r>
              <a:r>
                <a:rPr lang="en-US" sz="1400" dirty="0">
                  <a:latin typeface="Oracle Sans Light" panose="020B0403020204020204" pitchFamily="34" charset="0"/>
                  <a:cs typeface="Oracle Sans Light" panose="020B0403020204020204" pitchFamily="34" charset="0"/>
                </a:rPr>
                <a:t> and via the </a:t>
              </a:r>
              <a:r>
                <a:rPr lang="en-US" sz="1400" dirty="0">
                  <a:latin typeface="Oracle Sans Light" panose="020B0403020204020204" pitchFamily="34" charset="0"/>
                  <a:cs typeface="Oracle Sans Light" panose="020B0403020204020204" pitchFamily="34" charset="0"/>
                  <a:hlinkClick r:id="rId5">
                    <a:extLst>
                      <a:ext uri="{A12FA001-AC4F-418D-AE19-62706E023703}">
                        <ahyp:hlinkClr xmlns:ahyp="http://schemas.microsoft.com/office/drawing/2018/hyperlinkcolor" val="tx"/>
                      </a:ext>
                    </a:extLst>
                  </a:hlinkClick>
                </a:rPr>
                <a:t>#OracleResearch </a:t>
              </a:r>
              <a:r>
                <a:rPr lang="en-US" sz="1400" dirty="0">
                  <a:latin typeface="Oracle Sans Light" panose="020B0403020204020204" pitchFamily="34" charset="0"/>
                  <a:cs typeface="Oracle Sans Light" panose="020B0403020204020204" pitchFamily="34" charset="0"/>
                </a:rPr>
                <a:t>hashtag.</a:t>
              </a:r>
            </a:p>
          </p:txBody>
        </p:sp>
      </p:grpSp>
      <p:sp>
        <p:nvSpPr>
          <p:cNvPr id="5" name="TextBox 5">
            <a:extLst>
              <a:ext uri="{FF2B5EF4-FFF2-40B4-BE49-F238E27FC236}">
                <a16:creationId xmlns:a16="http://schemas.microsoft.com/office/drawing/2014/main" id="{6970A0B8-28AA-CF4A-1F81-7D4047DFC4AD}"/>
              </a:ext>
            </a:extLst>
          </p:cNvPr>
          <p:cNvSpPr txBox="1"/>
          <p:nvPr/>
        </p:nvSpPr>
        <p:spPr>
          <a:xfrm>
            <a:off x="957408" y="4267200"/>
            <a:ext cx="4447582" cy="321627"/>
          </a:xfrm>
          <a:prstGeom prst="rect">
            <a:avLst/>
          </a:prstGeom>
        </p:spPr>
        <p:txBody>
          <a:bodyPr wrap="square" lIns="0" tIns="0" rIns="0" bIns="0" rtlCol="0" anchor="t">
            <a:spAutoFit/>
          </a:bodyPr>
          <a:lstStyle/>
          <a:p>
            <a:pPr>
              <a:lnSpc>
                <a:spcPts val="2613"/>
              </a:lnSpc>
            </a:pPr>
            <a:r>
              <a:rPr lang="en-US" sz="1867" dirty="0">
                <a:solidFill>
                  <a:srgbClr val="41817E"/>
                </a:solidFill>
                <a:latin typeface="Oracle Sans Tab Semi Bold" panose="020B0603020204020204" pitchFamily="34" charset="0"/>
                <a:cs typeface="Oracle Sans Tab Semi Bold" panose="020B0603020204020204" pitchFamily="34" charset="0"/>
              </a:rPr>
              <a:t>Podcast</a:t>
            </a:r>
          </a:p>
        </p:txBody>
      </p:sp>
      <p:sp>
        <p:nvSpPr>
          <p:cNvPr id="6" name="TextBox 8">
            <a:extLst>
              <a:ext uri="{FF2B5EF4-FFF2-40B4-BE49-F238E27FC236}">
                <a16:creationId xmlns:a16="http://schemas.microsoft.com/office/drawing/2014/main" id="{2742C03E-F708-EA2B-9B4C-70A2811BB7BF}"/>
              </a:ext>
            </a:extLst>
          </p:cNvPr>
          <p:cNvSpPr txBox="1"/>
          <p:nvPr/>
        </p:nvSpPr>
        <p:spPr>
          <a:xfrm>
            <a:off x="957408" y="4648200"/>
            <a:ext cx="4447582" cy="592278"/>
          </a:xfrm>
          <a:prstGeom prst="rect">
            <a:avLst/>
          </a:prstGeom>
        </p:spPr>
        <p:txBody>
          <a:bodyPr lIns="0" tIns="0" rIns="0" bIns="0" rtlCol="0" anchor="t">
            <a:spAutoFit/>
          </a:bodyPr>
          <a:lstStyle/>
          <a:p>
            <a:pPr>
              <a:lnSpc>
                <a:spcPts val="2400"/>
              </a:lnSpc>
            </a:pPr>
            <a:r>
              <a:rPr lang="en-US" sz="1400" dirty="0">
                <a:latin typeface="Oracle Sans Light" panose="020B0403020204020204" pitchFamily="34" charset="0"/>
                <a:cs typeface="Oracle Sans Light" panose="020B0403020204020204" pitchFamily="34" charset="0"/>
                <a:hlinkClick r:id="rId6"/>
              </a:rPr>
              <a:t>Listen on Spotify </a:t>
            </a:r>
            <a:r>
              <a:rPr lang="en-US" sz="1400" dirty="0">
                <a:latin typeface="Oracle Sans Light" panose="020B0403020204020204" pitchFamily="34" charset="0"/>
                <a:cs typeface="Oracle Sans Light" panose="020B0403020204020204" pitchFamily="34" charset="0"/>
              </a:rPr>
              <a:t>or search “Research in Action” in your favorite podcasting app.</a:t>
            </a:r>
          </a:p>
        </p:txBody>
      </p:sp>
      <p:grpSp>
        <p:nvGrpSpPr>
          <p:cNvPr id="7" name="Group 3">
            <a:extLst>
              <a:ext uri="{FF2B5EF4-FFF2-40B4-BE49-F238E27FC236}">
                <a16:creationId xmlns:a16="http://schemas.microsoft.com/office/drawing/2014/main" id="{B6C92AC9-0A54-3902-0F4A-4682E5FB112F}"/>
              </a:ext>
            </a:extLst>
          </p:cNvPr>
          <p:cNvGrpSpPr>
            <a:grpSpLocks noChangeAspect="1"/>
          </p:cNvGrpSpPr>
          <p:nvPr/>
        </p:nvGrpSpPr>
        <p:grpSpPr>
          <a:xfrm>
            <a:off x="7467600" y="1159445"/>
            <a:ext cx="3104183" cy="4794759"/>
            <a:chOff x="0" y="0"/>
            <a:chExt cx="2192020" cy="3385820"/>
          </a:xfrm>
        </p:grpSpPr>
        <p:sp>
          <p:nvSpPr>
            <p:cNvPr id="8" name="Freeform 4">
              <a:extLst>
                <a:ext uri="{FF2B5EF4-FFF2-40B4-BE49-F238E27FC236}">
                  <a16:creationId xmlns:a16="http://schemas.microsoft.com/office/drawing/2014/main" id="{EE57E274-35C3-BFE2-9003-79CE5321CA3A}"/>
                </a:ext>
              </a:extLst>
            </p:cNvPr>
            <p:cNvSpPr/>
            <p:nvPr/>
          </p:nvSpPr>
          <p:spPr>
            <a:xfrm>
              <a:off x="1270" y="-1"/>
              <a:ext cx="2194560" cy="3388362"/>
            </a:xfrm>
            <a:custGeom>
              <a:avLst/>
              <a:gdLst/>
              <a:ahLst/>
              <a:cxnLst/>
              <a:rect l="l" t="t" r="r" b="b"/>
              <a:pathLst>
                <a:path w="2194560" h="3388362">
                  <a:moveTo>
                    <a:pt x="3810" y="317501"/>
                  </a:moveTo>
                  <a:cubicBezTo>
                    <a:pt x="13970" y="425451"/>
                    <a:pt x="16510" y="533401"/>
                    <a:pt x="17780" y="642621"/>
                  </a:cubicBezTo>
                  <a:cubicBezTo>
                    <a:pt x="24130" y="1036321"/>
                    <a:pt x="21590" y="1430021"/>
                    <a:pt x="17780" y="1823721"/>
                  </a:cubicBezTo>
                  <a:cubicBezTo>
                    <a:pt x="13970" y="2218691"/>
                    <a:pt x="8890" y="2613661"/>
                    <a:pt x="8890" y="3009901"/>
                  </a:cubicBezTo>
                  <a:cubicBezTo>
                    <a:pt x="8890" y="3013711"/>
                    <a:pt x="8890" y="3017521"/>
                    <a:pt x="7620" y="3021331"/>
                  </a:cubicBezTo>
                  <a:cubicBezTo>
                    <a:pt x="11430" y="3022601"/>
                    <a:pt x="15240" y="3025141"/>
                    <a:pt x="19050" y="3027681"/>
                  </a:cubicBezTo>
                  <a:cubicBezTo>
                    <a:pt x="24130" y="3031491"/>
                    <a:pt x="27940" y="3037841"/>
                    <a:pt x="33020" y="3044191"/>
                  </a:cubicBezTo>
                  <a:cubicBezTo>
                    <a:pt x="44450" y="3058161"/>
                    <a:pt x="55880" y="3072131"/>
                    <a:pt x="66040" y="3086101"/>
                  </a:cubicBezTo>
                  <a:cubicBezTo>
                    <a:pt x="77470" y="3102611"/>
                    <a:pt x="88900" y="3117851"/>
                    <a:pt x="100330" y="3134361"/>
                  </a:cubicBezTo>
                  <a:cubicBezTo>
                    <a:pt x="105410" y="3141981"/>
                    <a:pt x="110490" y="3149601"/>
                    <a:pt x="115570" y="3155951"/>
                  </a:cubicBezTo>
                  <a:cubicBezTo>
                    <a:pt x="119380" y="3161031"/>
                    <a:pt x="125730" y="3163571"/>
                    <a:pt x="129540" y="3167381"/>
                  </a:cubicBezTo>
                  <a:cubicBezTo>
                    <a:pt x="142240" y="3177541"/>
                    <a:pt x="156210" y="3187701"/>
                    <a:pt x="168910" y="3197861"/>
                  </a:cubicBezTo>
                  <a:cubicBezTo>
                    <a:pt x="181610" y="3208021"/>
                    <a:pt x="194310" y="3216911"/>
                    <a:pt x="209550" y="3223261"/>
                  </a:cubicBezTo>
                  <a:cubicBezTo>
                    <a:pt x="243840" y="3238501"/>
                    <a:pt x="276860" y="3255011"/>
                    <a:pt x="311150" y="3270251"/>
                  </a:cubicBezTo>
                  <a:cubicBezTo>
                    <a:pt x="330200" y="3279141"/>
                    <a:pt x="349250" y="3286761"/>
                    <a:pt x="369570" y="3295651"/>
                  </a:cubicBezTo>
                  <a:cubicBezTo>
                    <a:pt x="370840" y="3296921"/>
                    <a:pt x="374650" y="3295651"/>
                    <a:pt x="375920" y="3295651"/>
                  </a:cubicBezTo>
                  <a:lnTo>
                    <a:pt x="383540" y="3295651"/>
                  </a:lnTo>
                  <a:lnTo>
                    <a:pt x="384810" y="3296921"/>
                  </a:lnTo>
                  <a:cubicBezTo>
                    <a:pt x="387350" y="3290571"/>
                    <a:pt x="389890" y="3285491"/>
                    <a:pt x="393700" y="3279141"/>
                  </a:cubicBezTo>
                  <a:cubicBezTo>
                    <a:pt x="397510" y="3274061"/>
                    <a:pt x="400050" y="3265171"/>
                    <a:pt x="408940" y="3265171"/>
                  </a:cubicBezTo>
                  <a:cubicBezTo>
                    <a:pt x="408940" y="3265171"/>
                    <a:pt x="410210" y="3265171"/>
                    <a:pt x="410210" y="3263901"/>
                  </a:cubicBezTo>
                  <a:cubicBezTo>
                    <a:pt x="414020" y="3257551"/>
                    <a:pt x="420370" y="3256281"/>
                    <a:pt x="427990" y="3255011"/>
                  </a:cubicBezTo>
                  <a:cubicBezTo>
                    <a:pt x="435610" y="3253741"/>
                    <a:pt x="441960" y="3249931"/>
                    <a:pt x="448310" y="3247391"/>
                  </a:cubicBezTo>
                  <a:cubicBezTo>
                    <a:pt x="449580" y="3247391"/>
                    <a:pt x="449580" y="3246121"/>
                    <a:pt x="450850" y="3246121"/>
                  </a:cubicBezTo>
                  <a:cubicBezTo>
                    <a:pt x="459740" y="3248661"/>
                    <a:pt x="466090" y="3242311"/>
                    <a:pt x="473710" y="3239771"/>
                  </a:cubicBezTo>
                  <a:lnTo>
                    <a:pt x="474980" y="3239771"/>
                  </a:lnTo>
                  <a:cubicBezTo>
                    <a:pt x="482600" y="3239771"/>
                    <a:pt x="488950" y="3235961"/>
                    <a:pt x="496570" y="3234691"/>
                  </a:cubicBezTo>
                  <a:cubicBezTo>
                    <a:pt x="502920" y="3233421"/>
                    <a:pt x="509270" y="3233421"/>
                    <a:pt x="515620" y="3229611"/>
                  </a:cubicBezTo>
                  <a:cubicBezTo>
                    <a:pt x="521970" y="3225801"/>
                    <a:pt x="529590" y="3223261"/>
                    <a:pt x="535940" y="3220721"/>
                  </a:cubicBezTo>
                  <a:cubicBezTo>
                    <a:pt x="542290" y="3218181"/>
                    <a:pt x="548640" y="3216911"/>
                    <a:pt x="554990" y="3214371"/>
                  </a:cubicBezTo>
                  <a:lnTo>
                    <a:pt x="561340" y="3214371"/>
                  </a:lnTo>
                  <a:cubicBezTo>
                    <a:pt x="567690" y="3214371"/>
                    <a:pt x="572770" y="3214371"/>
                    <a:pt x="577850" y="3210561"/>
                  </a:cubicBezTo>
                  <a:lnTo>
                    <a:pt x="580390" y="3210561"/>
                  </a:lnTo>
                  <a:cubicBezTo>
                    <a:pt x="586740" y="3210561"/>
                    <a:pt x="594360" y="3211831"/>
                    <a:pt x="600710" y="3211831"/>
                  </a:cubicBezTo>
                  <a:lnTo>
                    <a:pt x="605790" y="3211831"/>
                  </a:lnTo>
                  <a:cubicBezTo>
                    <a:pt x="612140" y="3210561"/>
                    <a:pt x="614680" y="3215641"/>
                    <a:pt x="618490" y="3218181"/>
                  </a:cubicBezTo>
                  <a:cubicBezTo>
                    <a:pt x="624840" y="3225801"/>
                    <a:pt x="632460" y="3227071"/>
                    <a:pt x="642620" y="3225801"/>
                  </a:cubicBezTo>
                  <a:cubicBezTo>
                    <a:pt x="651510" y="3224531"/>
                    <a:pt x="659130" y="3223261"/>
                    <a:pt x="668020" y="3223261"/>
                  </a:cubicBezTo>
                  <a:cubicBezTo>
                    <a:pt x="671830" y="3223261"/>
                    <a:pt x="676910" y="3224531"/>
                    <a:pt x="680720" y="3225801"/>
                  </a:cubicBezTo>
                  <a:cubicBezTo>
                    <a:pt x="684530" y="3227071"/>
                    <a:pt x="687070" y="3228341"/>
                    <a:pt x="690880" y="3229611"/>
                  </a:cubicBezTo>
                  <a:lnTo>
                    <a:pt x="694690" y="3233421"/>
                  </a:lnTo>
                  <a:cubicBezTo>
                    <a:pt x="694690" y="3233421"/>
                    <a:pt x="695960" y="3237231"/>
                    <a:pt x="697230" y="3238501"/>
                  </a:cubicBezTo>
                  <a:cubicBezTo>
                    <a:pt x="699770" y="3239771"/>
                    <a:pt x="702310" y="3239771"/>
                    <a:pt x="703580" y="3241041"/>
                  </a:cubicBezTo>
                  <a:lnTo>
                    <a:pt x="704850" y="3242311"/>
                  </a:lnTo>
                  <a:cubicBezTo>
                    <a:pt x="711200" y="3238501"/>
                    <a:pt x="713740" y="3244851"/>
                    <a:pt x="717550" y="3246121"/>
                  </a:cubicBezTo>
                  <a:cubicBezTo>
                    <a:pt x="722630" y="3248661"/>
                    <a:pt x="726440" y="3251201"/>
                    <a:pt x="731520" y="3255011"/>
                  </a:cubicBezTo>
                  <a:cubicBezTo>
                    <a:pt x="731520" y="3253741"/>
                    <a:pt x="731520" y="3252471"/>
                    <a:pt x="732790" y="3251201"/>
                  </a:cubicBezTo>
                  <a:cubicBezTo>
                    <a:pt x="740410" y="3252471"/>
                    <a:pt x="749300" y="3252471"/>
                    <a:pt x="756920" y="3257551"/>
                  </a:cubicBezTo>
                  <a:cubicBezTo>
                    <a:pt x="758190" y="3255011"/>
                    <a:pt x="760730" y="3252471"/>
                    <a:pt x="763270" y="3249931"/>
                  </a:cubicBezTo>
                  <a:cubicBezTo>
                    <a:pt x="763270" y="3249931"/>
                    <a:pt x="763270" y="3248661"/>
                    <a:pt x="764540" y="3248661"/>
                  </a:cubicBezTo>
                  <a:cubicBezTo>
                    <a:pt x="770890" y="3247391"/>
                    <a:pt x="774700" y="3243581"/>
                    <a:pt x="775970" y="3237231"/>
                  </a:cubicBezTo>
                  <a:cubicBezTo>
                    <a:pt x="777240" y="3234691"/>
                    <a:pt x="777240" y="3232151"/>
                    <a:pt x="777240" y="3230881"/>
                  </a:cubicBezTo>
                  <a:cubicBezTo>
                    <a:pt x="782320" y="3228341"/>
                    <a:pt x="786130" y="3225801"/>
                    <a:pt x="791210" y="3223261"/>
                  </a:cubicBezTo>
                  <a:lnTo>
                    <a:pt x="791210" y="3220721"/>
                  </a:lnTo>
                  <a:cubicBezTo>
                    <a:pt x="787400" y="3214371"/>
                    <a:pt x="787400" y="3213101"/>
                    <a:pt x="793750" y="3210561"/>
                  </a:cubicBezTo>
                  <a:cubicBezTo>
                    <a:pt x="795020" y="3209291"/>
                    <a:pt x="795020" y="3208021"/>
                    <a:pt x="796290" y="3208021"/>
                  </a:cubicBezTo>
                  <a:cubicBezTo>
                    <a:pt x="798830" y="3206751"/>
                    <a:pt x="801370" y="3205481"/>
                    <a:pt x="802640" y="3204211"/>
                  </a:cubicBezTo>
                  <a:cubicBezTo>
                    <a:pt x="802640" y="3204211"/>
                    <a:pt x="802640" y="3205481"/>
                    <a:pt x="803910" y="3205481"/>
                  </a:cubicBezTo>
                  <a:lnTo>
                    <a:pt x="803910" y="3202941"/>
                  </a:lnTo>
                  <a:cubicBezTo>
                    <a:pt x="811530" y="3200401"/>
                    <a:pt x="819150" y="3197861"/>
                    <a:pt x="826770" y="3194051"/>
                  </a:cubicBezTo>
                  <a:cubicBezTo>
                    <a:pt x="830580" y="3191511"/>
                    <a:pt x="834390" y="3190241"/>
                    <a:pt x="839470" y="3192781"/>
                  </a:cubicBezTo>
                  <a:cubicBezTo>
                    <a:pt x="842010" y="3194051"/>
                    <a:pt x="844550" y="3192781"/>
                    <a:pt x="847090" y="3191511"/>
                  </a:cubicBezTo>
                  <a:cubicBezTo>
                    <a:pt x="853440" y="3188971"/>
                    <a:pt x="859790" y="3187701"/>
                    <a:pt x="866140" y="3185161"/>
                  </a:cubicBezTo>
                  <a:cubicBezTo>
                    <a:pt x="871220" y="3183891"/>
                    <a:pt x="875030" y="3181351"/>
                    <a:pt x="880110" y="3178811"/>
                  </a:cubicBezTo>
                  <a:cubicBezTo>
                    <a:pt x="880110" y="3178811"/>
                    <a:pt x="881380" y="3176271"/>
                    <a:pt x="880110" y="3175001"/>
                  </a:cubicBezTo>
                  <a:cubicBezTo>
                    <a:pt x="880110" y="3173731"/>
                    <a:pt x="878840" y="3171191"/>
                    <a:pt x="878840" y="3169921"/>
                  </a:cubicBezTo>
                  <a:cubicBezTo>
                    <a:pt x="882650" y="3167381"/>
                    <a:pt x="885190" y="3164841"/>
                    <a:pt x="887730" y="3164841"/>
                  </a:cubicBezTo>
                  <a:cubicBezTo>
                    <a:pt x="891540" y="3163571"/>
                    <a:pt x="896620" y="3163571"/>
                    <a:pt x="901700" y="3162301"/>
                  </a:cubicBezTo>
                  <a:cubicBezTo>
                    <a:pt x="905510" y="3150871"/>
                    <a:pt x="913130" y="3148331"/>
                    <a:pt x="922020" y="3152141"/>
                  </a:cubicBezTo>
                  <a:lnTo>
                    <a:pt x="924560" y="3149601"/>
                  </a:lnTo>
                  <a:cubicBezTo>
                    <a:pt x="925830" y="3150871"/>
                    <a:pt x="925830" y="3150871"/>
                    <a:pt x="925830" y="3152141"/>
                  </a:cubicBezTo>
                  <a:cubicBezTo>
                    <a:pt x="929640" y="3149601"/>
                    <a:pt x="933450" y="3147061"/>
                    <a:pt x="937260" y="3145791"/>
                  </a:cubicBezTo>
                  <a:cubicBezTo>
                    <a:pt x="941070" y="3143251"/>
                    <a:pt x="944880" y="3140711"/>
                    <a:pt x="949960" y="3143251"/>
                  </a:cubicBezTo>
                  <a:cubicBezTo>
                    <a:pt x="949960" y="3136901"/>
                    <a:pt x="953770" y="3136901"/>
                    <a:pt x="957580" y="3138171"/>
                  </a:cubicBezTo>
                  <a:cubicBezTo>
                    <a:pt x="960120" y="3138171"/>
                    <a:pt x="963930" y="3136901"/>
                    <a:pt x="966470" y="3135632"/>
                  </a:cubicBezTo>
                  <a:cubicBezTo>
                    <a:pt x="967740" y="3135632"/>
                    <a:pt x="970280" y="3134361"/>
                    <a:pt x="971550" y="3135632"/>
                  </a:cubicBezTo>
                  <a:cubicBezTo>
                    <a:pt x="976630" y="3139442"/>
                    <a:pt x="984250" y="3140711"/>
                    <a:pt x="989330" y="3147061"/>
                  </a:cubicBezTo>
                  <a:cubicBezTo>
                    <a:pt x="993140" y="3152141"/>
                    <a:pt x="999490" y="3154682"/>
                    <a:pt x="1002030" y="3162301"/>
                  </a:cubicBezTo>
                  <a:cubicBezTo>
                    <a:pt x="1003300" y="3164841"/>
                    <a:pt x="1008380" y="3167381"/>
                    <a:pt x="1010920" y="3168651"/>
                  </a:cubicBezTo>
                  <a:cubicBezTo>
                    <a:pt x="1010920" y="3168651"/>
                    <a:pt x="1012190" y="3168651"/>
                    <a:pt x="1013460" y="3169921"/>
                  </a:cubicBezTo>
                  <a:cubicBezTo>
                    <a:pt x="1014730" y="3173732"/>
                    <a:pt x="1018540" y="3172461"/>
                    <a:pt x="1021080" y="3171192"/>
                  </a:cubicBezTo>
                  <a:cubicBezTo>
                    <a:pt x="1023620" y="3171192"/>
                    <a:pt x="1026160" y="3169921"/>
                    <a:pt x="1027430" y="3173732"/>
                  </a:cubicBezTo>
                  <a:cubicBezTo>
                    <a:pt x="1027430" y="3175002"/>
                    <a:pt x="1031240" y="3176271"/>
                    <a:pt x="1032510" y="3177542"/>
                  </a:cubicBezTo>
                  <a:cubicBezTo>
                    <a:pt x="1036320" y="3180082"/>
                    <a:pt x="1040130" y="3182621"/>
                    <a:pt x="1042670" y="3185162"/>
                  </a:cubicBezTo>
                  <a:cubicBezTo>
                    <a:pt x="1043940" y="3186432"/>
                    <a:pt x="1045210" y="3187702"/>
                    <a:pt x="1045210" y="3188972"/>
                  </a:cubicBezTo>
                  <a:cubicBezTo>
                    <a:pt x="1045210" y="3192782"/>
                    <a:pt x="1049020" y="3195322"/>
                    <a:pt x="1052830" y="3195322"/>
                  </a:cubicBezTo>
                  <a:cubicBezTo>
                    <a:pt x="1057910" y="3196592"/>
                    <a:pt x="1061720" y="3196592"/>
                    <a:pt x="1066800" y="3197862"/>
                  </a:cubicBezTo>
                  <a:cubicBezTo>
                    <a:pt x="1068070" y="3197862"/>
                    <a:pt x="1068070" y="3200402"/>
                    <a:pt x="1069340" y="3200402"/>
                  </a:cubicBezTo>
                  <a:cubicBezTo>
                    <a:pt x="1070610" y="3202942"/>
                    <a:pt x="1071880" y="3206752"/>
                    <a:pt x="1076960" y="3204212"/>
                  </a:cubicBezTo>
                  <a:cubicBezTo>
                    <a:pt x="1079500" y="3202942"/>
                    <a:pt x="1087120" y="3205482"/>
                    <a:pt x="1088390" y="3208022"/>
                  </a:cubicBezTo>
                  <a:cubicBezTo>
                    <a:pt x="1090930" y="3216912"/>
                    <a:pt x="1099820" y="3216912"/>
                    <a:pt x="1106170" y="3219452"/>
                  </a:cubicBezTo>
                  <a:cubicBezTo>
                    <a:pt x="1107440" y="3219452"/>
                    <a:pt x="1108710" y="3219452"/>
                    <a:pt x="1108710" y="3220722"/>
                  </a:cubicBezTo>
                  <a:cubicBezTo>
                    <a:pt x="1112520" y="3225802"/>
                    <a:pt x="1117600" y="3227072"/>
                    <a:pt x="1122680" y="3229612"/>
                  </a:cubicBezTo>
                  <a:cubicBezTo>
                    <a:pt x="1127760" y="3232152"/>
                    <a:pt x="1132840" y="3237232"/>
                    <a:pt x="1137920" y="3242312"/>
                  </a:cubicBezTo>
                  <a:lnTo>
                    <a:pt x="1144270" y="3248662"/>
                  </a:lnTo>
                  <a:cubicBezTo>
                    <a:pt x="1145540" y="3249932"/>
                    <a:pt x="1146810" y="3249932"/>
                    <a:pt x="1148080" y="3249932"/>
                  </a:cubicBezTo>
                  <a:cubicBezTo>
                    <a:pt x="1151890" y="3249932"/>
                    <a:pt x="1155700" y="3248662"/>
                    <a:pt x="1158240" y="3252472"/>
                  </a:cubicBezTo>
                  <a:cubicBezTo>
                    <a:pt x="1158240" y="3252472"/>
                    <a:pt x="1159510" y="3253742"/>
                    <a:pt x="1160780" y="3253742"/>
                  </a:cubicBezTo>
                  <a:cubicBezTo>
                    <a:pt x="1170940" y="3252472"/>
                    <a:pt x="1177290" y="3258822"/>
                    <a:pt x="1183640" y="3265172"/>
                  </a:cubicBezTo>
                  <a:cubicBezTo>
                    <a:pt x="1186180" y="3267712"/>
                    <a:pt x="1191260" y="3268982"/>
                    <a:pt x="1193800" y="3268982"/>
                  </a:cubicBezTo>
                  <a:cubicBezTo>
                    <a:pt x="1201420" y="3271522"/>
                    <a:pt x="1210310" y="3272792"/>
                    <a:pt x="1216660" y="3277872"/>
                  </a:cubicBezTo>
                  <a:cubicBezTo>
                    <a:pt x="1220470" y="3280412"/>
                    <a:pt x="1225550" y="3284222"/>
                    <a:pt x="1229360" y="3284222"/>
                  </a:cubicBezTo>
                  <a:cubicBezTo>
                    <a:pt x="1235710" y="3284222"/>
                    <a:pt x="1238250" y="3289302"/>
                    <a:pt x="1240790" y="3293112"/>
                  </a:cubicBezTo>
                  <a:cubicBezTo>
                    <a:pt x="1248410" y="3294382"/>
                    <a:pt x="1256030" y="3294382"/>
                    <a:pt x="1259840" y="3302002"/>
                  </a:cubicBezTo>
                  <a:cubicBezTo>
                    <a:pt x="1259840" y="3303272"/>
                    <a:pt x="1261110" y="3303272"/>
                    <a:pt x="1262380" y="3303272"/>
                  </a:cubicBezTo>
                  <a:cubicBezTo>
                    <a:pt x="1267460" y="3304542"/>
                    <a:pt x="1272540" y="3305812"/>
                    <a:pt x="1277620" y="3308352"/>
                  </a:cubicBezTo>
                  <a:cubicBezTo>
                    <a:pt x="1280160" y="3309622"/>
                    <a:pt x="1282700" y="3312162"/>
                    <a:pt x="1286510" y="3314702"/>
                  </a:cubicBezTo>
                  <a:cubicBezTo>
                    <a:pt x="1287780" y="3314702"/>
                    <a:pt x="1287780" y="3315972"/>
                    <a:pt x="1289050" y="3315972"/>
                  </a:cubicBezTo>
                  <a:cubicBezTo>
                    <a:pt x="1297940" y="3315972"/>
                    <a:pt x="1300480" y="3322322"/>
                    <a:pt x="1305560" y="3327402"/>
                  </a:cubicBezTo>
                  <a:cubicBezTo>
                    <a:pt x="1313180" y="3333752"/>
                    <a:pt x="1322070" y="3340102"/>
                    <a:pt x="1328420" y="3347722"/>
                  </a:cubicBezTo>
                  <a:cubicBezTo>
                    <a:pt x="1332230" y="3352802"/>
                    <a:pt x="1338580" y="3355342"/>
                    <a:pt x="1342390" y="3357882"/>
                  </a:cubicBezTo>
                  <a:lnTo>
                    <a:pt x="1350010" y="3361692"/>
                  </a:lnTo>
                  <a:cubicBezTo>
                    <a:pt x="1352550" y="3364232"/>
                    <a:pt x="1355090" y="3366772"/>
                    <a:pt x="1358900" y="3369312"/>
                  </a:cubicBezTo>
                  <a:cubicBezTo>
                    <a:pt x="1362710" y="3370582"/>
                    <a:pt x="1363980" y="3375662"/>
                    <a:pt x="1369060" y="3374392"/>
                  </a:cubicBezTo>
                  <a:cubicBezTo>
                    <a:pt x="1371600" y="3374392"/>
                    <a:pt x="1374140" y="3375662"/>
                    <a:pt x="1376680" y="3376932"/>
                  </a:cubicBezTo>
                  <a:cubicBezTo>
                    <a:pt x="1380490" y="3379472"/>
                    <a:pt x="1381760" y="3382012"/>
                    <a:pt x="1386840" y="3382012"/>
                  </a:cubicBezTo>
                  <a:cubicBezTo>
                    <a:pt x="1389380" y="3382012"/>
                    <a:pt x="1391920" y="3384552"/>
                    <a:pt x="1393190" y="3385822"/>
                  </a:cubicBezTo>
                  <a:cubicBezTo>
                    <a:pt x="1399540" y="3388362"/>
                    <a:pt x="1405890" y="3388362"/>
                    <a:pt x="1409700" y="3380742"/>
                  </a:cubicBezTo>
                  <a:lnTo>
                    <a:pt x="1410970" y="3379472"/>
                  </a:lnTo>
                  <a:cubicBezTo>
                    <a:pt x="1416050" y="3382012"/>
                    <a:pt x="1416050" y="3376932"/>
                    <a:pt x="1417320" y="3374392"/>
                  </a:cubicBezTo>
                  <a:cubicBezTo>
                    <a:pt x="1418590" y="3373122"/>
                    <a:pt x="1421130" y="3371852"/>
                    <a:pt x="1422400" y="3370582"/>
                  </a:cubicBezTo>
                  <a:cubicBezTo>
                    <a:pt x="1424940" y="3368042"/>
                    <a:pt x="1427480" y="3366772"/>
                    <a:pt x="1431290" y="3364232"/>
                  </a:cubicBezTo>
                  <a:cubicBezTo>
                    <a:pt x="1432560" y="3362962"/>
                    <a:pt x="1435100" y="3361692"/>
                    <a:pt x="1436370" y="3361692"/>
                  </a:cubicBezTo>
                  <a:cubicBezTo>
                    <a:pt x="1442720" y="3361692"/>
                    <a:pt x="1446530" y="3359152"/>
                    <a:pt x="1451610" y="3354072"/>
                  </a:cubicBezTo>
                  <a:cubicBezTo>
                    <a:pt x="1455420" y="3350262"/>
                    <a:pt x="1461770" y="3347722"/>
                    <a:pt x="1466850" y="3345182"/>
                  </a:cubicBezTo>
                  <a:cubicBezTo>
                    <a:pt x="1471930" y="3342642"/>
                    <a:pt x="1477010" y="3340102"/>
                    <a:pt x="1483360" y="3338832"/>
                  </a:cubicBezTo>
                  <a:cubicBezTo>
                    <a:pt x="1487170" y="3337562"/>
                    <a:pt x="1490980" y="3337562"/>
                    <a:pt x="1494790" y="3337562"/>
                  </a:cubicBezTo>
                  <a:lnTo>
                    <a:pt x="1497330" y="3337562"/>
                  </a:lnTo>
                  <a:cubicBezTo>
                    <a:pt x="1502410" y="3335021"/>
                    <a:pt x="1507490" y="3331212"/>
                    <a:pt x="1513840" y="3328671"/>
                  </a:cubicBezTo>
                  <a:lnTo>
                    <a:pt x="1517650" y="3328671"/>
                  </a:lnTo>
                  <a:cubicBezTo>
                    <a:pt x="1524000" y="3331212"/>
                    <a:pt x="1530350" y="3331212"/>
                    <a:pt x="1536700" y="3326131"/>
                  </a:cubicBezTo>
                  <a:cubicBezTo>
                    <a:pt x="1537970" y="3324861"/>
                    <a:pt x="1540510" y="3323591"/>
                    <a:pt x="1541780" y="3322321"/>
                  </a:cubicBezTo>
                  <a:cubicBezTo>
                    <a:pt x="1548130" y="3324862"/>
                    <a:pt x="1554480" y="3329942"/>
                    <a:pt x="1562100" y="3329942"/>
                  </a:cubicBezTo>
                  <a:cubicBezTo>
                    <a:pt x="1564640" y="3329942"/>
                    <a:pt x="1568450" y="3328671"/>
                    <a:pt x="1570990" y="3327401"/>
                  </a:cubicBezTo>
                  <a:cubicBezTo>
                    <a:pt x="1576070" y="3327401"/>
                    <a:pt x="1581150" y="3327401"/>
                    <a:pt x="1584960" y="3326131"/>
                  </a:cubicBezTo>
                  <a:cubicBezTo>
                    <a:pt x="1590040" y="3324861"/>
                    <a:pt x="1596390" y="3326131"/>
                    <a:pt x="1601470" y="3323591"/>
                  </a:cubicBezTo>
                  <a:cubicBezTo>
                    <a:pt x="1604010" y="3317241"/>
                    <a:pt x="1605280" y="3317241"/>
                    <a:pt x="1611630" y="3318511"/>
                  </a:cubicBezTo>
                  <a:cubicBezTo>
                    <a:pt x="1619250" y="3319781"/>
                    <a:pt x="1624330" y="3318511"/>
                    <a:pt x="1629410" y="3312161"/>
                  </a:cubicBezTo>
                  <a:cubicBezTo>
                    <a:pt x="1631950" y="3308351"/>
                    <a:pt x="1638300" y="3308351"/>
                    <a:pt x="1642110" y="3305811"/>
                  </a:cubicBezTo>
                  <a:cubicBezTo>
                    <a:pt x="1643380" y="3305811"/>
                    <a:pt x="1644650" y="3304541"/>
                    <a:pt x="1645920" y="3304541"/>
                  </a:cubicBezTo>
                  <a:cubicBezTo>
                    <a:pt x="1648460" y="3303271"/>
                    <a:pt x="1649730" y="3303271"/>
                    <a:pt x="1652270" y="3302001"/>
                  </a:cubicBezTo>
                  <a:cubicBezTo>
                    <a:pt x="1658620" y="3299461"/>
                    <a:pt x="1664970" y="3298191"/>
                    <a:pt x="1671320" y="3294381"/>
                  </a:cubicBezTo>
                  <a:cubicBezTo>
                    <a:pt x="1677670" y="3290571"/>
                    <a:pt x="1682750" y="3288031"/>
                    <a:pt x="1689100" y="3293111"/>
                  </a:cubicBezTo>
                  <a:lnTo>
                    <a:pt x="1691640" y="3293111"/>
                  </a:lnTo>
                  <a:cubicBezTo>
                    <a:pt x="1694180" y="3291841"/>
                    <a:pt x="1695450" y="3291841"/>
                    <a:pt x="1697990" y="3290571"/>
                  </a:cubicBezTo>
                  <a:cubicBezTo>
                    <a:pt x="1697990" y="3286761"/>
                    <a:pt x="1697990" y="3281681"/>
                    <a:pt x="1703070" y="3277871"/>
                  </a:cubicBezTo>
                  <a:cubicBezTo>
                    <a:pt x="1704340" y="3276601"/>
                    <a:pt x="1704340" y="3274061"/>
                    <a:pt x="1706880" y="3272791"/>
                  </a:cubicBezTo>
                  <a:cubicBezTo>
                    <a:pt x="1709420" y="3270251"/>
                    <a:pt x="1713230" y="3270251"/>
                    <a:pt x="1715770" y="3271521"/>
                  </a:cubicBezTo>
                  <a:cubicBezTo>
                    <a:pt x="1717040" y="3272791"/>
                    <a:pt x="1719580" y="3271521"/>
                    <a:pt x="1720849" y="3271521"/>
                  </a:cubicBezTo>
                  <a:cubicBezTo>
                    <a:pt x="1728470" y="3270251"/>
                    <a:pt x="1737360" y="3270251"/>
                    <a:pt x="1744979" y="3268981"/>
                  </a:cubicBezTo>
                  <a:cubicBezTo>
                    <a:pt x="1752599" y="3267710"/>
                    <a:pt x="1760219" y="3266440"/>
                    <a:pt x="1767839" y="3263901"/>
                  </a:cubicBezTo>
                  <a:cubicBezTo>
                    <a:pt x="1772919" y="3261360"/>
                    <a:pt x="1777999" y="3262631"/>
                    <a:pt x="1783079" y="3262631"/>
                  </a:cubicBezTo>
                  <a:cubicBezTo>
                    <a:pt x="1793239" y="3263901"/>
                    <a:pt x="1802129" y="3263901"/>
                    <a:pt x="1811019" y="3258821"/>
                  </a:cubicBezTo>
                  <a:lnTo>
                    <a:pt x="1808479" y="3256281"/>
                  </a:lnTo>
                  <a:cubicBezTo>
                    <a:pt x="1811019" y="3255010"/>
                    <a:pt x="1813559" y="3255010"/>
                    <a:pt x="1817369" y="3255010"/>
                  </a:cubicBezTo>
                  <a:cubicBezTo>
                    <a:pt x="1819909" y="3258820"/>
                    <a:pt x="1823719" y="3256281"/>
                    <a:pt x="1826259" y="3253740"/>
                  </a:cubicBezTo>
                  <a:cubicBezTo>
                    <a:pt x="1830069" y="3249930"/>
                    <a:pt x="1833879" y="3251200"/>
                    <a:pt x="1838959" y="3251200"/>
                  </a:cubicBezTo>
                  <a:cubicBezTo>
                    <a:pt x="1844039" y="3252470"/>
                    <a:pt x="1850389" y="3249930"/>
                    <a:pt x="1856739" y="3248660"/>
                  </a:cubicBezTo>
                  <a:cubicBezTo>
                    <a:pt x="1858009" y="3248660"/>
                    <a:pt x="1859279" y="3246120"/>
                    <a:pt x="1859279" y="3244850"/>
                  </a:cubicBezTo>
                  <a:cubicBezTo>
                    <a:pt x="1861819" y="3244850"/>
                    <a:pt x="1864359" y="3243580"/>
                    <a:pt x="1868169" y="3243580"/>
                  </a:cubicBezTo>
                  <a:lnTo>
                    <a:pt x="1873249" y="3243580"/>
                  </a:lnTo>
                  <a:cubicBezTo>
                    <a:pt x="1878329" y="3246120"/>
                    <a:pt x="1883409" y="3246120"/>
                    <a:pt x="1888489" y="3243580"/>
                  </a:cubicBezTo>
                  <a:cubicBezTo>
                    <a:pt x="1889759" y="3242310"/>
                    <a:pt x="1892299" y="3242310"/>
                    <a:pt x="1893569" y="3242310"/>
                  </a:cubicBezTo>
                  <a:cubicBezTo>
                    <a:pt x="1897379" y="3241040"/>
                    <a:pt x="1901189" y="3242310"/>
                    <a:pt x="1903729" y="3238500"/>
                  </a:cubicBezTo>
                  <a:cubicBezTo>
                    <a:pt x="1904999" y="3237230"/>
                    <a:pt x="1907539" y="3238500"/>
                    <a:pt x="1910079" y="3237230"/>
                  </a:cubicBezTo>
                  <a:lnTo>
                    <a:pt x="1946910" y="3237230"/>
                  </a:lnTo>
                  <a:cubicBezTo>
                    <a:pt x="1951990" y="3237230"/>
                    <a:pt x="1958340" y="3238500"/>
                    <a:pt x="1963420" y="3239770"/>
                  </a:cubicBezTo>
                  <a:cubicBezTo>
                    <a:pt x="1969770" y="3241040"/>
                    <a:pt x="1974850" y="3239770"/>
                    <a:pt x="1979930" y="3238500"/>
                  </a:cubicBezTo>
                  <a:lnTo>
                    <a:pt x="1988820" y="3238500"/>
                  </a:lnTo>
                  <a:cubicBezTo>
                    <a:pt x="1992630" y="3238500"/>
                    <a:pt x="1996440" y="3239770"/>
                    <a:pt x="2000250" y="3238500"/>
                  </a:cubicBezTo>
                  <a:cubicBezTo>
                    <a:pt x="2002790" y="3238500"/>
                    <a:pt x="2004060" y="3235960"/>
                    <a:pt x="2005330" y="3233420"/>
                  </a:cubicBezTo>
                  <a:cubicBezTo>
                    <a:pt x="2007870" y="3229610"/>
                    <a:pt x="2011680" y="3228340"/>
                    <a:pt x="2016760" y="3228340"/>
                  </a:cubicBezTo>
                  <a:cubicBezTo>
                    <a:pt x="2020570" y="3228340"/>
                    <a:pt x="2024380" y="3227070"/>
                    <a:pt x="2028190" y="3225800"/>
                  </a:cubicBezTo>
                  <a:lnTo>
                    <a:pt x="2030730" y="3225800"/>
                  </a:lnTo>
                  <a:cubicBezTo>
                    <a:pt x="2035810" y="3233420"/>
                    <a:pt x="2043430" y="3228340"/>
                    <a:pt x="2049780" y="3229610"/>
                  </a:cubicBezTo>
                  <a:lnTo>
                    <a:pt x="2052320" y="3229610"/>
                  </a:lnTo>
                  <a:cubicBezTo>
                    <a:pt x="2057399" y="3232150"/>
                    <a:pt x="2063749" y="3234690"/>
                    <a:pt x="2068830" y="3235960"/>
                  </a:cubicBezTo>
                  <a:cubicBezTo>
                    <a:pt x="2075180" y="3237230"/>
                    <a:pt x="2080260" y="3243580"/>
                    <a:pt x="2085340" y="3243580"/>
                  </a:cubicBezTo>
                  <a:cubicBezTo>
                    <a:pt x="2094230" y="3243580"/>
                    <a:pt x="2101850" y="3249930"/>
                    <a:pt x="2109470" y="3251200"/>
                  </a:cubicBezTo>
                  <a:cubicBezTo>
                    <a:pt x="2115820" y="3252470"/>
                    <a:pt x="2122170" y="3255010"/>
                    <a:pt x="2128520" y="3257550"/>
                  </a:cubicBezTo>
                  <a:cubicBezTo>
                    <a:pt x="2131060" y="3258820"/>
                    <a:pt x="2134870" y="3257550"/>
                    <a:pt x="2137410" y="3257550"/>
                  </a:cubicBezTo>
                  <a:cubicBezTo>
                    <a:pt x="2145030" y="3258820"/>
                    <a:pt x="2152649" y="3258820"/>
                    <a:pt x="2160270" y="3260090"/>
                  </a:cubicBezTo>
                  <a:lnTo>
                    <a:pt x="2161540" y="3260090"/>
                  </a:lnTo>
                  <a:cubicBezTo>
                    <a:pt x="2170430" y="3258820"/>
                    <a:pt x="2179320" y="3261360"/>
                    <a:pt x="2188210" y="3261360"/>
                  </a:cubicBezTo>
                  <a:cubicBezTo>
                    <a:pt x="2189480" y="3035300"/>
                    <a:pt x="2183130" y="2809240"/>
                    <a:pt x="2175510" y="2583181"/>
                  </a:cubicBezTo>
                  <a:cubicBezTo>
                    <a:pt x="2167890" y="2368551"/>
                    <a:pt x="2160270" y="2153920"/>
                    <a:pt x="2159000" y="1939291"/>
                  </a:cubicBezTo>
                  <a:cubicBezTo>
                    <a:pt x="2159000" y="1831341"/>
                    <a:pt x="2160270" y="1724661"/>
                    <a:pt x="2162810" y="1616711"/>
                  </a:cubicBezTo>
                  <a:cubicBezTo>
                    <a:pt x="2166620" y="1508761"/>
                    <a:pt x="2174240" y="1400811"/>
                    <a:pt x="2179320" y="1292861"/>
                  </a:cubicBezTo>
                  <a:cubicBezTo>
                    <a:pt x="2194560" y="951231"/>
                    <a:pt x="2185670" y="608331"/>
                    <a:pt x="2180590" y="266701"/>
                  </a:cubicBezTo>
                  <a:cubicBezTo>
                    <a:pt x="2176780" y="265431"/>
                    <a:pt x="2174240" y="264161"/>
                    <a:pt x="2171700" y="262891"/>
                  </a:cubicBezTo>
                  <a:cubicBezTo>
                    <a:pt x="2167890" y="260351"/>
                    <a:pt x="2164080" y="259081"/>
                    <a:pt x="2159000" y="260351"/>
                  </a:cubicBezTo>
                  <a:lnTo>
                    <a:pt x="2151380" y="260351"/>
                  </a:lnTo>
                  <a:cubicBezTo>
                    <a:pt x="2147570" y="260351"/>
                    <a:pt x="2142490" y="260351"/>
                    <a:pt x="2139950" y="265431"/>
                  </a:cubicBezTo>
                  <a:cubicBezTo>
                    <a:pt x="2139950" y="265431"/>
                    <a:pt x="2138680" y="266701"/>
                    <a:pt x="2137410" y="266701"/>
                  </a:cubicBezTo>
                  <a:lnTo>
                    <a:pt x="2132330" y="266701"/>
                  </a:lnTo>
                  <a:cubicBezTo>
                    <a:pt x="2131060" y="264161"/>
                    <a:pt x="2133600" y="259081"/>
                    <a:pt x="2127250" y="260351"/>
                  </a:cubicBezTo>
                  <a:cubicBezTo>
                    <a:pt x="2124710" y="260351"/>
                    <a:pt x="2120900" y="261621"/>
                    <a:pt x="2118360" y="261621"/>
                  </a:cubicBezTo>
                  <a:lnTo>
                    <a:pt x="2099310" y="261621"/>
                  </a:lnTo>
                  <a:cubicBezTo>
                    <a:pt x="2098040" y="259081"/>
                    <a:pt x="2096770" y="256541"/>
                    <a:pt x="2094230" y="252731"/>
                  </a:cubicBezTo>
                  <a:cubicBezTo>
                    <a:pt x="2092960" y="250191"/>
                    <a:pt x="2091690" y="248921"/>
                    <a:pt x="2087880" y="251461"/>
                  </a:cubicBezTo>
                  <a:cubicBezTo>
                    <a:pt x="2085340" y="252731"/>
                    <a:pt x="2084070" y="252731"/>
                    <a:pt x="2082800" y="250191"/>
                  </a:cubicBezTo>
                  <a:cubicBezTo>
                    <a:pt x="2078990" y="243841"/>
                    <a:pt x="2075180" y="238761"/>
                    <a:pt x="2067560" y="237491"/>
                  </a:cubicBezTo>
                  <a:cubicBezTo>
                    <a:pt x="2066290" y="237491"/>
                    <a:pt x="2065020" y="234950"/>
                    <a:pt x="2063750" y="233681"/>
                  </a:cubicBezTo>
                  <a:cubicBezTo>
                    <a:pt x="2061210" y="231141"/>
                    <a:pt x="2059940" y="228601"/>
                    <a:pt x="2056130" y="228601"/>
                  </a:cubicBezTo>
                  <a:cubicBezTo>
                    <a:pt x="2054860" y="228601"/>
                    <a:pt x="2052320" y="226061"/>
                    <a:pt x="2052320" y="224791"/>
                  </a:cubicBezTo>
                  <a:cubicBezTo>
                    <a:pt x="2051050" y="219711"/>
                    <a:pt x="2051050" y="215901"/>
                    <a:pt x="2051050" y="210821"/>
                  </a:cubicBezTo>
                  <a:cubicBezTo>
                    <a:pt x="2049780" y="205741"/>
                    <a:pt x="2047240" y="200661"/>
                    <a:pt x="2043430" y="198121"/>
                  </a:cubicBezTo>
                  <a:cubicBezTo>
                    <a:pt x="2037080" y="194311"/>
                    <a:pt x="2032000" y="189231"/>
                    <a:pt x="2025650" y="185421"/>
                  </a:cubicBezTo>
                  <a:cubicBezTo>
                    <a:pt x="2024380" y="184151"/>
                    <a:pt x="2021840" y="182881"/>
                    <a:pt x="2019300" y="182881"/>
                  </a:cubicBezTo>
                  <a:cubicBezTo>
                    <a:pt x="2015490" y="181611"/>
                    <a:pt x="2011680" y="180341"/>
                    <a:pt x="2007870" y="180341"/>
                  </a:cubicBezTo>
                  <a:cubicBezTo>
                    <a:pt x="2004060" y="180341"/>
                    <a:pt x="1998980" y="180341"/>
                    <a:pt x="1995170" y="182881"/>
                  </a:cubicBezTo>
                  <a:cubicBezTo>
                    <a:pt x="1987550" y="186691"/>
                    <a:pt x="1981200" y="181611"/>
                    <a:pt x="1974850" y="181611"/>
                  </a:cubicBezTo>
                  <a:cubicBezTo>
                    <a:pt x="1968500" y="180341"/>
                    <a:pt x="1962150" y="177801"/>
                    <a:pt x="1957070" y="176531"/>
                  </a:cubicBezTo>
                  <a:lnTo>
                    <a:pt x="1940560" y="176531"/>
                  </a:lnTo>
                  <a:cubicBezTo>
                    <a:pt x="1926590" y="179071"/>
                    <a:pt x="1915160" y="171451"/>
                    <a:pt x="1901190" y="170181"/>
                  </a:cubicBezTo>
                  <a:cubicBezTo>
                    <a:pt x="1897380" y="170181"/>
                    <a:pt x="1893570" y="166371"/>
                    <a:pt x="1889760" y="163831"/>
                  </a:cubicBezTo>
                  <a:cubicBezTo>
                    <a:pt x="1887220" y="161291"/>
                    <a:pt x="1884680" y="161291"/>
                    <a:pt x="1880870" y="162561"/>
                  </a:cubicBezTo>
                  <a:cubicBezTo>
                    <a:pt x="1875790" y="163831"/>
                    <a:pt x="1870710" y="162561"/>
                    <a:pt x="1865630" y="163831"/>
                  </a:cubicBezTo>
                  <a:cubicBezTo>
                    <a:pt x="1858010" y="166371"/>
                    <a:pt x="1851660" y="160021"/>
                    <a:pt x="1844040" y="160021"/>
                  </a:cubicBezTo>
                  <a:cubicBezTo>
                    <a:pt x="1837690" y="161291"/>
                    <a:pt x="1831340" y="161291"/>
                    <a:pt x="1824990" y="162561"/>
                  </a:cubicBezTo>
                  <a:lnTo>
                    <a:pt x="1809750" y="166371"/>
                  </a:lnTo>
                  <a:cubicBezTo>
                    <a:pt x="1799590" y="171451"/>
                    <a:pt x="1791970" y="165101"/>
                    <a:pt x="1783080" y="162561"/>
                  </a:cubicBezTo>
                  <a:cubicBezTo>
                    <a:pt x="1776730" y="161291"/>
                    <a:pt x="1772920" y="158751"/>
                    <a:pt x="1767840" y="154941"/>
                  </a:cubicBezTo>
                  <a:cubicBezTo>
                    <a:pt x="1762760" y="151131"/>
                    <a:pt x="1757680" y="154941"/>
                    <a:pt x="1753870" y="154941"/>
                  </a:cubicBezTo>
                  <a:cubicBezTo>
                    <a:pt x="1750060" y="154941"/>
                    <a:pt x="1747520" y="158751"/>
                    <a:pt x="1744980" y="160021"/>
                  </a:cubicBezTo>
                  <a:cubicBezTo>
                    <a:pt x="1741170" y="161291"/>
                    <a:pt x="1737360" y="161291"/>
                    <a:pt x="1733550" y="161291"/>
                  </a:cubicBezTo>
                  <a:cubicBezTo>
                    <a:pt x="1729740" y="161291"/>
                    <a:pt x="1724660" y="160021"/>
                    <a:pt x="1720850" y="161291"/>
                  </a:cubicBezTo>
                  <a:cubicBezTo>
                    <a:pt x="1714500" y="163831"/>
                    <a:pt x="1709420" y="167641"/>
                    <a:pt x="1704340" y="170181"/>
                  </a:cubicBezTo>
                  <a:cubicBezTo>
                    <a:pt x="1703070" y="171451"/>
                    <a:pt x="1701800" y="172721"/>
                    <a:pt x="1700530" y="172721"/>
                  </a:cubicBezTo>
                  <a:cubicBezTo>
                    <a:pt x="1691640" y="177801"/>
                    <a:pt x="1681480" y="179071"/>
                    <a:pt x="1670050" y="179071"/>
                  </a:cubicBezTo>
                  <a:cubicBezTo>
                    <a:pt x="1663700" y="179071"/>
                    <a:pt x="1657350" y="179071"/>
                    <a:pt x="1651000" y="177801"/>
                  </a:cubicBezTo>
                  <a:cubicBezTo>
                    <a:pt x="1647190" y="177801"/>
                    <a:pt x="1644650" y="173991"/>
                    <a:pt x="1642110" y="173991"/>
                  </a:cubicBezTo>
                  <a:cubicBezTo>
                    <a:pt x="1633220" y="172720"/>
                    <a:pt x="1625600" y="172720"/>
                    <a:pt x="1616710" y="172720"/>
                  </a:cubicBezTo>
                  <a:cubicBezTo>
                    <a:pt x="1615440" y="172720"/>
                    <a:pt x="1614170" y="173991"/>
                    <a:pt x="1612900" y="173991"/>
                  </a:cubicBezTo>
                  <a:cubicBezTo>
                    <a:pt x="1607820" y="176530"/>
                    <a:pt x="1602740" y="180341"/>
                    <a:pt x="1597660" y="182880"/>
                  </a:cubicBezTo>
                  <a:cubicBezTo>
                    <a:pt x="1588770" y="185420"/>
                    <a:pt x="1579880" y="187960"/>
                    <a:pt x="1570990" y="189230"/>
                  </a:cubicBezTo>
                  <a:lnTo>
                    <a:pt x="1567180" y="189230"/>
                  </a:lnTo>
                  <a:cubicBezTo>
                    <a:pt x="1559560" y="185420"/>
                    <a:pt x="1553210" y="189230"/>
                    <a:pt x="1545590" y="190501"/>
                  </a:cubicBezTo>
                  <a:cubicBezTo>
                    <a:pt x="1537970" y="193041"/>
                    <a:pt x="1530350" y="196851"/>
                    <a:pt x="1522730" y="199391"/>
                  </a:cubicBezTo>
                  <a:cubicBezTo>
                    <a:pt x="1520190" y="200661"/>
                    <a:pt x="1517650" y="199391"/>
                    <a:pt x="1515110" y="198120"/>
                  </a:cubicBezTo>
                  <a:cubicBezTo>
                    <a:pt x="1511300" y="196850"/>
                    <a:pt x="1508760" y="196850"/>
                    <a:pt x="1506220" y="199391"/>
                  </a:cubicBezTo>
                  <a:cubicBezTo>
                    <a:pt x="1504950" y="200661"/>
                    <a:pt x="1503680" y="200661"/>
                    <a:pt x="1502410" y="200661"/>
                  </a:cubicBezTo>
                  <a:cubicBezTo>
                    <a:pt x="1498600" y="201931"/>
                    <a:pt x="1494790" y="201931"/>
                    <a:pt x="1492250" y="203201"/>
                  </a:cubicBezTo>
                  <a:cubicBezTo>
                    <a:pt x="1487170" y="207011"/>
                    <a:pt x="1482090" y="205741"/>
                    <a:pt x="1477010" y="208281"/>
                  </a:cubicBezTo>
                  <a:cubicBezTo>
                    <a:pt x="1471930" y="210821"/>
                    <a:pt x="1466850" y="210821"/>
                    <a:pt x="1463040" y="214631"/>
                  </a:cubicBezTo>
                  <a:cubicBezTo>
                    <a:pt x="1461770" y="215901"/>
                    <a:pt x="1459230" y="215901"/>
                    <a:pt x="1456690" y="215901"/>
                  </a:cubicBezTo>
                  <a:cubicBezTo>
                    <a:pt x="1450340" y="217171"/>
                    <a:pt x="1445260" y="220981"/>
                    <a:pt x="1441450" y="226061"/>
                  </a:cubicBezTo>
                  <a:cubicBezTo>
                    <a:pt x="1436370" y="231141"/>
                    <a:pt x="1431290" y="234951"/>
                    <a:pt x="1426210" y="238761"/>
                  </a:cubicBezTo>
                  <a:cubicBezTo>
                    <a:pt x="1424940" y="240031"/>
                    <a:pt x="1421130" y="240031"/>
                    <a:pt x="1419860" y="240031"/>
                  </a:cubicBezTo>
                  <a:cubicBezTo>
                    <a:pt x="1414780" y="240031"/>
                    <a:pt x="1409700" y="238761"/>
                    <a:pt x="1405890" y="237491"/>
                  </a:cubicBezTo>
                  <a:cubicBezTo>
                    <a:pt x="1403350" y="237491"/>
                    <a:pt x="1402080" y="236220"/>
                    <a:pt x="1399540" y="236220"/>
                  </a:cubicBezTo>
                  <a:cubicBezTo>
                    <a:pt x="1391920" y="240030"/>
                    <a:pt x="1383030" y="237491"/>
                    <a:pt x="1375410" y="237491"/>
                  </a:cubicBezTo>
                  <a:cubicBezTo>
                    <a:pt x="1374140" y="237491"/>
                    <a:pt x="1371600" y="236220"/>
                    <a:pt x="1370330" y="234950"/>
                  </a:cubicBezTo>
                  <a:cubicBezTo>
                    <a:pt x="1365250" y="231141"/>
                    <a:pt x="1360170" y="231141"/>
                    <a:pt x="1355090" y="233680"/>
                  </a:cubicBezTo>
                  <a:cubicBezTo>
                    <a:pt x="1351280" y="234950"/>
                    <a:pt x="1347470" y="234950"/>
                    <a:pt x="1344930" y="232410"/>
                  </a:cubicBezTo>
                  <a:cubicBezTo>
                    <a:pt x="1339850" y="228600"/>
                    <a:pt x="1333500" y="226060"/>
                    <a:pt x="1327150" y="224790"/>
                  </a:cubicBezTo>
                  <a:cubicBezTo>
                    <a:pt x="1322070" y="223520"/>
                    <a:pt x="1316990" y="220980"/>
                    <a:pt x="1311910" y="218440"/>
                  </a:cubicBezTo>
                  <a:cubicBezTo>
                    <a:pt x="1309370" y="217170"/>
                    <a:pt x="1306830" y="218440"/>
                    <a:pt x="1304290" y="218440"/>
                  </a:cubicBezTo>
                  <a:cubicBezTo>
                    <a:pt x="1301750" y="218440"/>
                    <a:pt x="1300480" y="219710"/>
                    <a:pt x="1297940" y="219710"/>
                  </a:cubicBezTo>
                  <a:cubicBezTo>
                    <a:pt x="1290320" y="220980"/>
                    <a:pt x="1282700" y="223520"/>
                    <a:pt x="1276350" y="222250"/>
                  </a:cubicBezTo>
                  <a:cubicBezTo>
                    <a:pt x="1267461" y="219710"/>
                    <a:pt x="1258570" y="220980"/>
                    <a:pt x="1250950" y="215900"/>
                  </a:cubicBezTo>
                  <a:cubicBezTo>
                    <a:pt x="1247140" y="213360"/>
                    <a:pt x="1245870" y="215900"/>
                    <a:pt x="1243330" y="215900"/>
                  </a:cubicBezTo>
                  <a:cubicBezTo>
                    <a:pt x="1242061" y="215900"/>
                    <a:pt x="1240791" y="215900"/>
                    <a:pt x="1238250" y="217170"/>
                  </a:cubicBezTo>
                  <a:cubicBezTo>
                    <a:pt x="1236980" y="220980"/>
                    <a:pt x="1231900" y="223520"/>
                    <a:pt x="1225550" y="220980"/>
                  </a:cubicBezTo>
                  <a:cubicBezTo>
                    <a:pt x="1221740" y="219710"/>
                    <a:pt x="1219200" y="219710"/>
                    <a:pt x="1215390" y="220980"/>
                  </a:cubicBezTo>
                  <a:cubicBezTo>
                    <a:pt x="1211580" y="222250"/>
                    <a:pt x="1207770" y="222250"/>
                    <a:pt x="1202690" y="223520"/>
                  </a:cubicBezTo>
                  <a:lnTo>
                    <a:pt x="1201420" y="223520"/>
                  </a:lnTo>
                  <a:cubicBezTo>
                    <a:pt x="1191260" y="229870"/>
                    <a:pt x="1181100" y="224791"/>
                    <a:pt x="1169670" y="224791"/>
                  </a:cubicBezTo>
                  <a:lnTo>
                    <a:pt x="1163320" y="224791"/>
                  </a:lnTo>
                  <a:cubicBezTo>
                    <a:pt x="1155700" y="226061"/>
                    <a:pt x="1151890" y="219711"/>
                    <a:pt x="1146810" y="215900"/>
                  </a:cubicBezTo>
                  <a:cubicBezTo>
                    <a:pt x="1141730" y="212090"/>
                    <a:pt x="1136650" y="207010"/>
                    <a:pt x="1131570" y="204470"/>
                  </a:cubicBezTo>
                  <a:cubicBezTo>
                    <a:pt x="1130300" y="203200"/>
                    <a:pt x="1126490" y="204470"/>
                    <a:pt x="1123950" y="204470"/>
                  </a:cubicBezTo>
                  <a:lnTo>
                    <a:pt x="1112520" y="204470"/>
                  </a:lnTo>
                  <a:lnTo>
                    <a:pt x="1111250" y="203200"/>
                  </a:lnTo>
                  <a:cubicBezTo>
                    <a:pt x="1102361" y="205741"/>
                    <a:pt x="1097280" y="200660"/>
                    <a:pt x="1090930" y="195580"/>
                  </a:cubicBezTo>
                  <a:cubicBezTo>
                    <a:pt x="1087120" y="193040"/>
                    <a:pt x="1082041" y="190500"/>
                    <a:pt x="1078230" y="189230"/>
                  </a:cubicBezTo>
                  <a:cubicBezTo>
                    <a:pt x="1073150" y="186690"/>
                    <a:pt x="1066800" y="185420"/>
                    <a:pt x="1064261" y="179070"/>
                  </a:cubicBezTo>
                  <a:cubicBezTo>
                    <a:pt x="1062991" y="176530"/>
                    <a:pt x="1060450" y="176530"/>
                    <a:pt x="1059180" y="173990"/>
                  </a:cubicBezTo>
                  <a:cubicBezTo>
                    <a:pt x="1057911" y="171450"/>
                    <a:pt x="1056641" y="168910"/>
                    <a:pt x="1056641" y="167640"/>
                  </a:cubicBezTo>
                  <a:cubicBezTo>
                    <a:pt x="1056641" y="165100"/>
                    <a:pt x="1057911" y="162560"/>
                    <a:pt x="1059180" y="160020"/>
                  </a:cubicBezTo>
                  <a:cubicBezTo>
                    <a:pt x="1060450" y="156210"/>
                    <a:pt x="1057911" y="152400"/>
                    <a:pt x="1054100" y="149860"/>
                  </a:cubicBezTo>
                  <a:cubicBezTo>
                    <a:pt x="1052830" y="148590"/>
                    <a:pt x="1050290" y="148590"/>
                    <a:pt x="1050290" y="147320"/>
                  </a:cubicBezTo>
                  <a:cubicBezTo>
                    <a:pt x="1047750" y="139700"/>
                    <a:pt x="1041400" y="137160"/>
                    <a:pt x="1036320" y="130810"/>
                  </a:cubicBezTo>
                  <a:cubicBezTo>
                    <a:pt x="1032510" y="127000"/>
                    <a:pt x="1029970" y="121920"/>
                    <a:pt x="1027430" y="116840"/>
                  </a:cubicBezTo>
                  <a:cubicBezTo>
                    <a:pt x="1024891" y="114300"/>
                    <a:pt x="1023620" y="111760"/>
                    <a:pt x="1019811" y="109220"/>
                  </a:cubicBezTo>
                  <a:cubicBezTo>
                    <a:pt x="1010921" y="105410"/>
                    <a:pt x="1002030" y="101600"/>
                    <a:pt x="993141" y="96520"/>
                  </a:cubicBezTo>
                  <a:cubicBezTo>
                    <a:pt x="993141" y="106680"/>
                    <a:pt x="990601" y="104140"/>
                    <a:pt x="989330" y="101600"/>
                  </a:cubicBezTo>
                  <a:cubicBezTo>
                    <a:pt x="989330" y="97790"/>
                    <a:pt x="986791" y="96520"/>
                    <a:pt x="982980" y="96520"/>
                  </a:cubicBezTo>
                  <a:cubicBezTo>
                    <a:pt x="982980" y="96520"/>
                    <a:pt x="981711" y="96520"/>
                    <a:pt x="981711" y="95250"/>
                  </a:cubicBezTo>
                  <a:cubicBezTo>
                    <a:pt x="980441" y="87630"/>
                    <a:pt x="974091" y="90170"/>
                    <a:pt x="970280" y="88900"/>
                  </a:cubicBezTo>
                  <a:cubicBezTo>
                    <a:pt x="967741" y="87630"/>
                    <a:pt x="965200" y="86360"/>
                    <a:pt x="962661" y="87630"/>
                  </a:cubicBezTo>
                  <a:cubicBezTo>
                    <a:pt x="957580" y="88900"/>
                    <a:pt x="953771" y="85090"/>
                    <a:pt x="948691" y="83820"/>
                  </a:cubicBezTo>
                  <a:cubicBezTo>
                    <a:pt x="947421" y="83820"/>
                    <a:pt x="946151" y="83820"/>
                    <a:pt x="944880" y="85090"/>
                  </a:cubicBezTo>
                  <a:cubicBezTo>
                    <a:pt x="942341" y="87630"/>
                    <a:pt x="939800" y="87630"/>
                    <a:pt x="935991" y="85090"/>
                  </a:cubicBezTo>
                  <a:cubicBezTo>
                    <a:pt x="930911" y="81280"/>
                    <a:pt x="925830" y="81280"/>
                    <a:pt x="919480" y="83820"/>
                  </a:cubicBezTo>
                  <a:cubicBezTo>
                    <a:pt x="916941" y="85090"/>
                    <a:pt x="914400" y="85090"/>
                    <a:pt x="911861" y="83820"/>
                  </a:cubicBezTo>
                  <a:cubicBezTo>
                    <a:pt x="906780" y="81280"/>
                    <a:pt x="901700" y="77470"/>
                    <a:pt x="895350" y="74930"/>
                  </a:cubicBezTo>
                  <a:cubicBezTo>
                    <a:pt x="894080" y="74930"/>
                    <a:pt x="892811" y="73660"/>
                    <a:pt x="891540" y="73660"/>
                  </a:cubicBezTo>
                  <a:cubicBezTo>
                    <a:pt x="883920" y="74930"/>
                    <a:pt x="877570" y="72390"/>
                    <a:pt x="869950" y="74930"/>
                  </a:cubicBezTo>
                  <a:cubicBezTo>
                    <a:pt x="866140" y="76200"/>
                    <a:pt x="861061" y="76200"/>
                    <a:pt x="858520" y="81280"/>
                  </a:cubicBezTo>
                  <a:cubicBezTo>
                    <a:pt x="857250" y="82550"/>
                    <a:pt x="853440" y="82550"/>
                    <a:pt x="850900" y="83820"/>
                  </a:cubicBezTo>
                  <a:cubicBezTo>
                    <a:pt x="844550" y="85090"/>
                    <a:pt x="838200" y="86360"/>
                    <a:pt x="831850" y="83820"/>
                  </a:cubicBezTo>
                  <a:cubicBezTo>
                    <a:pt x="826770" y="81280"/>
                    <a:pt x="820420" y="82550"/>
                    <a:pt x="815340" y="81280"/>
                  </a:cubicBezTo>
                  <a:cubicBezTo>
                    <a:pt x="811530" y="80010"/>
                    <a:pt x="808990" y="77470"/>
                    <a:pt x="806450" y="76200"/>
                  </a:cubicBezTo>
                  <a:cubicBezTo>
                    <a:pt x="805180" y="74930"/>
                    <a:pt x="803910" y="73660"/>
                    <a:pt x="802640" y="73660"/>
                  </a:cubicBezTo>
                  <a:cubicBezTo>
                    <a:pt x="795020" y="71120"/>
                    <a:pt x="788670" y="66040"/>
                    <a:pt x="784860" y="59690"/>
                  </a:cubicBezTo>
                  <a:cubicBezTo>
                    <a:pt x="782320" y="55880"/>
                    <a:pt x="778510" y="52070"/>
                    <a:pt x="775970" y="48260"/>
                  </a:cubicBezTo>
                  <a:cubicBezTo>
                    <a:pt x="767080" y="45720"/>
                    <a:pt x="768350" y="35560"/>
                    <a:pt x="763270" y="30480"/>
                  </a:cubicBezTo>
                  <a:cubicBezTo>
                    <a:pt x="759460" y="25400"/>
                    <a:pt x="755650" y="22860"/>
                    <a:pt x="749300" y="21590"/>
                  </a:cubicBezTo>
                  <a:lnTo>
                    <a:pt x="748030" y="21590"/>
                  </a:lnTo>
                  <a:cubicBezTo>
                    <a:pt x="741680" y="16510"/>
                    <a:pt x="735330" y="20320"/>
                    <a:pt x="727710" y="20320"/>
                  </a:cubicBezTo>
                  <a:cubicBezTo>
                    <a:pt x="725170" y="20320"/>
                    <a:pt x="721360" y="17780"/>
                    <a:pt x="718820" y="16510"/>
                  </a:cubicBezTo>
                  <a:cubicBezTo>
                    <a:pt x="717550" y="13970"/>
                    <a:pt x="716280" y="12700"/>
                    <a:pt x="715010" y="12700"/>
                  </a:cubicBezTo>
                  <a:cubicBezTo>
                    <a:pt x="707390" y="11430"/>
                    <a:pt x="701040" y="6350"/>
                    <a:pt x="694690" y="0"/>
                  </a:cubicBezTo>
                  <a:cubicBezTo>
                    <a:pt x="692150" y="1270"/>
                    <a:pt x="689610" y="2540"/>
                    <a:pt x="687070" y="2540"/>
                  </a:cubicBezTo>
                  <a:cubicBezTo>
                    <a:pt x="684530" y="3810"/>
                    <a:pt x="680720" y="3810"/>
                    <a:pt x="676910" y="3810"/>
                  </a:cubicBezTo>
                  <a:cubicBezTo>
                    <a:pt x="671830" y="2540"/>
                    <a:pt x="666750" y="3810"/>
                    <a:pt x="661670" y="7620"/>
                  </a:cubicBezTo>
                  <a:cubicBezTo>
                    <a:pt x="659130" y="8890"/>
                    <a:pt x="657860" y="10160"/>
                    <a:pt x="655320" y="11430"/>
                  </a:cubicBezTo>
                  <a:cubicBezTo>
                    <a:pt x="652780" y="12700"/>
                    <a:pt x="651510" y="15240"/>
                    <a:pt x="648970" y="16510"/>
                  </a:cubicBezTo>
                  <a:cubicBezTo>
                    <a:pt x="647700" y="17780"/>
                    <a:pt x="645160" y="17780"/>
                    <a:pt x="643890" y="19050"/>
                  </a:cubicBezTo>
                  <a:lnTo>
                    <a:pt x="636270" y="22860"/>
                  </a:lnTo>
                  <a:cubicBezTo>
                    <a:pt x="636270" y="22860"/>
                    <a:pt x="635000" y="24130"/>
                    <a:pt x="635000" y="22860"/>
                  </a:cubicBezTo>
                  <a:cubicBezTo>
                    <a:pt x="629920" y="20320"/>
                    <a:pt x="626110" y="25400"/>
                    <a:pt x="622300" y="27940"/>
                  </a:cubicBezTo>
                  <a:cubicBezTo>
                    <a:pt x="618490" y="30480"/>
                    <a:pt x="613410" y="30480"/>
                    <a:pt x="609600" y="33020"/>
                  </a:cubicBezTo>
                  <a:lnTo>
                    <a:pt x="608330" y="33020"/>
                  </a:lnTo>
                  <a:cubicBezTo>
                    <a:pt x="601980" y="34290"/>
                    <a:pt x="595630" y="36830"/>
                    <a:pt x="589280" y="38100"/>
                  </a:cubicBezTo>
                  <a:cubicBezTo>
                    <a:pt x="586740" y="38100"/>
                    <a:pt x="585470" y="39370"/>
                    <a:pt x="582930" y="40640"/>
                  </a:cubicBezTo>
                  <a:cubicBezTo>
                    <a:pt x="579120" y="41910"/>
                    <a:pt x="575310" y="44450"/>
                    <a:pt x="571500" y="45720"/>
                  </a:cubicBezTo>
                  <a:cubicBezTo>
                    <a:pt x="568960" y="46990"/>
                    <a:pt x="565150" y="48260"/>
                    <a:pt x="562610" y="49530"/>
                  </a:cubicBezTo>
                  <a:lnTo>
                    <a:pt x="558800" y="49530"/>
                  </a:lnTo>
                  <a:cubicBezTo>
                    <a:pt x="558800" y="49530"/>
                    <a:pt x="556260" y="49530"/>
                    <a:pt x="554990" y="52070"/>
                  </a:cubicBezTo>
                  <a:cubicBezTo>
                    <a:pt x="549910" y="49530"/>
                    <a:pt x="543560" y="48260"/>
                    <a:pt x="538480" y="45720"/>
                  </a:cubicBezTo>
                  <a:cubicBezTo>
                    <a:pt x="534670" y="44450"/>
                    <a:pt x="525780" y="46990"/>
                    <a:pt x="523240" y="50800"/>
                  </a:cubicBezTo>
                  <a:cubicBezTo>
                    <a:pt x="521970" y="52070"/>
                    <a:pt x="520700" y="53340"/>
                    <a:pt x="519430" y="53340"/>
                  </a:cubicBezTo>
                  <a:cubicBezTo>
                    <a:pt x="518160" y="53340"/>
                    <a:pt x="515620" y="52070"/>
                    <a:pt x="514350" y="52070"/>
                  </a:cubicBezTo>
                  <a:cubicBezTo>
                    <a:pt x="513080" y="52070"/>
                    <a:pt x="511810" y="53340"/>
                    <a:pt x="509270" y="53340"/>
                  </a:cubicBezTo>
                  <a:cubicBezTo>
                    <a:pt x="509270" y="54610"/>
                    <a:pt x="510540" y="55880"/>
                    <a:pt x="510540" y="57150"/>
                  </a:cubicBezTo>
                  <a:cubicBezTo>
                    <a:pt x="506730" y="58420"/>
                    <a:pt x="500380" y="68580"/>
                    <a:pt x="500380" y="73660"/>
                  </a:cubicBezTo>
                  <a:cubicBezTo>
                    <a:pt x="494030" y="76200"/>
                    <a:pt x="486410" y="77470"/>
                    <a:pt x="483870" y="85090"/>
                  </a:cubicBezTo>
                  <a:cubicBezTo>
                    <a:pt x="483870" y="86360"/>
                    <a:pt x="482600" y="86360"/>
                    <a:pt x="482600" y="87630"/>
                  </a:cubicBezTo>
                  <a:cubicBezTo>
                    <a:pt x="474980" y="88900"/>
                    <a:pt x="473710" y="96520"/>
                    <a:pt x="469900" y="102870"/>
                  </a:cubicBezTo>
                  <a:lnTo>
                    <a:pt x="469900" y="105410"/>
                  </a:lnTo>
                  <a:cubicBezTo>
                    <a:pt x="468630" y="105410"/>
                    <a:pt x="467360" y="106680"/>
                    <a:pt x="466090" y="106680"/>
                  </a:cubicBezTo>
                  <a:cubicBezTo>
                    <a:pt x="461010" y="109220"/>
                    <a:pt x="458470" y="113030"/>
                    <a:pt x="457200" y="119380"/>
                  </a:cubicBezTo>
                  <a:cubicBezTo>
                    <a:pt x="455930" y="125730"/>
                    <a:pt x="455930" y="130810"/>
                    <a:pt x="454660" y="137160"/>
                  </a:cubicBezTo>
                  <a:cubicBezTo>
                    <a:pt x="452120" y="135890"/>
                    <a:pt x="448310" y="138430"/>
                    <a:pt x="447040" y="134620"/>
                  </a:cubicBezTo>
                  <a:lnTo>
                    <a:pt x="444500" y="134620"/>
                  </a:lnTo>
                  <a:cubicBezTo>
                    <a:pt x="440690" y="139700"/>
                    <a:pt x="436880" y="144780"/>
                    <a:pt x="433070" y="148590"/>
                  </a:cubicBezTo>
                  <a:cubicBezTo>
                    <a:pt x="429260" y="151130"/>
                    <a:pt x="425450" y="152400"/>
                    <a:pt x="420370" y="154940"/>
                  </a:cubicBezTo>
                  <a:lnTo>
                    <a:pt x="420370" y="157480"/>
                  </a:lnTo>
                  <a:cubicBezTo>
                    <a:pt x="415290" y="156210"/>
                    <a:pt x="411480" y="154940"/>
                    <a:pt x="407670" y="152400"/>
                  </a:cubicBezTo>
                  <a:cubicBezTo>
                    <a:pt x="406400" y="152400"/>
                    <a:pt x="405130" y="151130"/>
                    <a:pt x="405130" y="151130"/>
                  </a:cubicBezTo>
                  <a:cubicBezTo>
                    <a:pt x="403860" y="151130"/>
                    <a:pt x="403860" y="149860"/>
                    <a:pt x="403860" y="149860"/>
                  </a:cubicBezTo>
                  <a:cubicBezTo>
                    <a:pt x="402590" y="149860"/>
                    <a:pt x="402590" y="151130"/>
                    <a:pt x="402590" y="152400"/>
                  </a:cubicBezTo>
                  <a:cubicBezTo>
                    <a:pt x="402590" y="157480"/>
                    <a:pt x="400050" y="156210"/>
                    <a:pt x="397510" y="154940"/>
                  </a:cubicBezTo>
                  <a:cubicBezTo>
                    <a:pt x="394970" y="153670"/>
                    <a:pt x="392430" y="153670"/>
                    <a:pt x="391160" y="157480"/>
                  </a:cubicBezTo>
                  <a:cubicBezTo>
                    <a:pt x="391160" y="158750"/>
                    <a:pt x="389890" y="160020"/>
                    <a:pt x="388620" y="160020"/>
                  </a:cubicBezTo>
                  <a:cubicBezTo>
                    <a:pt x="384810" y="161290"/>
                    <a:pt x="381000" y="162560"/>
                    <a:pt x="379730" y="166370"/>
                  </a:cubicBezTo>
                  <a:cubicBezTo>
                    <a:pt x="378460" y="168910"/>
                    <a:pt x="377190" y="170180"/>
                    <a:pt x="374650" y="172720"/>
                  </a:cubicBezTo>
                  <a:lnTo>
                    <a:pt x="355600" y="172720"/>
                  </a:lnTo>
                  <a:cubicBezTo>
                    <a:pt x="353060" y="172720"/>
                    <a:pt x="350520" y="172720"/>
                    <a:pt x="347980" y="173990"/>
                  </a:cubicBezTo>
                  <a:cubicBezTo>
                    <a:pt x="345440" y="173990"/>
                    <a:pt x="342900" y="175260"/>
                    <a:pt x="339090" y="176530"/>
                  </a:cubicBezTo>
                  <a:cubicBezTo>
                    <a:pt x="336550" y="177800"/>
                    <a:pt x="332740" y="180340"/>
                    <a:pt x="330200" y="181610"/>
                  </a:cubicBezTo>
                  <a:cubicBezTo>
                    <a:pt x="328930" y="182880"/>
                    <a:pt x="327660" y="182880"/>
                    <a:pt x="326390" y="182880"/>
                  </a:cubicBezTo>
                  <a:cubicBezTo>
                    <a:pt x="320040" y="182880"/>
                    <a:pt x="316230" y="186690"/>
                    <a:pt x="312420" y="190500"/>
                  </a:cubicBezTo>
                  <a:cubicBezTo>
                    <a:pt x="308610" y="193040"/>
                    <a:pt x="306070" y="196850"/>
                    <a:pt x="302260" y="199390"/>
                  </a:cubicBezTo>
                  <a:cubicBezTo>
                    <a:pt x="299720" y="200660"/>
                    <a:pt x="297180" y="201930"/>
                    <a:pt x="295910" y="203200"/>
                  </a:cubicBezTo>
                  <a:cubicBezTo>
                    <a:pt x="293370" y="204470"/>
                    <a:pt x="292100" y="207010"/>
                    <a:pt x="289560" y="207010"/>
                  </a:cubicBezTo>
                  <a:cubicBezTo>
                    <a:pt x="287020" y="208280"/>
                    <a:pt x="283210" y="208280"/>
                    <a:pt x="280670" y="207010"/>
                  </a:cubicBezTo>
                  <a:cubicBezTo>
                    <a:pt x="276860" y="204470"/>
                    <a:pt x="273050" y="207010"/>
                    <a:pt x="270510" y="208280"/>
                  </a:cubicBezTo>
                  <a:cubicBezTo>
                    <a:pt x="266700" y="209550"/>
                    <a:pt x="264160" y="212090"/>
                    <a:pt x="261620" y="213360"/>
                  </a:cubicBezTo>
                  <a:cubicBezTo>
                    <a:pt x="262890" y="214630"/>
                    <a:pt x="262890" y="215900"/>
                    <a:pt x="264160" y="217170"/>
                  </a:cubicBezTo>
                  <a:lnTo>
                    <a:pt x="260350" y="217170"/>
                  </a:lnTo>
                  <a:cubicBezTo>
                    <a:pt x="260350" y="218440"/>
                    <a:pt x="259080" y="219710"/>
                    <a:pt x="259080" y="220980"/>
                  </a:cubicBezTo>
                  <a:cubicBezTo>
                    <a:pt x="257810" y="220980"/>
                    <a:pt x="256540" y="219710"/>
                    <a:pt x="256540" y="219710"/>
                  </a:cubicBezTo>
                  <a:cubicBezTo>
                    <a:pt x="252730" y="222250"/>
                    <a:pt x="248920" y="224790"/>
                    <a:pt x="245110" y="226060"/>
                  </a:cubicBezTo>
                  <a:cubicBezTo>
                    <a:pt x="243840" y="226060"/>
                    <a:pt x="242570" y="227330"/>
                    <a:pt x="242570" y="227330"/>
                  </a:cubicBezTo>
                  <a:cubicBezTo>
                    <a:pt x="237490" y="226060"/>
                    <a:pt x="231140" y="227330"/>
                    <a:pt x="227330" y="223520"/>
                  </a:cubicBezTo>
                  <a:cubicBezTo>
                    <a:pt x="224790" y="220980"/>
                    <a:pt x="220980" y="219710"/>
                    <a:pt x="218440" y="217170"/>
                  </a:cubicBezTo>
                  <a:cubicBezTo>
                    <a:pt x="214630" y="214630"/>
                    <a:pt x="209550" y="215900"/>
                    <a:pt x="205740" y="222250"/>
                  </a:cubicBezTo>
                  <a:lnTo>
                    <a:pt x="187960" y="204470"/>
                  </a:lnTo>
                  <a:cubicBezTo>
                    <a:pt x="186690" y="205740"/>
                    <a:pt x="184150" y="207010"/>
                    <a:pt x="182880" y="208280"/>
                  </a:cubicBezTo>
                  <a:cubicBezTo>
                    <a:pt x="181610" y="208280"/>
                    <a:pt x="181610" y="209550"/>
                    <a:pt x="180340" y="209550"/>
                  </a:cubicBezTo>
                  <a:cubicBezTo>
                    <a:pt x="175260" y="210820"/>
                    <a:pt x="170180" y="212090"/>
                    <a:pt x="163830" y="213360"/>
                  </a:cubicBezTo>
                  <a:cubicBezTo>
                    <a:pt x="160020" y="214630"/>
                    <a:pt x="157480" y="215900"/>
                    <a:pt x="157480" y="220980"/>
                  </a:cubicBezTo>
                  <a:cubicBezTo>
                    <a:pt x="152400" y="223520"/>
                    <a:pt x="147320" y="222250"/>
                    <a:pt x="143510" y="227330"/>
                  </a:cubicBezTo>
                  <a:lnTo>
                    <a:pt x="139700" y="227330"/>
                  </a:lnTo>
                  <a:cubicBezTo>
                    <a:pt x="132080" y="223520"/>
                    <a:pt x="125730" y="224790"/>
                    <a:pt x="120650" y="231140"/>
                  </a:cubicBezTo>
                  <a:cubicBezTo>
                    <a:pt x="119380" y="232410"/>
                    <a:pt x="118110" y="232410"/>
                    <a:pt x="115570" y="232410"/>
                  </a:cubicBezTo>
                  <a:cubicBezTo>
                    <a:pt x="109220" y="231140"/>
                    <a:pt x="104140" y="234950"/>
                    <a:pt x="99060" y="238760"/>
                  </a:cubicBezTo>
                  <a:cubicBezTo>
                    <a:pt x="96520" y="241300"/>
                    <a:pt x="93980" y="242570"/>
                    <a:pt x="90170" y="242570"/>
                  </a:cubicBezTo>
                  <a:cubicBezTo>
                    <a:pt x="83820" y="243840"/>
                    <a:pt x="78740" y="243840"/>
                    <a:pt x="72390" y="243840"/>
                  </a:cubicBezTo>
                  <a:cubicBezTo>
                    <a:pt x="72390" y="243840"/>
                    <a:pt x="71120" y="243840"/>
                    <a:pt x="71120" y="245110"/>
                  </a:cubicBezTo>
                  <a:cubicBezTo>
                    <a:pt x="66040" y="251460"/>
                    <a:pt x="59690" y="251460"/>
                    <a:pt x="52070" y="251460"/>
                  </a:cubicBezTo>
                  <a:cubicBezTo>
                    <a:pt x="44450" y="251460"/>
                    <a:pt x="36830" y="252730"/>
                    <a:pt x="30480" y="259080"/>
                  </a:cubicBezTo>
                  <a:cubicBezTo>
                    <a:pt x="26670" y="262890"/>
                    <a:pt x="21590" y="265430"/>
                    <a:pt x="16510" y="269240"/>
                  </a:cubicBezTo>
                  <a:cubicBezTo>
                    <a:pt x="15240" y="269240"/>
                    <a:pt x="13970" y="270510"/>
                    <a:pt x="13970" y="270510"/>
                  </a:cubicBezTo>
                  <a:cubicBezTo>
                    <a:pt x="10160" y="270510"/>
                    <a:pt x="5080" y="269240"/>
                    <a:pt x="1270" y="269240"/>
                  </a:cubicBezTo>
                  <a:cubicBezTo>
                    <a:pt x="0" y="284480"/>
                    <a:pt x="2540" y="300990"/>
                    <a:pt x="3810" y="317500"/>
                  </a:cubicBezTo>
                  <a:close/>
                </a:path>
              </a:pathLst>
            </a:custGeom>
            <a:blipFill>
              <a:blip r:embed="rId7" cstate="print">
                <a:extLst>
                  <a:ext uri="{28A0092B-C50C-407E-A947-70E740481C1C}">
                    <a14:useLocalDpi xmlns:a14="http://schemas.microsoft.com/office/drawing/2010/main"/>
                  </a:ext>
                </a:extLst>
              </a:blip>
              <a:stretch>
                <a:fillRect/>
              </a:stretch>
            </a:blipFill>
          </p:spPr>
        </p:sp>
      </p:grpSp>
    </p:spTree>
    <p:extLst>
      <p:ext uri="{BB962C8B-B14F-4D97-AF65-F5344CB8AC3E}">
        <p14:creationId xmlns:p14="http://schemas.microsoft.com/office/powerpoint/2010/main" val="30041404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0953A-71AF-A114-0542-48F0AFA1DA3C}"/>
              </a:ext>
            </a:extLst>
          </p:cNvPr>
          <p:cNvSpPr>
            <a:spLocks noGrp="1"/>
          </p:cNvSpPr>
          <p:nvPr>
            <p:ph type="title"/>
          </p:nvPr>
        </p:nvSpPr>
        <p:spPr/>
        <p:txBody>
          <a:bodyPr/>
          <a:lstStyle/>
          <a:p>
            <a:r>
              <a:rPr lang="en-US" sz="3600" dirty="0">
                <a:solidFill>
                  <a:srgbClr val="41817E"/>
                </a:solidFill>
              </a:rPr>
              <a:t>Overview</a:t>
            </a:r>
          </a:p>
        </p:txBody>
      </p:sp>
      <p:sp>
        <p:nvSpPr>
          <p:cNvPr id="3" name="Content Placeholder 2">
            <a:extLst>
              <a:ext uri="{FF2B5EF4-FFF2-40B4-BE49-F238E27FC236}">
                <a16:creationId xmlns:a16="http://schemas.microsoft.com/office/drawing/2014/main" id="{22DB1F26-228A-A5D2-8343-8267334C022F}"/>
              </a:ext>
            </a:extLst>
          </p:cNvPr>
          <p:cNvSpPr>
            <a:spLocks noGrp="1"/>
          </p:cNvSpPr>
          <p:nvPr>
            <p:ph idx="1"/>
          </p:nvPr>
        </p:nvSpPr>
        <p:spPr>
          <a:xfrm>
            <a:off x="768875" y="1600200"/>
            <a:ext cx="10671048" cy="1828800"/>
          </a:xfrm>
        </p:spPr>
        <p:txBody>
          <a:bodyPr/>
          <a:lstStyle/>
          <a:p>
            <a:pPr marL="0" indent="0">
              <a:buNone/>
            </a:pPr>
            <a:r>
              <a:rPr lang="en-US" sz="2400" dirty="0"/>
              <a:t>There are different aspects of multitenancy in the cloud:</a:t>
            </a:r>
          </a:p>
          <a:p>
            <a:pPr marL="0" indent="0">
              <a:buNone/>
            </a:pPr>
            <a:endParaRPr lang="en-US" sz="2400" dirty="0"/>
          </a:p>
          <a:p>
            <a:pPr marL="285750" indent="-285750">
              <a:buFont typeface="Arial" panose="020B0604020202020204" pitchFamily="34" charset="0"/>
              <a:buChar char="•"/>
            </a:pPr>
            <a:r>
              <a:rPr lang="en-US" sz="2400" dirty="0"/>
              <a:t>How OCI manages multitenancy on the hardware for our customers</a:t>
            </a:r>
          </a:p>
          <a:p>
            <a:pPr marL="285750" indent="-285750">
              <a:buFont typeface="Arial" panose="020B0604020202020204" pitchFamily="34" charset="0"/>
              <a:buChar char="•"/>
            </a:pPr>
            <a:r>
              <a:rPr lang="en-US" sz="2400" dirty="0"/>
              <a:t>How customers manage multitenancy within their OCI accounts</a:t>
            </a:r>
          </a:p>
          <a:p>
            <a:pPr marL="285750" indent="-285750">
              <a:buFont typeface="Arial" panose="020B0604020202020204" pitchFamily="34" charset="0"/>
              <a:buChar char="•"/>
            </a:pPr>
            <a:r>
              <a:rPr lang="en-US" sz="2400" dirty="0"/>
              <a:t>How customers manage design and deployment of multi-tenant solutions on OCI</a:t>
            </a:r>
          </a:p>
        </p:txBody>
      </p:sp>
    </p:spTree>
    <p:extLst>
      <p:ext uri="{BB962C8B-B14F-4D97-AF65-F5344CB8AC3E}">
        <p14:creationId xmlns:p14="http://schemas.microsoft.com/office/powerpoint/2010/main" val="7326532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F74218-BC10-2B95-51BC-33EF1ECE4F5C}"/>
              </a:ext>
            </a:extLst>
          </p:cNvPr>
          <p:cNvSpPr>
            <a:spLocks noGrp="1"/>
          </p:cNvSpPr>
          <p:nvPr>
            <p:ph type="title"/>
          </p:nvPr>
        </p:nvSpPr>
        <p:spPr/>
        <p:txBody>
          <a:bodyPr/>
          <a:lstStyle/>
          <a:p>
            <a:r>
              <a:rPr lang="en-US" sz="3600" dirty="0">
                <a:solidFill>
                  <a:srgbClr val="41817E"/>
                </a:solidFill>
              </a:rPr>
              <a:t>What is Multitenancy?</a:t>
            </a:r>
          </a:p>
        </p:txBody>
      </p:sp>
      <p:sp>
        <p:nvSpPr>
          <p:cNvPr id="3" name="Content Placeholder 2">
            <a:extLst>
              <a:ext uri="{FF2B5EF4-FFF2-40B4-BE49-F238E27FC236}">
                <a16:creationId xmlns:a16="http://schemas.microsoft.com/office/drawing/2014/main" id="{0085748B-5D9F-DD73-8163-2FFA549488FB}"/>
              </a:ext>
            </a:extLst>
          </p:cNvPr>
          <p:cNvSpPr>
            <a:spLocks noGrp="1"/>
          </p:cNvSpPr>
          <p:nvPr>
            <p:ph idx="1"/>
          </p:nvPr>
        </p:nvSpPr>
        <p:spPr>
          <a:xfrm>
            <a:off x="768875" y="1600200"/>
            <a:ext cx="9594325" cy="3733800"/>
          </a:xfrm>
        </p:spPr>
        <p:txBody>
          <a:bodyPr/>
          <a:lstStyle/>
          <a:p>
            <a:pPr marL="0" indent="0">
              <a:buNone/>
            </a:pPr>
            <a:r>
              <a:rPr lang="en-US" sz="2400" dirty="0"/>
              <a:t>“In cloud computing, multitenancy means that multiple customers of a cloud vendor are using the same computing resources. Despite the fact that they share resources, cloud customers are not aware of each other, and their data is kept totally separate. </a:t>
            </a:r>
          </a:p>
          <a:p>
            <a:pPr marL="0" indent="0">
              <a:buNone/>
            </a:pPr>
            <a:endParaRPr lang="en-US" sz="2400" dirty="0"/>
          </a:p>
          <a:p>
            <a:pPr marL="0" indent="0">
              <a:buNone/>
            </a:pPr>
            <a:r>
              <a:rPr lang="en-US" sz="2400" dirty="0"/>
              <a:t>Multitenancy is a crucial component of cloud computing; without it, cloud services would be far less practical. Multitenant architecture is a feature in many types of public cloud computing, including IaaS, PaaS, SaaS, containers, and serverless computing.”</a:t>
            </a:r>
          </a:p>
          <a:p>
            <a:pPr marL="0" indent="0">
              <a:buNone/>
            </a:pPr>
            <a:endParaRPr lang="en-US" dirty="0"/>
          </a:p>
          <a:p>
            <a:pPr marL="0" indent="0">
              <a:buNone/>
            </a:pPr>
            <a:r>
              <a:rPr lang="en-US" dirty="0"/>
              <a:t>https://</a:t>
            </a:r>
            <a:r>
              <a:rPr lang="en-US" dirty="0" err="1"/>
              <a:t>www.cloudflare.com</a:t>
            </a:r>
            <a:r>
              <a:rPr lang="en-US" dirty="0"/>
              <a:t>/learning/cloud/what-is-multitenancy/</a:t>
            </a:r>
          </a:p>
        </p:txBody>
      </p:sp>
    </p:spTree>
    <p:extLst>
      <p:ext uri="{BB962C8B-B14F-4D97-AF65-F5344CB8AC3E}">
        <p14:creationId xmlns:p14="http://schemas.microsoft.com/office/powerpoint/2010/main" val="19658553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EC2630-182D-F19C-E542-571EB803C0EC}"/>
              </a:ext>
            </a:extLst>
          </p:cNvPr>
          <p:cNvSpPr>
            <a:spLocks noGrp="1"/>
          </p:cNvSpPr>
          <p:nvPr>
            <p:ph type="title"/>
          </p:nvPr>
        </p:nvSpPr>
        <p:spPr/>
        <p:txBody>
          <a:bodyPr/>
          <a:lstStyle/>
          <a:p>
            <a:r>
              <a:rPr lang="en-US" sz="3600" dirty="0">
                <a:solidFill>
                  <a:srgbClr val="41817E"/>
                </a:solidFill>
              </a:rPr>
              <a:t>Some “Cloud Killers”</a:t>
            </a:r>
          </a:p>
        </p:txBody>
      </p:sp>
      <p:sp>
        <p:nvSpPr>
          <p:cNvPr id="3" name="Content Placeholder 2">
            <a:extLst>
              <a:ext uri="{FF2B5EF4-FFF2-40B4-BE49-F238E27FC236}">
                <a16:creationId xmlns:a16="http://schemas.microsoft.com/office/drawing/2014/main" id="{62692CA3-CFAD-CA27-FC8D-9081A7E707E2}"/>
              </a:ext>
            </a:extLst>
          </p:cNvPr>
          <p:cNvSpPr>
            <a:spLocks noGrp="1"/>
          </p:cNvSpPr>
          <p:nvPr>
            <p:ph idx="1"/>
          </p:nvPr>
        </p:nvSpPr>
        <p:spPr>
          <a:xfrm>
            <a:off x="768875" y="1600200"/>
            <a:ext cx="8908525" cy="2514600"/>
          </a:xfrm>
        </p:spPr>
        <p:txBody>
          <a:bodyPr/>
          <a:lstStyle/>
          <a:p>
            <a:pPr marL="285750" indent="-285750">
              <a:buFont typeface="Arial" panose="020B0604020202020204" pitchFamily="34" charset="0"/>
              <a:buChar char="•"/>
            </a:pPr>
            <a:r>
              <a:rPr lang="en-US" sz="2400" dirty="0">
                <a:solidFill>
                  <a:srgbClr val="172B4D"/>
                </a:solidFill>
                <a:latin typeface="Oracle Sans" panose="020B0503020204020204" pitchFamily="34" charset="0"/>
                <a:cs typeface="Oracle Sans" panose="020B0503020204020204" pitchFamily="34" charset="0"/>
              </a:rPr>
              <a:t>Security f</a:t>
            </a:r>
            <a:r>
              <a:rPr lang="en-US" sz="2400" b="0" i="0" u="none" strike="noStrike" dirty="0">
                <a:solidFill>
                  <a:srgbClr val="172B4D"/>
                </a:solidFill>
                <a:effectLst/>
                <a:latin typeface="Oracle Sans" panose="020B0503020204020204" pitchFamily="34" charset="0"/>
                <a:cs typeface="Oracle Sans" panose="020B0503020204020204" pitchFamily="34" charset="0"/>
              </a:rPr>
              <a:t>ailures resulting in cross tenancy access</a:t>
            </a:r>
          </a:p>
          <a:p>
            <a:pPr marL="285750" indent="-285750">
              <a:buFont typeface="Arial" panose="020B0604020202020204" pitchFamily="34" charset="0"/>
              <a:buChar char="•"/>
            </a:pPr>
            <a:endParaRPr lang="en-US" sz="2400" dirty="0">
              <a:solidFill>
                <a:srgbClr val="172B4D"/>
              </a:solidFill>
              <a:latin typeface="Oracle Sans" panose="020B0503020204020204" pitchFamily="34" charset="0"/>
              <a:cs typeface="Oracle Sans" panose="020B0503020204020204" pitchFamily="34" charset="0"/>
            </a:endParaRPr>
          </a:p>
          <a:p>
            <a:pPr marL="285750" indent="-285750">
              <a:buFont typeface="Arial" panose="020B0604020202020204" pitchFamily="34" charset="0"/>
              <a:buChar char="•"/>
            </a:pPr>
            <a:r>
              <a:rPr lang="en-US" sz="2400" b="0" i="0" u="none" strike="noStrike" dirty="0">
                <a:solidFill>
                  <a:srgbClr val="172B4D"/>
                </a:solidFill>
                <a:effectLst/>
                <a:latin typeface="Oracle Sans" panose="020B0503020204020204" pitchFamily="34" charset="0"/>
                <a:cs typeface="Oracle Sans" panose="020B0503020204020204" pitchFamily="34" charset="0"/>
              </a:rPr>
              <a:t>Failures to multi-tenant systems isolation, resulting in cross tenancy data exposure</a:t>
            </a:r>
          </a:p>
          <a:p>
            <a:pPr marL="285750" indent="-285750">
              <a:buFont typeface="Arial" panose="020B0604020202020204" pitchFamily="34" charset="0"/>
              <a:buChar char="•"/>
            </a:pPr>
            <a:endParaRPr lang="en-US" sz="2400" dirty="0">
              <a:solidFill>
                <a:srgbClr val="172B4D"/>
              </a:solidFill>
              <a:latin typeface="Oracle Sans" panose="020B0503020204020204" pitchFamily="34" charset="0"/>
              <a:cs typeface="Oracle Sans" panose="020B0503020204020204" pitchFamily="34" charset="0"/>
            </a:endParaRPr>
          </a:p>
          <a:p>
            <a:pPr marL="285750" indent="-285750">
              <a:buFont typeface="Arial" panose="020B0604020202020204" pitchFamily="34" charset="0"/>
              <a:buChar char="•"/>
            </a:pPr>
            <a:r>
              <a:rPr lang="en-US" sz="2400" b="0" i="0" u="none" strike="noStrike" dirty="0">
                <a:solidFill>
                  <a:srgbClr val="172B4D"/>
                </a:solidFill>
                <a:effectLst/>
                <a:latin typeface="Oracle Sans" panose="020B0503020204020204" pitchFamily="34" charset="0"/>
                <a:cs typeface="Oracle Sans" panose="020B0503020204020204" pitchFamily="34" charset="0"/>
              </a:rPr>
              <a:t>Irrevocable loss of customer data</a:t>
            </a:r>
          </a:p>
          <a:p>
            <a:pPr marL="285750" indent="-285750">
              <a:buFont typeface="Arial" panose="020B0604020202020204" pitchFamily="34" charset="0"/>
              <a:buChar char="•"/>
            </a:pPr>
            <a:endParaRPr lang="en-US" sz="2400" dirty="0">
              <a:solidFill>
                <a:srgbClr val="172B4D"/>
              </a:solidFill>
              <a:latin typeface="Oracle Sans" panose="020B0503020204020204" pitchFamily="34" charset="0"/>
              <a:cs typeface="Oracle Sans" panose="020B0503020204020204" pitchFamily="34" charset="0"/>
            </a:endParaRPr>
          </a:p>
          <a:p>
            <a:r>
              <a:rPr lang="en-US" sz="2400" b="0" i="0" u="none" strike="noStrike" dirty="0">
                <a:solidFill>
                  <a:srgbClr val="172B4D"/>
                </a:solidFill>
                <a:effectLst/>
                <a:latin typeface="Oracle Sans" panose="020B0503020204020204" pitchFamily="34" charset="0"/>
                <a:cs typeface="Oracle Sans" panose="020B0503020204020204" pitchFamily="34" charset="0"/>
              </a:rPr>
              <a:t>These apply to all aspects of multitenancy – not just hosting</a:t>
            </a:r>
          </a:p>
        </p:txBody>
      </p:sp>
    </p:spTree>
    <p:extLst>
      <p:ext uri="{BB962C8B-B14F-4D97-AF65-F5344CB8AC3E}">
        <p14:creationId xmlns:p14="http://schemas.microsoft.com/office/powerpoint/2010/main" val="13882032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2FBBD3-8D06-1758-1FC9-5C76B2B832E1}"/>
              </a:ext>
            </a:extLst>
          </p:cNvPr>
          <p:cNvSpPr>
            <a:spLocks noGrp="1"/>
          </p:cNvSpPr>
          <p:nvPr>
            <p:ph type="title"/>
          </p:nvPr>
        </p:nvSpPr>
        <p:spPr/>
        <p:txBody>
          <a:bodyPr/>
          <a:lstStyle/>
          <a:p>
            <a:r>
              <a:rPr lang="en-US" sz="3600" dirty="0">
                <a:solidFill>
                  <a:srgbClr val="41817E"/>
                </a:solidFill>
              </a:rPr>
              <a:t>Basics of cloud architecture</a:t>
            </a:r>
          </a:p>
        </p:txBody>
      </p:sp>
      <p:sp>
        <p:nvSpPr>
          <p:cNvPr id="3" name="Content Placeholder 2">
            <a:extLst>
              <a:ext uri="{FF2B5EF4-FFF2-40B4-BE49-F238E27FC236}">
                <a16:creationId xmlns:a16="http://schemas.microsoft.com/office/drawing/2014/main" id="{9CA306E6-F725-CA73-20A3-5D7F1C7191B2}"/>
              </a:ext>
            </a:extLst>
          </p:cNvPr>
          <p:cNvSpPr>
            <a:spLocks noGrp="1"/>
          </p:cNvSpPr>
          <p:nvPr>
            <p:ph idx="1"/>
          </p:nvPr>
        </p:nvSpPr>
        <p:spPr>
          <a:xfrm>
            <a:off x="760476" y="1676400"/>
            <a:ext cx="10671048" cy="4514850"/>
          </a:xfrm>
        </p:spPr>
        <p:txBody>
          <a:bodyPr/>
          <a:lstStyle/>
          <a:p>
            <a:pPr marL="342900" indent="-342900">
              <a:buFont typeface="Arial" panose="020B0604020202020204" pitchFamily="34" charset="0"/>
              <a:buChar char="•"/>
            </a:pPr>
            <a:r>
              <a:rPr lang="en-US" sz="2400" dirty="0"/>
              <a:t>Compute</a:t>
            </a:r>
          </a:p>
          <a:p>
            <a:pPr marL="342900" indent="-342900">
              <a:buFont typeface="Arial" panose="020B0604020202020204" pitchFamily="34" charset="0"/>
              <a:buChar char="•"/>
            </a:pPr>
            <a:r>
              <a:rPr lang="en-US" sz="2400" dirty="0"/>
              <a:t>Data </a:t>
            </a:r>
          </a:p>
          <a:p>
            <a:pPr marL="342900" indent="-342900">
              <a:buFont typeface="Arial" panose="020B0604020202020204" pitchFamily="34" charset="0"/>
              <a:buChar char="•"/>
            </a:pPr>
            <a:r>
              <a:rPr lang="en-US" sz="2400" dirty="0"/>
              <a:t>Networking</a:t>
            </a:r>
          </a:p>
          <a:p>
            <a:pPr marL="342900" indent="-342900">
              <a:buFont typeface="Arial" panose="020B0604020202020204" pitchFamily="34" charset="0"/>
              <a:buChar char="•"/>
            </a:pPr>
            <a:r>
              <a:rPr lang="en-US" sz="2400" dirty="0"/>
              <a:t>Security</a:t>
            </a:r>
          </a:p>
          <a:p>
            <a:pPr marL="342900" indent="-342900">
              <a:buFont typeface="Arial" panose="020B0604020202020204" pitchFamily="34" charset="0"/>
              <a:buChar char="•"/>
            </a:pPr>
            <a:r>
              <a:rPr lang="en-US" sz="2400" dirty="0"/>
              <a:t>Services</a:t>
            </a:r>
          </a:p>
          <a:p>
            <a:pPr marL="342900" indent="-342900">
              <a:buFont typeface="Arial" panose="020B0604020202020204" pitchFamily="34" charset="0"/>
              <a:buChar char="•"/>
            </a:pPr>
            <a:r>
              <a:rPr lang="en-US" sz="2400" dirty="0"/>
              <a:t>SaaS</a:t>
            </a:r>
          </a:p>
          <a:p>
            <a:endParaRPr lang="en-US" dirty="0"/>
          </a:p>
          <a:p>
            <a:endParaRPr lang="en-US" dirty="0"/>
          </a:p>
        </p:txBody>
      </p:sp>
      <p:sp>
        <p:nvSpPr>
          <p:cNvPr id="4" name="TextBox 3">
            <a:extLst>
              <a:ext uri="{FF2B5EF4-FFF2-40B4-BE49-F238E27FC236}">
                <a16:creationId xmlns:a16="http://schemas.microsoft.com/office/drawing/2014/main" id="{011D13CE-3065-50F0-C956-EB969E6685FF}"/>
              </a:ext>
            </a:extLst>
          </p:cNvPr>
          <p:cNvSpPr txBox="1"/>
          <p:nvPr/>
        </p:nvSpPr>
        <p:spPr>
          <a:xfrm>
            <a:off x="6122792" y="1371600"/>
            <a:ext cx="5088467" cy="4431983"/>
          </a:xfrm>
          <a:prstGeom prst="rect">
            <a:avLst/>
          </a:prstGeom>
          <a:noFill/>
        </p:spPr>
        <p:txBody>
          <a:bodyPr wrap="square" rtlCol="0">
            <a:spAutoFit/>
          </a:bodyPr>
          <a:lstStyle/>
          <a:p>
            <a:r>
              <a:rPr lang="en-US" sz="2400" dirty="0"/>
              <a:t>A lot of the “how?” is internal confidential info for each of the hyperscale cloud vendors</a:t>
            </a:r>
          </a:p>
          <a:p>
            <a:endParaRPr lang="en-US" sz="2400" dirty="0"/>
          </a:p>
          <a:p>
            <a:r>
              <a:rPr lang="en-US" sz="2400" dirty="0"/>
              <a:t>Key considerations are:</a:t>
            </a:r>
          </a:p>
          <a:p>
            <a:pPr marL="285750" indent="-285750">
              <a:buFont typeface="Arial" panose="020B0604020202020204" pitchFamily="34" charset="0"/>
              <a:buChar char="•"/>
            </a:pPr>
            <a:r>
              <a:rPr lang="en-US" sz="2400" dirty="0"/>
              <a:t>Share hardware</a:t>
            </a:r>
          </a:p>
          <a:p>
            <a:pPr marL="285750" indent="-285750">
              <a:buFont typeface="Arial" panose="020B0604020202020204" pitchFamily="34" charset="0"/>
              <a:buChar char="•"/>
            </a:pPr>
            <a:r>
              <a:rPr lang="en-US" sz="2400" dirty="0"/>
              <a:t>Separate everything else – data, compute, traffic</a:t>
            </a:r>
          </a:p>
          <a:p>
            <a:pPr marL="285750" indent="-285750">
              <a:buFont typeface="Arial" panose="020B0604020202020204" pitchFamily="34" charset="0"/>
              <a:buChar char="•"/>
            </a:pPr>
            <a:endParaRPr lang="en-US" sz="2400" dirty="0"/>
          </a:p>
          <a:p>
            <a:r>
              <a:rPr lang="en-US" sz="2400" dirty="0"/>
              <a:t>Inadvertent crossing of account boundaries is unacceptable</a:t>
            </a:r>
          </a:p>
          <a:p>
            <a:endParaRPr lang="en-US" dirty="0"/>
          </a:p>
        </p:txBody>
      </p:sp>
    </p:spTree>
    <p:extLst>
      <p:ext uri="{BB962C8B-B14F-4D97-AF65-F5344CB8AC3E}">
        <p14:creationId xmlns:p14="http://schemas.microsoft.com/office/powerpoint/2010/main" val="18072243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0953A-71AF-A114-0542-48F0AFA1DA3C}"/>
              </a:ext>
            </a:extLst>
          </p:cNvPr>
          <p:cNvSpPr>
            <a:spLocks noGrp="1"/>
          </p:cNvSpPr>
          <p:nvPr>
            <p:ph type="title"/>
          </p:nvPr>
        </p:nvSpPr>
        <p:spPr/>
        <p:txBody>
          <a:bodyPr/>
          <a:lstStyle/>
          <a:p>
            <a:r>
              <a:rPr lang="en-US" sz="3600" dirty="0">
                <a:solidFill>
                  <a:srgbClr val="41817E"/>
                </a:solidFill>
              </a:rPr>
              <a:t>Organization Management on OCI</a:t>
            </a:r>
          </a:p>
        </p:txBody>
      </p:sp>
      <p:sp>
        <p:nvSpPr>
          <p:cNvPr id="3" name="Content Placeholder 2">
            <a:extLst>
              <a:ext uri="{FF2B5EF4-FFF2-40B4-BE49-F238E27FC236}">
                <a16:creationId xmlns:a16="http://schemas.microsoft.com/office/drawing/2014/main" id="{22DB1F26-228A-A5D2-8343-8267334C022F}"/>
              </a:ext>
            </a:extLst>
          </p:cNvPr>
          <p:cNvSpPr>
            <a:spLocks noGrp="1"/>
          </p:cNvSpPr>
          <p:nvPr>
            <p:ph idx="1"/>
          </p:nvPr>
        </p:nvSpPr>
        <p:spPr>
          <a:xfrm>
            <a:off x="768875" y="1600200"/>
            <a:ext cx="10671048" cy="1828800"/>
          </a:xfrm>
        </p:spPr>
        <p:txBody>
          <a:bodyPr/>
          <a:lstStyle/>
          <a:p>
            <a:pPr marL="0" indent="0">
              <a:buNone/>
            </a:pPr>
            <a:r>
              <a:rPr lang="en-US" sz="2400" dirty="0"/>
              <a:t>These are the use cases that we see at Oracle for Research</a:t>
            </a:r>
          </a:p>
          <a:p>
            <a:pPr marL="0" indent="0">
              <a:buNone/>
            </a:pPr>
            <a:endParaRPr lang="en-US" sz="2400" dirty="0"/>
          </a:p>
          <a:p>
            <a:pPr marL="0" indent="0">
              <a:buNone/>
            </a:pPr>
            <a:r>
              <a:rPr lang="en-US" sz="2400" dirty="0"/>
              <a:t>Important to understand how the different levels in the hierarchy work</a:t>
            </a:r>
          </a:p>
          <a:p>
            <a:pPr marL="0" indent="0">
              <a:buNone/>
            </a:pPr>
            <a:endParaRPr lang="en-US" sz="2400" dirty="0"/>
          </a:p>
        </p:txBody>
      </p:sp>
    </p:spTree>
    <p:extLst>
      <p:ext uri="{BB962C8B-B14F-4D97-AF65-F5344CB8AC3E}">
        <p14:creationId xmlns:p14="http://schemas.microsoft.com/office/powerpoint/2010/main" val="4882128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62F83A-D79E-4419-BFE7-824EF8939AB8}"/>
              </a:ext>
            </a:extLst>
          </p:cNvPr>
          <p:cNvSpPr>
            <a:spLocks noGrp="1"/>
          </p:cNvSpPr>
          <p:nvPr>
            <p:ph type="title"/>
          </p:nvPr>
        </p:nvSpPr>
        <p:spPr/>
        <p:txBody>
          <a:bodyPr/>
          <a:lstStyle/>
          <a:p>
            <a:r>
              <a:rPr lang="en-US" sz="3600" dirty="0">
                <a:solidFill>
                  <a:srgbClr val="41817E"/>
                </a:solidFill>
              </a:rPr>
              <a:t>Hierarchy of Environments</a:t>
            </a:r>
          </a:p>
        </p:txBody>
      </p:sp>
      <p:sp>
        <p:nvSpPr>
          <p:cNvPr id="3" name="Content Placeholder 2">
            <a:extLst>
              <a:ext uri="{FF2B5EF4-FFF2-40B4-BE49-F238E27FC236}">
                <a16:creationId xmlns:a16="http://schemas.microsoft.com/office/drawing/2014/main" id="{228B05F0-A79E-B444-F114-0808E6D8F145}"/>
              </a:ext>
            </a:extLst>
          </p:cNvPr>
          <p:cNvSpPr>
            <a:spLocks noGrp="1"/>
          </p:cNvSpPr>
          <p:nvPr>
            <p:ph idx="1"/>
          </p:nvPr>
        </p:nvSpPr>
        <p:spPr>
          <a:xfrm>
            <a:off x="685800" y="1371600"/>
            <a:ext cx="3955525" cy="4514850"/>
          </a:xfrm>
        </p:spPr>
        <p:txBody>
          <a:bodyPr/>
          <a:lstStyle/>
          <a:p>
            <a:pPr marL="342900" indent="-342900">
              <a:buFont typeface="Arial" panose="020B0604020202020204" pitchFamily="34" charset="0"/>
              <a:buChar char="•"/>
            </a:pPr>
            <a:r>
              <a:rPr lang="en-US" sz="2400" dirty="0"/>
              <a:t>Plan</a:t>
            </a:r>
          </a:p>
          <a:p>
            <a:pPr lvl="2"/>
            <a:r>
              <a:rPr lang="en-US" sz="2200" dirty="0"/>
              <a:t>Contractual agreement with an organization</a:t>
            </a:r>
          </a:p>
          <a:p>
            <a:pPr marL="342900" indent="-342900">
              <a:buFont typeface="Arial" panose="020B0604020202020204" pitchFamily="34" charset="0"/>
              <a:buChar char="•"/>
            </a:pPr>
            <a:r>
              <a:rPr lang="en-US" sz="2400" dirty="0"/>
              <a:t>Tenancy</a:t>
            </a:r>
          </a:p>
          <a:p>
            <a:pPr lvl="2"/>
            <a:r>
              <a:rPr lang="en-US" sz="2200" dirty="0"/>
              <a:t>One or more tenancies created on OCI under that contract</a:t>
            </a:r>
          </a:p>
          <a:p>
            <a:pPr marL="342900" indent="-342900">
              <a:buFont typeface="Arial" panose="020B0604020202020204" pitchFamily="34" charset="0"/>
              <a:buChar char="•"/>
            </a:pPr>
            <a:r>
              <a:rPr lang="en-US" sz="2400" dirty="0"/>
              <a:t>Sub (Child) tenancy</a:t>
            </a:r>
          </a:p>
          <a:p>
            <a:pPr marL="342900" indent="-342900">
              <a:buFont typeface="Arial" panose="020B0604020202020204" pitchFamily="34" charset="0"/>
              <a:buChar char="•"/>
            </a:pPr>
            <a:r>
              <a:rPr lang="en-US" sz="2400" dirty="0"/>
              <a:t>Compartment</a:t>
            </a:r>
          </a:p>
          <a:p>
            <a:pPr marL="342900" indent="-342900">
              <a:buFont typeface="Arial" panose="020B0604020202020204" pitchFamily="34" charset="0"/>
              <a:buChar char="•"/>
            </a:pPr>
            <a:r>
              <a:rPr lang="en-US" sz="2400" dirty="0"/>
              <a:t>Sub compartment</a:t>
            </a:r>
            <a:endParaRPr lang="en-US" dirty="0"/>
          </a:p>
        </p:txBody>
      </p:sp>
      <p:sp>
        <p:nvSpPr>
          <p:cNvPr id="4" name="Rectangle 3">
            <a:extLst>
              <a:ext uri="{FF2B5EF4-FFF2-40B4-BE49-F238E27FC236}">
                <a16:creationId xmlns:a16="http://schemas.microsoft.com/office/drawing/2014/main" id="{0DF97087-9873-90F3-6491-E94CB3F7E617}"/>
              </a:ext>
            </a:extLst>
          </p:cNvPr>
          <p:cNvSpPr/>
          <p:nvPr/>
        </p:nvSpPr>
        <p:spPr>
          <a:xfrm>
            <a:off x="7467600" y="1447800"/>
            <a:ext cx="3124200" cy="609600"/>
          </a:xfrm>
          <a:prstGeom prst="rect">
            <a:avLst/>
          </a:prstGeom>
          <a:solidFill>
            <a:srgbClr val="81B2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Plan (contract)</a:t>
            </a:r>
          </a:p>
        </p:txBody>
      </p:sp>
      <p:sp>
        <p:nvSpPr>
          <p:cNvPr id="7" name="Rectangle 6">
            <a:extLst>
              <a:ext uri="{FF2B5EF4-FFF2-40B4-BE49-F238E27FC236}">
                <a16:creationId xmlns:a16="http://schemas.microsoft.com/office/drawing/2014/main" id="{88465B19-83EC-63A6-1233-EAFD03A3376D}"/>
              </a:ext>
            </a:extLst>
          </p:cNvPr>
          <p:cNvSpPr/>
          <p:nvPr/>
        </p:nvSpPr>
        <p:spPr>
          <a:xfrm>
            <a:off x="7482016" y="2499837"/>
            <a:ext cx="3124200" cy="609600"/>
          </a:xfrm>
          <a:prstGeom prst="rect">
            <a:avLst/>
          </a:prstGeom>
          <a:solidFill>
            <a:srgbClr val="A0A9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Tenancy A (Parent)</a:t>
            </a:r>
          </a:p>
        </p:txBody>
      </p:sp>
      <p:sp>
        <p:nvSpPr>
          <p:cNvPr id="8" name="Rectangle 7">
            <a:extLst>
              <a:ext uri="{FF2B5EF4-FFF2-40B4-BE49-F238E27FC236}">
                <a16:creationId xmlns:a16="http://schemas.microsoft.com/office/drawing/2014/main" id="{7C75F9A2-A0FF-CC97-2696-644202FEA90C}"/>
              </a:ext>
            </a:extLst>
          </p:cNvPr>
          <p:cNvSpPr/>
          <p:nvPr/>
        </p:nvSpPr>
        <p:spPr>
          <a:xfrm>
            <a:off x="6252519" y="3452259"/>
            <a:ext cx="1981200" cy="609600"/>
          </a:xfrm>
          <a:prstGeom prst="rect">
            <a:avLst/>
          </a:prstGeom>
          <a:solidFill>
            <a:srgbClr val="A0A9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Tenancy B (Child)</a:t>
            </a:r>
          </a:p>
        </p:txBody>
      </p:sp>
      <p:sp>
        <p:nvSpPr>
          <p:cNvPr id="9" name="Rectangle 8">
            <a:extLst>
              <a:ext uri="{FF2B5EF4-FFF2-40B4-BE49-F238E27FC236}">
                <a16:creationId xmlns:a16="http://schemas.microsoft.com/office/drawing/2014/main" id="{DDFF020E-0904-BDA7-5C79-C646B773139D}"/>
              </a:ext>
            </a:extLst>
          </p:cNvPr>
          <p:cNvSpPr/>
          <p:nvPr/>
        </p:nvSpPr>
        <p:spPr>
          <a:xfrm>
            <a:off x="9836675" y="3443764"/>
            <a:ext cx="1981200" cy="609600"/>
          </a:xfrm>
          <a:prstGeom prst="rect">
            <a:avLst/>
          </a:prstGeom>
          <a:solidFill>
            <a:srgbClr val="A0A9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Tenancy C (Child)</a:t>
            </a:r>
          </a:p>
        </p:txBody>
      </p:sp>
      <p:sp>
        <p:nvSpPr>
          <p:cNvPr id="10" name="Rectangle 9">
            <a:extLst>
              <a:ext uri="{FF2B5EF4-FFF2-40B4-BE49-F238E27FC236}">
                <a16:creationId xmlns:a16="http://schemas.microsoft.com/office/drawing/2014/main" id="{7B2B590D-4250-15C7-95DC-D99E7247ED28}"/>
              </a:ext>
            </a:extLst>
          </p:cNvPr>
          <p:cNvSpPr/>
          <p:nvPr/>
        </p:nvSpPr>
        <p:spPr>
          <a:xfrm>
            <a:off x="5063862" y="4404681"/>
            <a:ext cx="1981200" cy="609600"/>
          </a:xfrm>
          <a:prstGeom prst="rect">
            <a:avLst/>
          </a:prstGeom>
          <a:solidFill>
            <a:srgbClr val="86B5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Compartment A</a:t>
            </a:r>
          </a:p>
        </p:txBody>
      </p:sp>
      <p:sp>
        <p:nvSpPr>
          <p:cNvPr id="11" name="Rectangle 10">
            <a:extLst>
              <a:ext uri="{FF2B5EF4-FFF2-40B4-BE49-F238E27FC236}">
                <a16:creationId xmlns:a16="http://schemas.microsoft.com/office/drawing/2014/main" id="{644AA939-0BD6-3CE4-DE34-270773D6BF92}"/>
              </a:ext>
            </a:extLst>
          </p:cNvPr>
          <p:cNvSpPr/>
          <p:nvPr/>
        </p:nvSpPr>
        <p:spPr>
          <a:xfrm>
            <a:off x="7243119" y="4404681"/>
            <a:ext cx="1981200" cy="609600"/>
          </a:xfrm>
          <a:prstGeom prst="rect">
            <a:avLst/>
          </a:prstGeom>
          <a:solidFill>
            <a:srgbClr val="86B5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Compartment B</a:t>
            </a:r>
          </a:p>
        </p:txBody>
      </p:sp>
      <p:sp>
        <p:nvSpPr>
          <p:cNvPr id="12" name="Rectangle 11">
            <a:extLst>
              <a:ext uri="{FF2B5EF4-FFF2-40B4-BE49-F238E27FC236}">
                <a16:creationId xmlns:a16="http://schemas.microsoft.com/office/drawing/2014/main" id="{7FB22BB2-3637-2044-FAD5-F03107E2650F}"/>
              </a:ext>
            </a:extLst>
          </p:cNvPr>
          <p:cNvSpPr/>
          <p:nvPr/>
        </p:nvSpPr>
        <p:spPr>
          <a:xfrm>
            <a:off x="9836675" y="4404681"/>
            <a:ext cx="1981200" cy="609600"/>
          </a:xfrm>
          <a:prstGeom prst="rect">
            <a:avLst/>
          </a:prstGeom>
          <a:solidFill>
            <a:srgbClr val="86B5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Compartment C</a:t>
            </a:r>
          </a:p>
        </p:txBody>
      </p:sp>
      <p:sp>
        <p:nvSpPr>
          <p:cNvPr id="13" name="Rectangle 12">
            <a:extLst>
              <a:ext uri="{FF2B5EF4-FFF2-40B4-BE49-F238E27FC236}">
                <a16:creationId xmlns:a16="http://schemas.microsoft.com/office/drawing/2014/main" id="{D132E523-ED84-76B4-70D4-07830008BDE9}"/>
              </a:ext>
            </a:extLst>
          </p:cNvPr>
          <p:cNvSpPr/>
          <p:nvPr/>
        </p:nvSpPr>
        <p:spPr>
          <a:xfrm>
            <a:off x="5105400" y="5456718"/>
            <a:ext cx="1981200" cy="609600"/>
          </a:xfrm>
          <a:prstGeom prst="rect">
            <a:avLst/>
          </a:prstGeom>
          <a:solidFill>
            <a:srgbClr val="86B5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Sub Compartment D</a:t>
            </a:r>
          </a:p>
        </p:txBody>
      </p:sp>
      <p:sp>
        <p:nvSpPr>
          <p:cNvPr id="14" name="Rectangle 13">
            <a:extLst>
              <a:ext uri="{FF2B5EF4-FFF2-40B4-BE49-F238E27FC236}">
                <a16:creationId xmlns:a16="http://schemas.microsoft.com/office/drawing/2014/main" id="{CF4E8CC7-4138-614B-1A4B-ABB539508931}"/>
              </a:ext>
            </a:extLst>
          </p:cNvPr>
          <p:cNvSpPr/>
          <p:nvPr/>
        </p:nvSpPr>
        <p:spPr>
          <a:xfrm>
            <a:off x="9836675" y="5456718"/>
            <a:ext cx="1981200" cy="609600"/>
          </a:xfrm>
          <a:prstGeom prst="rect">
            <a:avLst/>
          </a:prstGeom>
          <a:solidFill>
            <a:srgbClr val="86B5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Sub Compartment E</a:t>
            </a:r>
          </a:p>
        </p:txBody>
      </p:sp>
    </p:spTree>
    <p:extLst>
      <p:ext uri="{BB962C8B-B14F-4D97-AF65-F5344CB8AC3E}">
        <p14:creationId xmlns:p14="http://schemas.microsoft.com/office/powerpoint/2010/main" val="19401008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C7B17D-6D5D-E70B-9C0F-5159A4F5DBCC}"/>
              </a:ext>
            </a:extLst>
          </p:cNvPr>
          <p:cNvSpPr>
            <a:spLocks noGrp="1"/>
          </p:cNvSpPr>
          <p:nvPr>
            <p:ph type="title"/>
          </p:nvPr>
        </p:nvSpPr>
        <p:spPr/>
        <p:txBody>
          <a:bodyPr/>
          <a:lstStyle/>
          <a:p>
            <a:r>
              <a:rPr lang="en-US" sz="3600" dirty="0">
                <a:solidFill>
                  <a:srgbClr val="41817E"/>
                </a:solidFill>
              </a:rPr>
              <a:t>Tenancy</a:t>
            </a:r>
          </a:p>
        </p:txBody>
      </p:sp>
      <mc:AlternateContent xmlns:mc="http://schemas.openxmlformats.org/markup-compatibility/2006" xmlns:p14="http://schemas.microsoft.com/office/powerpoint/2010/main" xmlns:aink="http://schemas.microsoft.com/office/drawing/2016/ink">
        <mc:Choice Requires="p14 aink">
          <p:contentPart p14:bwMode="auto" r:id="rId2">
            <p14:nvContentPartPr>
              <p14:cNvPr id="6" name="Ink 5">
                <a:extLst>
                  <a:ext uri="{FF2B5EF4-FFF2-40B4-BE49-F238E27FC236}">
                    <a16:creationId xmlns:a16="http://schemas.microsoft.com/office/drawing/2014/main" id="{F942A7BE-F2C7-1E1B-907E-EF79EC0212C1}"/>
                  </a:ext>
                </a:extLst>
              </p14:cNvPr>
              <p14:cNvContentPartPr/>
              <p14:nvPr/>
            </p14:nvContentPartPr>
            <p14:xfrm>
              <a:off x="4685067" y="3013973"/>
              <a:ext cx="240120" cy="21600"/>
            </p14:xfrm>
          </p:contentPart>
        </mc:Choice>
        <mc:Fallback xmlns="">
          <p:pic>
            <p:nvPicPr>
              <p:cNvPr id="6" name="Ink 5">
                <a:extLst>
                  <a:ext uri="{FF2B5EF4-FFF2-40B4-BE49-F238E27FC236}">
                    <a16:creationId xmlns:a16="http://schemas.microsoft.com/office/drawing/2014/main" id="{F942A7BE-F2C7-1E1B-907E-EF79EC0212C1}"/>
                  </a:ext>
                </a:extLst>
              </p:cNvPr>
              <p:cNvPicPr/>
              <p:nvPr/>
            </p:nvPicPr>
            <p:blipFill>
              <a:blip r:embed="rId4"/>
              <a:stretch>
                <a:fillRect/>
              </a:stretch>
            </p:blipFill>
            <p:spPr>
              <a:xfrm>
                <a:off x="4622427" y="2636333"/>
                <a:ext cx="365760" cy="777240"/>
              </a:xfrm>
              <a:prstGeom prst="rect">
                <a:avLst/>
              </a:prstGeom>
            </p:spPr>
          </p:pic>
        </mc:Fallback>
      </mc:AlternateContent>
      <p:grpSp>
        <p:nvGrpSpPr>
          <p:cNvPr id="3" name="Group 2">
            <a:extLst>
              <a:ext uri="{FF2B5EF4-FFF2-40B4-BE49-F238E27FC236}">
                <a16:creationId xmlns:a16="http://schemas.microsoft.com/office/drawing/2014/main" id="{A8939B59-C6A7-1278-1AA8-835C1BC96652}"/>
              </a:ext>
            </a:extLst>
          </p:cNvPr>
          <p:cNvGrpSpPr/>
          <p:nvPr/>
        </p:nvGrpSpPr>
        <p:grpSpPr>
          <a:xfrm>
            <a:off x="3352800" y="1153955"/>
            <a:ext cx="8490374" cy="4550090"/>
            <a:chOff x="3352800" y="1153955"/>
            <a:chExt cx="8490374" cy="4550090"/>
          </a:xfrm>
        </p:grpSpPr>
        <p:pic>
          <p:nvPicPr>
            <p:cNvPr id="5" name="Picture 4">
              <a:extLst>
                <a:ext uri="{FF2B5EF4-FFF2-40B4-BE49-F238E27FC236}">
                  <a16:creationId xmlns:a16="http://schemas.microsoft.com/office/drawing/2014/main" id="{B4327B6D-3349-659C-5887-FA4C50493FE9}"/>
                </a:ext>
              </a:extLst>
            </p:cNvPr>
            <p:cNvPicPr>
              <a:picLocks noChangeAspect="1"/>
            </p:cNvPicPr>
            <p:nvPr/>
          </p:nvPicPr>
          <p:blipFill>
            <a:blip r:embed="rId5"/>
            <a:stretch>
              <a:fillRect/>
            </a:stretch>
          </p:blipFill>
          <p:spPr>
            <a:xfrm>
              <a:off x="3352800" y="1153955"/>
              <a:ext cx="8490374" cy="4550090"/>
            </a:xfrm>
            <a:prstGeom prst="rect">
              <a:avLst/>
            </a:prstGeom>
          </p:spPr>
        </p:pic>
        <p:grpSp>
          <p:nvGrpSpPr>
            <p:cNvPr id="17" name="Group 16">
              <a:extLst>
                <a:ext uri="{FF2B5EF4-FFF2-40B4-BE49-F238E27FC236}">
                  <a16:creationId xmlns:a16="http://schemas.microsoft.com/office/drawing/2014/main" id="{FBB51C8E-1ADF-A460-D373-C6CCF7A9A9EA}"/>
                </a:ext>
              </a:extLst>
            </p:cNvPr>
            <p:cNvGrpSpPr/>
            <p:nvPr/>
          </p:nvGrpSpPr>
          <p:grpSpPr>
            <a:xfrm>
              <a:off x="4324180" y="2700605"/>
              <a:ext cx="414360" cy="39960"/>
              <a:chOff x="4704147" y="3004973"/>
              <a:chExt cx="414360" cy="39960"/>
            </a:xfrm>
          </p:grpSpPr>
          <mc:AlternateContent xmlns:mc="http://schemas.openxmlformats.org/markup-compatibility/2006" xmlns:p14="http://schemas.microsoft.com/office/powerpoint/2010/main" xmlns:aink="http://schemas.microsoft.com/office/drawing/2016/ink">
            <mc:Choice Requires="p14 aink">
              <p:contentPart p14:bwMode="auto" r:id="rId6">
                <p14:nvContentPartPr>
                  <p14:cNvPr id="7" name="Ink 6">
                    <a:extLst>
                      <a:ext uri="{FF2B5EF4-FFF2-40B4-BE49-F238E27FC236}">
                        <a16:creationId xmlns:a16="http://schemas.microsoft.com/office/drawing/2014/main" id="{2BE9E032-C7D5-5EDD-ED48-84924F781D6A}"/>
                      </a:ext>
                    </a:extLst>
                  </p14:cNvPr>
                  <p14:cNvContentPartPr/>
                  <p14:nvPr/>
                </p14:nvContentPartPr>
                <p14:xfrm>
                  <a:off x="4706667" y="3029813"/>
                  <a:ext cx="347760" cy="9000"/>
                </p14:xfrm>
              </p:contentPart>
            </mc:Choice>
            <mc:Fallback xmlns="">
              <p:pic>
                <p:nvPicPr>
                  <p:cNvPr id="7" name="Ink 6">
                    <a:extLst>
                      <a:ext uri="{FF2B5EF4-FFF2-40B4-BE49-F238E27FC236}">
                        <a16:creationId xmlns:a16="http://schemas.microsoft.com/office/drawing/2014/main" id="{2BE9E032-C7D5-5EDD-ED48-84924F781D6A}"/>
                      </a:ext>
                    </a:extLst>
                  </p:cNvPr>
                  <p:cNvPicPr/>
                  <p:nvPr/>
                </p:nvPicPr>
                <p:blipFill>
                  <a:blip r:embed="rId7"/>
                  <a:stretch>
                    <a:fillRect/>
                  </a:stretch>
                </p:blipFill>
                <p:spPr>
                  <a:xfrm>
                    <a:off x="4643667" y="2652173"/>
                    <a:ext cx="473400" cy="7646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
                <p14:nvContentPartPr>
                  <p14:cNvPr id="8" name="Ink 7">
                    <a:extLst>
                      <a:ext uri="{FF2B5EF4-FFF2-40B4-BE49-F238E27FC236}">
                        <a16:creationId xmlns:a16="http://schemas.microsoft.com/office/drawing/2014/main" id="{E25158F7-04FA-6930-CC27-A4AF13D62F60}"/>
                      </a:ext>
                    </a:extLst>
                  </p14:cNvPr>
                  <p14:cNvContentPartPr/>
                  <p14:nvPr/>
                </p14:nvContentPartPr>
                <p14:xfrm>
                  <a:off x="4704147" y="3019373"/>
                  <a:ext cx="284400" cy="25560"/>
                </p14:xfrm>
              </p:contentPart>
            </mc:Choice>
            <mc:Fallback xmlns="">
              <p:pic>
                <p:nvPicPr>
                  <p:cNvPr id="8" name="Ink 7">
                    <a:extLst>
                      <a:ext uri="{FF2B5EF4-FFF2-40B4-BE49-F238E27FC236}">
                        <a16:creationId xmlns:a16="http://schemas.microsoft.com/office/drawing/2014/main" id="{E25158F7-04FA-6930-CC27-A4AF13D62F60}"/>
                      </a:ext>
                    </a:extLst>
                  </p:cNvPr>
                  <p:cNvPicPr/>
                  <p:nvPr/>
                </p:nvPicPr>
                <p:blipFill>
                  <a:blip r:embed="rId9"/>
                  <a:stretch>
                    <a:fillRect/>
                  </a:stretch>
                </p:blipFill>
                <p:spPr>
                  <a:xfrm>
                    <a:off x="4641507" y="2641373"/>
                    <a:ext cx="410040" cy="7812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0">
                <p14:nvContentPartPr>
                  <p14:cNvPr id="10" name="Ink 9">
                    <a:extLst>
                      <a:ext uri="{FF2B5EF4-FFF2-40B4-BE49-F238E27FC236}">
                        <a16:creationId xmlns:a16="http://schemas.microsoft.com/office/drawing/2014/main" id="{6910E084-15EF-35B6-A423-C7A761D8E4FE}"/>
                      </a:ext>
                    </a:extLst>
                  </p14:cNvPr>
                  <p14:cNvContentPartPr/>
                  <p14:nvPr/>
                </p14:nvContentPartPr>
                <p14:xfrm>
                  <a:off x="4716387" y="3033413"/>
                  <a:ext cx="343080" cy="7560"/>
                </p14:xfrm>
              </p:contentPart>
            </mc:Choice>
            <mc:Fallback xmlns="">
              <p:pic>
                <p:nvPicPr>
                  <p:cNvPr id="10" name="Ink 9">
                    <a:extLst>
                      <a:ext uri="{FF2B5EF4-FFF2-40B4-BE49-F238E27FC236}">
                        <a16:creationId xmlns:a16="http://schemas.microsoft.com/office/drawing/2014/main" id="{6910E084-15EF-35B6-A423-C7A761D8E4FE}"/>
                      </a:ext>
                    </a:extLst>
                  </p:cNvPr>
                  <p:cNvPicPr/>
                  <p:nvPr/>
                </p:nvPicPr>
                <p:blipFill>
                  <a:blip r:embed="rId11"/>
                  <a:stretch>
                    <a:fillRect/>
                  </a:stretch>
                </p:blipFill>
                <p:spPr>
                  <a:xfrm>
                    <a:off x="4653387" y="2655773"/>
                    <a:ext cx="468720" cy="7632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2">
                <p14:nvContentPartPr>
                  <p14:cNvPr id="12" name="Ink 11">
                    <a:extLst>
                      <a:ext uri="{FF2B5EF4-FFF2-40B4-BE49-F238E27FC236}">
                        <a16:creationId xmlns:a16="http://schemas.microsoft.com/office/drawing/2014/main" id="{2D38EFE5-32FC-F4F9-2504-5E70E131E3DF}"/>
                      </a:ext>
                    </a:extLst>
                  </p14:cNvPr>
                  <p14:cNvContentPartPr/>
                  <p14:nvPr/>
                </p14:nvContentPartPr>
                <p14:xfrm>
                  <a:off x="4763187" y="3022973"/>
                  <a:ext cx="264240" cy="6120"/>
                </p14:xfrm>
              </p:contentPart>
            </mc:Choice>
            <mc:Fallback xmlns="">
              <p:pic>
                <p:nvPicPr>
                  <p:cNvPr id="12" name="Ink 11">
                    <a:extLst>
                      <a:ext uri="{FF2B5EF4-FFF2-40B4-BE49-F238E27FC236}">
                        <a16:creationId xmlns:a16="http://schemas.microsoft.com/office/drawing/2014/main" id="{2D38EFE5-32FC-F4F9-2504-5E70E131E3DF}"/>
                      </a:ext>
                    </a:extLst>
                  </p:cNvPr>
                  <p:cNvPicPr/>
                  <p:nvPr/>
                </p:nvPicPr>
                <p:blipFill>
                  <a:blip r:embed="rId13"/>
                  <a:stretch>
                    <a:fillRect/>
                  </a:stretch>
                </p:blipFill>
                <p:spPr>
                  <a:xfrm>
                    <a:off x="4700547" y="2644973"/>
                    <a:ext cx="389880" cy="7617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4">
                <p14:nvContentPartPr>
                  <p14:cNvPr id="13" name="Ink 12">
                    <a:extLst>
                      <a:ext uri="{FF2B5EF4-FFF2-40B4-BE49-F238E27FC236}">
                        <a16:creationId xmlns:a16="http://schemas.microsoft.com/office/drawing/2014/main" id="{DC64D775-4813-60BF-39E9-69951F806F84}"/>
                      </a:ext>
                    </a:extLst>
                  </p14:cNvPr>
                  <p14:cNvContentPartPr/>
                  <p14:nvPr/>
                </p14:nvContentPartPr>
                <p14:xfrm>
                  <a:off x="4747707" y="3004973"/>
                  <a:ext cx="325800" cy="29160"/>
                </p14:xfrm>
              </p:contentPart>
            </mc:Choice>
            <mc:Fallback xmlns="">
              <p:pic>
                <p:nvPicPr>
                  <p:cNvPr id="13" name="Ink 12">
                    <a:extLst>
                      <a:ext uri="{FF2B5EF4-FFF2-40B4-BE49-F238E27FC236}">
                        <a16:creationId xmlns:a16="http://schemas.microsoft.com/office/drawing/2014/main" id="{DC64D775-4813-60BF-39E9-69951F806F84}"/>
                      </a:ext>
                    </a:extLst>
                  </p:cNvPr>
                  <p:cNvPicPr/>
                  <p:nvPr/>
                </p:nvPicPr>
                <p:blipFill>
                  <a:blip r:embed="rId15"/>
                  <a:stretch>
                    <a:fillRect/>
                  </a:stretch>
                </p:blipFill>
                <p:spPr>
                  <a:xfrm>
                    <a:off x="4684707" y="2627333"/>
                    <a:ext cx="451440" cy="7848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6">
                <p14:nvContentPartPr>
                  <p14:cNvPr id="14" name="Ink 13">
                    <a:extLst>
                      <a:ext uri="{FF2B5EF4-FFF2-40B4-BE49-F238E27FC236}">
                        <a16:creationId xmlns:a16="http://schemas.microsoft.com/office/drawing/2014/main" id="{711107B6-4C2F-15AF-9754-81645CF7B352}"/>
                      </a:ext>
                    </a:extLst>
                  </p14:cNvPr>
                  <p14:cNvContentPartPr/>
                  <p14:nvPr/>
                </p14:nvContentPartPr>
                <p14:xfrm>
                  <a:off x="4793067" y="3009653"/>
                  <a:ext cx="325440" cy="13680"/>
                </p14:xfrm>
              </p:contentPart>
            </mc:Choice>
            <mc:Fallback xmlns="">
              <p:pic>
                <p:nvPicPr>
                  <p:cNvPr id="14" name="Ink 13">
                    <a:extLst>
                      <a:ext uri="{FF2B5EF4-FFF2-40B4-BE49-F238E27FC236}">
                        <a16:creationId xmlns:a16="http://schemas.microsoft.com/office/drawing/2014/main" id="{711107B6-4C2F-15AF-9754-81645CF7B352}"/>
                      </a:ext>
                    </a:extLst>
                  </p:cNvPr>
                  <p:cNvPicPr/>
                  <p:nvPr/>
                </p:nvPicPr>
                <p:blipFill>
                  <a:blip r:embed="rId17"/>
                  <a:stretch>
                    <a:fillRect/>
                  </a:stretch>
                </p:blipFill>
                <p:spPr>
                  <a:xfrm>
                    <a:off x="4730067" y="2632013"/>
                    <a:ext cx="451080" cy="7693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8">
                <p14:nvContentPartPr>
                  <p14:cNvPr id="15" name="Ink 14">
                    <a:extLst>
                      <a:ext uri="{FF2B5EF4-FFF2-40B4-BE49-F238E27FC236}">
                        <a16:creationId xmlns:a16="http://schemas.microsoft.com/office/drawing/2014/main" id="{A902223A-F40E-24BA-45AC-46CB0D3B92BD}"/>
                      </a:ext>
                    </a:extLst>
                  </p14:cNvPr>
                  <p14:cNvContentPartPr/>
                  <p14:nvPr/>
                </p14:nvContentPartPr>
                <p14:xfrm>
                  <a:off x="4762467" y="3022613"/>
                  <a:ext cx="287280" cy="8640"/>
                </p14:xfrm>
              </p:contentPart>
            </mc:Choice>
            <mc:Fallback xmlns="">
              <p:pic>
                <p:nvPicPr>
                  <p:cNvPr id="15" name="Ink 14">
                    <a:extLst>
                      <a:ext uri="{FF2B5EF4-FFF2-40B4-BE49-F238E27FC236}">
                        <a16:creationId xmlns:a16="http://schemas.microsoft.com/office/drawing/2014/main" id="{A902223A-F40E-24BA-45AC-46CB0D3B92BD}"/>
                      </a:ext>
                    </a:extLst>
                  </p:cNvPr>
                  <p:cNvPicPr/>
                  <p:nvPr/>
                </p:nvPicPr>
                <p:blipFill>
                  <a:blip r:embed="rId19"/>
                  <a:stretch>
                    <a:fillRect/>
                  </a:stretch>
                </p:blipFill>
                <p:spPr>
                  <a:xfrm>
                    <a:off x="4699467" y="2644973"/>
                    <a:ext cx="412920" cy="7642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0">
                <p14:nvContentPartPr>
                  <p14:cNvPr id="16" name="Ink 15">
                    <a:extLst>
                      <a:ext uri="{FF2B5EF4-FFF2-40B4-BE49-F238E27FC236}">
                        <a16:creationId xmlns:a16="http://schemas.microsoft.com/office/drawing/2014/main" id="{6649278A-9C18-6994-990E-D1A8646E8EE1}"/>
                      </a:ext>
                    </a:extLst>
                  </p14:cNvPr>
                  <p14:cNvContentPartPr/>
                  <p14:nvPr/>
                </p14:nvContentPartPr>
                <p14:xfrm>
                  <a:off x="4708467" y="3016853"/>
                  <a:ext cx="373680" cy="27720"/>
                </p14:xfrm>
              </p:contentPart>
            </mc:Choice>
            <mc:Fallback xmlns="">
              <p:pic>
                <p:nvPicPr>
                  <p:cNvPr id="16" name="Ink 15">
                    <a:extLst>
                      <a:ext uri="{FF2B5EF4-FFF2-40B4-BE49-F238E27FC236}">
                        <a16:creationId xmlns:a16="http://schemas.microsoft.com/office/drawing/2014/main" id="{6649278A-9C18-6994-990E-D1A8646E8EE1}"/>
                      </a:ext>
                    </a:extLst>
                  </p:cNvPr>
                  <p:cNvPicPr/>
                  <p:nvPr/>
                </p:nvPicPr>
                <p:blipFill>
                  <a:blip r:embed="rId21"/>
                  <a:stretch>
                    <a:fillRect/>
                  </a:stretch>
                </p:blipFill>
                <p:spPr>
                  <a:xfrm>
                    <a:off x="4645827" y="2639213"/>
                    <a:ext cx="499320" cy="783360"/>
                  </a:xfrm>
                  <a:prstGeom prst="rect">
                    <a:avLst/>
                  </a:prstGeom>
                </p:spPr>
              </p:pic>
            </mc:Fallback>
          </mc:AlternateContent>
        </p:grpSp>
      </p:grpSp>
      <p:sp>
        <p:nvSpPr>
          <p:cNvPr id="18" name="TextBox 17">
            <a:extLst>
              <a:ext uri="{FF2B5EF4-FFF2-40B4-BE49-F238E27FC236}">
                <a16:creationId xmlns:a16="http://schemas.microsoft.com/office/drawing/2014/main" id="{038AEE08-ADB3-2F90-C396-5B9E3AA3DEED}"/>
              </a:ext>
            </a:extLst>
          </p:cNvPr>
          <p:cNvSpPr txBox="1"/>
          <p:nvPr/>
        </p:nvSpPr>
        <p:spPr>
          <a:xfrm>
            <a:off x="493547" y="1981200"/>
            <a:ext cx="2011680" cy="1200329"/>
          </a:xfrm>
          <a:prstGeom prst="rect">
            <a:avLst/>
          </a:prstGeom>
          <a:noFill/>
        </p:spPr>
        <p:txBody>
          <a:bodyPr wrap="square" rtlCol="0">
            <a:spAutoFit/>
          </a:bodyPr>
          <a:lstStyle/>
          <a:p>
            <a:r>
              <a:rPr lang="en-US" sz="2400" dirty="0"/>
              <a:t>This is my tenancy name</a:t>
            </a:r>
          </a:p>
        </p:txBody>
      </p:sp>
      <p:cxnSp>
        <p:nvCxnSpPr>
          <p:cNvPr id="21" name="Straight Arrow Connector 20">
            <a:extLst>
              <a:ext uri="{FF2B5EF4-FFF2-40B4-BE49-F238E27FC236}">
                <a16:creationId xmlns:a16="http://schemas.microsoft.com/office/drawing/2014/main" id="{8FC1829D-CF27-A461-52F0-B63937545082}"/>
              </a:ext>
            </a:extLst>
          </p:cNvPr>
          <p:cNvCxnSpPr>
            <a:cxnSpLocks/>
          </p:cNvCxnSpPr>
          <p:nvPr/>
        </p:nvCxnSpPr>
        <p:spPr>
          <a:xfrm flipV="1">
            <a:off x="1720427" y="2697005"/>
            <a:ext cx="2603753" cy="174888"/>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014433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CE76A0-82F5-A84E-8933-74D8A7113BE0}"/>
              </a:ext>
            </a:extLst>
          </p:cNvPr>
          <p:cNvSpPr>
            <a:spLocks noGrp="1"/>
          </p:cNvSpPr>
          <p:nvPr>
            <p:ph type="title"/>
          </p:nvPr>
        </p:nvSpPr>
        <p:spPr/>
        <p:txBody>
          <a:bodyPr/>
          <a:lstStyle/>
          <a:p>
            <a:r>
              <a:rPr lang="en-US" sz="3600" dirty="0">
                <a:solidFill>
                  <a:srgbClr val="41817E"/>
                </a:solidFill>
              </a:rPr>
              <a:t>User Identity within a Tenancy</a:t>
            </a:r>
          </a:p>
        </p:txBody>
      </p:sp>
      <p:grpSp>
        <p:nvGrpSpPr>
          <p:cNvPr id="3" name="Group 2">
            <a:extLst>
              <a:ext uri="{FF2B5EF4-FFF2-40B4-BE49-F238E27FC236}">
                <a16:creationId xmlns:a16="http://schemas.microsoft.com/office/drawing/2014/main" id="{43DA5A36-755A-D80B-C448-5183127EAA95}"/>
              </a:ext>
            </a:extLst>
          </p:cNvPr>
          <p:cNvGrpSpPr/>
          <p:nvPr/>
        </p:nvGrpSpPr>
        <p:grpSpPr>
          <a:xfrm>
            <a:off x="5384799" y="1756544"/>
            <a:ext cx="5313771" cy="4513686"/>
            <a:chOff x="5384799" y="1756544"/>
            <a:chExt cx="5313771" cy="4513686"/>
          </a:xfrm>
        </p:grpSpPr>
        <p:pic>
          <p:nvPicPr>
            <p:cNvPr id="5" name="Picture 4">
              <a:extLst>
                <a:ext uri="{FF2B5EF4-FFF2-40B4-BE49-F238E27FC236}">
                  <a16:creationId xmlns:a16="http://schemas.microsoft.com/office/drawing/2014/main" id="{D99922E6-BD93-EB08-1AC2-35F9CD95816E}"/>
                </a:ext>
              </a:extLst>
            </p:cNvPr>
            <p:cNvPicPr>
              <a:picLocks noChangeAspect="1"/>
            </p:cNvPicPr>
            <p:nvPr/>
          </p:nvPicPr>
          <p:blipFill>
            <a:blip r:embed="rId2"/>
            <a:stretch>
              <a:fillRect/>
            </a:stretch>
          </p:blipFill>
          <p:spPr>
            <a:xfrm>
              <a:off x="5384799" y="1756544"/>
              <a:ext cx="5313771" cy="4513686"/>
            </a:xfrm>
            <a:prstGeom prst="rect">
              <a:avLst/>
            </a:prstGeom>
          </p:spPr>
        </p:pic>
        <mc:AlternateContent xmlns:mc="http://schemas.openxmlformats.org/markup-compatibility/2006">
          <mc:Choice xmlns:p14="http://schemas.microsoft.com/office/powerpoint/2010/main" xmlns:aink="http://schemas.microsoft.com/office/drawing/2016/ink" Requires="p14 aink">
            <p:contentPart p14:bwMode="auto" r:id="rId3">
              <p14:nvContentPartPr>
                <p14:cNvPr id="6" name="Ink 5">
                  <a:extLst>
                    <a:ext uri="{FF2B5EF4-FFF2-40B4-BE49-F238E27FC236}">
                      <a16:creationId xmlns:a16="http://schemas.microsoft.com/office/drawing/2014/main" id="{C13AE3B7-F55A-0DDD-6437-4E8B28BBFD03}"/>
                    </a:ext>
                  </a:extLst>
                </p14:cNvPr>
                <p14:cNvContentPartPr/>
                <p14:nvPr/>
              </p14:nvContentPartPr>
              <p14:xfrm>
                <a:off x="7512507" y="2655773"/>
                <a:ext cx="1009800" cy="133200"/>
              </p14:xfrm>
            </p:contentPart>
          </mc:Choice>
          <mc:Fallback>
            <p:pic>
              <p:nvPicPr>
                <p:cNvPr id="6" name="Ink 5">
                  <a:extLst>
                    <a:ext uri="{FF2B5EF4-FFF2-40B4-BE49-F238E27FC236}">
                      <a16:creationId xmlns:a16="http://schemas.microsoft.com/office/drawing/2014/main" id="{C13AE3B7-F55A-0DDD-6437-4E8B28BBFD03}"/>
                    </a:ext>
                  </a:extLst>
                </p:cNvPr>
                <p:cNvPicPr/>
                <p:nvPr/>
              </p:nvPicPr>
              <p:blipFill>
                <a:blip r:embed="rId4"/>
                <a:stretch>
                  <a:fillRect/>
                </a:stretch>
              </p:blipFill>
              <p:spPr>
                <a:xfrm>
                  <a:off x="7449507" y="2278792"/>
                  <a:ext cx="1135440" cy="886803"/>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5">
              <p14:nvContentPartPr>
                <p14:cNvPr id="7" name="Ink 6">
                  <a:extLst>
                    <a:ext uri="{FF2B5EF4-FFF2-40B4-BE49-F238E27FC236}">
                      <a16:creationId xmlns:a16="http://schemas.microsoft.com/office/drawing/2014/main" id="{FC574ACE-ADAB-EEF5-CE1B-7077DAF2A18C}"/>
                    </a:ext>
                  </a:extLst>
                </p14:cNvPr>
                <p14:cNvContentPartPr/>
                <p14:nvPr/>
              </p14:nvContentPartPr>
              <p14:xfrm>
                <a:off x="5683347" y="3601853"/>
                <a:ext cx="1101240" cy="128880"/>
              </p14:xfrm>
            </p:contentPart>
          </mc:Choice>
          <mc:Fallback>
            <p:pic>
              <p:nvPicPr>
                <p:cNvPr id="7" name="Ink 6">
                  <a:extLst>
                    <a:ext uri="{FF2B5EF4-FFF2-40B4-BE49-F238E27FC236}">
                      <a16:creationId xmlns:a16="http://schemas.microsoft.com/office/drawing/2014/main" id="{FC574ACE-ADAB-EEF5-CE1B-7077DAF2A18C}"/>
                    </a:ext>
                  </a:extLst>
                </p:cNvPr>
                <p:cNvPicPr/>
                <p:nvPr/>
              </p:nvPicPr>
              <p:blipFill>
                <a:blip r:embed="rId6"/>
                <a:stretch>
                  <a:fillRect/>
                </a:stretch>
              </p:blipFill>
              <p:spPr>
                <a:xfrm>
                  <a:off x="5620326" y="3223853"/>
                  <a:ext cx="1226921" cy="884520"/>
                </a:xfrm>
                <a:prstGeom prst="rect">
                  <a:avLst/>
                </a:prstGeom>
              </p:spPr>
            </p:pic>
          </mc:Fallback>
        </mc:AlternateContent>
      </p:grpSp>
      <p:sp>
        <p:nvSpPr>
          <p:cNvPr id="8" name="TextBox 7">
            <a:extLst>
              <a:ext uri="{FF2B5EF4-FFF2-40B4-BE49-F238E27FC236}">
                <a16:creationId xmlns:a16="http://schemas.microsoft.com/office/drawing/2014/main" id="{87668F8B-54F6-2F5F-24E1-3DC49CC7C408}"/>
              </a:ext>
            </a:extLst>
          </p:cNvPr>
          <p:cNvSpPr txBox="1"/>
          <p:nvPr/>
        </p:nvSpPr>
        <p:spPr>
          <a:xfrm>
            <a:off x="961813" y="2153920"/>
            <a:ext cx="3881120" cy="3416320"/>
          </a:xfrm>
          <a:prstGeom prst="rect">
            <a:avLst/>
          </a:prstGeom>
          <a:noFill/>
        </p:spPr>
        <p:txBody>
          <a:bodyPr wrap="square" rtlCol="0">
            <a:spAutoFit/>
          </a:bodyPr>
          <a:lstStyle/>
          <a:p>
            <a:pPr marL="285750" indent="-285750">
              <a:buFont typeface="Arial" panose="020B0604020202020204" pitchFamily="34" charset="0"/>
              <a:buChar char="•"/>
            </a:pPr>
            <a:r>
              <a:rPr lang="en-US" sz="2400" dirty="0"/>
              <a:t>User Identity and authentication is tied to an individual tenancy (although federation with identity providers is common)</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Authorization is also tenancy specific</a:t>
            </a:r>
          </a:p>
        </p:txBody>
      </p:sp>
    </p:spTree>
    <p:extLst>
      <p:ext uri="{BB962C8B-B14F-4D97-AF65-F5344CB8AC3E}">
        <p14:creationId xmlns:p14="http://schemas.microsoft.com/office/powerpoint/2010/main" val="106585669"/>
      </p:ext>
    </p:extLst>
  </p:cSld>
  <p:clrMapOvr>
    <a:masterClrMapping/>
  </p:clrMapOvr>
</p:sld>
</file>

<file path=ppt/theme/theme1.xml><?xml version="1.0" encoding="utf-8"?>
<a:theme xmlns:a="http://schemas.openxmlformats.org/drawingml/2006/main" name="Parent Master Pillars">
  <a:themeElements>
    <a:clrScheme name="Oracle Neutral 10-21.1">
      <a:dk1>
        <a:srgbClr val="312D2A"/>
      </a:dk1>
      <a:lt1>
        <a:srgbClr val="FCFBFA"/>
      </a:lt1>
      <a:dk2>
        <a:srgbClr val="312D2A"/>
      </a:dk2>
      <a:lt2>
        <a:srgbClr val="FCFBFA"/>
      </a:lt2>
      <a:accent1>
        <a:srgbClr val="F5F4F2"/>
      </a:accent1>
      <a:accent2>
        <a:srgbClr val="E4E1DD"/>
      </a:accent2>
      <a:accent3>
        <a:srgbClr val="BCB6B1"/>
      </a:accent3>
      <a:accent4>
        <a:srgbClr val="9E9892"/>
      </a:accent4>
      <a:accent5>
        <a:srgbClr val="6F6964"/>
      </a:accent5>
      <a:accent6>
        <a:srgbClr val="514C47"/>
      </a:accent6>
      <a:hlink>
        <a:srgbClr val="2C5967"/>
      </a:hlink>
      <a:folHlink>
        <a:srgbClr val="2C5967"/>
      </a:folHlink>
    </a:clrScheme>
    <a:fontScheme name="Oracle Pillars">
      <a:majorFont>
        <a:latin typeface="Georgia"/>
        <a:ea typeface=""/>
        <a:cs typeface=""/>
      </a:majorFont>
      <a:minorFont>
        <a:latin typeface="Oracle Sans Tab"/>
        <a:ea typeface=""/>
        <a:cs typeface=""/>
      </a:minorFont>
    </a:fontScheme>
    <a:fmtScheme name="Flat">
      <a:fillStyleLst>
        <a:solidFill>
          <a:schemeClr val="phClr"/>
        </a:solidFill>
        <a:solidFill>
          <a:schemeClr val="phClr">
            <a:tint val="50000"/>
          </a:schemeClr>
        </a:solidFill>
        <a:solidFill>
          <a:schemeClr val="phClr">
            <a:shade val="65000"/>
          </a:schemeClr>
        </a:solidFill>
      </a:fillStyleLst>
      <a:lnStyleLst>
        <a:ln w="3175" cap="flat" cmpd="sng" algn="ctr">
          <a:solidFill>
            <a:schemeClr val="phClr">
              <a:shade val="65000"/>
            </a:schemeClr>
          </a:solidFill>
          <a:prstDash val="solid"/>
        </a:ln>
        <a:ln w="3175" cap="flat" cmpd="sng" algn="ctr">
          <a:solidFill>
            <a:schemeClr val="phClr"/>
          </a:solidFill>
          <a:prstDash val="solid"/>
        </a:ln>
        <a:ln w="0" cap="flat" cmpd="sng" algn="ctr">
          <a:noFill/>
        </a:ln>
      </a:lnStyleLst>
      <a:effectStyleLst>
        <a:effectStyle>
          <a:effectLst>
            <a:blur/>
          </a:effectLst>
        </a:effectStyle>
        <a:effectStyle>
          <a:effectLst>
            <a:blur/>
          </a:effectLst>
        </a:effectStyle>
        <a:effectStyle>
          <a:effectLst>
            <a:fillOverlay blend="darken">
              <a:solidFill>
                <a:schemeClr val="phClr">
                  <a:shade val="30000"/>
                </a:schemeClr>
              </a:solidFill>
            </a:fillOverlay>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custClrLst>
    <a:custClr name="Ocean">
      <a:srgbClr val="2C5967"/>
    </a:custClr>
    <a:custClr name="Surf">
      <a:srgbClr val="41817E"/>
    </a:custClr>
    <a:custClr name="Sand">
      <a:srgbClr val="E5DBBE"/>
    </a:custClr>
    <a:custClr name="Pebble">
      <a:srgbClr val="8B8580"/>
    </a:custClr>
    <a:custClr name="Granite">
      <a:srgbClr val="67605B"/>
    </a:custClr>
    <a:custClr name="Oracle Red">
      <a:srgbClr val="C74634"/>
    </a:custClr>
    <a:custClr name="Highlight/hyperlink dark theme">
      <a:srgbClr val="F0CC71"/>
    </a:custClr>
    <a:custClr name="Highlight/numbered list light theme">
      <a:srgbClr val="AE562C"/>
    </a:custClr>
    <a:custClr name="Hyperlink light theme (default)">
      <a:srgbClr val="00688C"/>
    </a:custClr>
    <a:custClr name="Numbered list dark theme">
      <a:srgbClr val="759C6C"/>
    </a:custClr>
    <a:custClr name="Brand: Neutral 30">
      <a:srgbClr val="F1EFED"/>
    </a:custClr>
    <a:custClr name="Developer: Pebble 30">
      <a:srgbClr val="E7F0FD"/>
    </a:custClr>
    <a:custClr name="Database: Slate 30">
      <a:srgbClr val="E7F2F2"/>
    </a:custClr>
    <a:custClr name="Cloud Platform: Pine 30">
      <a:srgbClr val="E0F5E7"/>
    </a:custClr>
    <a:custClr name="Finance / Operations: Teal 30">
      <a:srgbClr val="E8F1F0"/>
    </a:custClr>
    <a:custClr name="NetSuite: Ocean 30">
      <a:srgbClr val="E7F2F5"/>
    </a:custClr>
    <a:custClr name="GBU: Lilac 30">
      <a:srgbClr val="EBEFFE"/>
    </a:custClr>
    <a:custClr name="CX/Marketing: Plum 30">
      <a:srgbClr val="F5ECFB"/>
    </a:custClr>
    <a:custClr name="HCM/HR: Rose 30">
      <a:srgbClr val="FBECEF"/>
    </a:custClr>
    <a:custClr name="SCM: Sienna 30">
      <a:srgbClr val="FCEDD9"/>
    </a:custClr>
    <a:custClr name="Brand: Neutral 70">
      <a:srgbClr val="AEA8A2"/>
    </a:custClr>
    <a:custClr name="Developer: Pebble 70">
      <a:srgbClr val="A2AAB6"/>
    </a:custClr>
    <a:custClr name="Database: Slate 70">
      <a:srgbClr val="99ADAE"/>
    </a:custClr>
    <a:custClr name="Cloud Platform: Pine 70">
      <a:srgbClr val="86B596"/>
    </a:custClr>
    <a:custClr name="Finance / Operations: Teal 70">
      <a:srgbClr val="89B2B0"/>
    </a:custClr>
    <a:custClr name="NetSuite: Ocean 70">
      <a:srgbClr val="81B2C3"/>
    </a:custClr>
    <a:custClr name="GBU: Lilac 70">
      <a:srgbClr val="A0A9C5"/>
    </a:custClr>
    <a:custClr name="CX/Marketing: Plum 70">
      <a:srgbClr val="B7A1C4"/>
    </a:custClr>
    <a:custClr name="HCM/HR: Rose 70">
      <a:srgbClr val="CE9BA7"/>
    </a:custClr>
    <a:custClr name="SCM: Sienna 70">
      <a:srgbClr val="D39F5D"/>
    </a:custClr>
    <a:custClr name="Brand: Neutral 140">
      <a:srgbClr val="514C47"/>
    </a:custClr>
    <a:custClr name="Developer: Pebble 140">
      <a:srgbClr val="494D53"/>
    </a:custClr>
    <a:custClr name="Database: Slate 140">
      <a:srgbClr val="464F4F"/>
    </a:custClr>
    <a:custClr name="Cloud Platform: Pine 140">
      <a:srgbClr val="33553C"/>
    </a:custClr>
    <a:custClr name="Finance / Operations: Teal 140">
      <a:srgbClr val="315357"/>
    </a:custClr>
    <a:custClr name="NetSuite: Ocean 140">
      <a:srgbClr val="2C5266"/>
    </a:custClr>
    <a:custClr name="GBU: Lilac 140">
      <a:srgbClr val="464C68"/>
    </a:custClr>
    <a:custClr name="CX/Marketing: Plum 140">
      <a:srgbClr val="594564"/>
    </a:custClr>
    <a:custClr name="HCM/HR: Rose 140">
      <a:srgbClr val="6C3F49"/>
    </a:custClr>
    <a:custClr name="SCM: Sienna 140">
      <a:srgbClr val="713F25"/>
    </a:custClr>
    <a:custClr name="Brand: Neutral 170">
      <a:srgbClr val="312D2A"/>
    </a:custClr>
    <a:custClr name="Developer: Pebble 170">
      <a:srgbClr val="2B2E32"/>
    </a:custClr>
    <a:custClr name="Database: Slate 170">
      <a:srgbClr val="2A2F2F"/>
    </a:custClr>
    <a:custClr name="Cloud Platform: Pine 170">
      <a:srgbClr val="1E3224"/>
    </a:custClr>
    <a:custClr name="Finance / Operations: Teal 170">
      <a:srgbClr val="1E3133"/>
    </a:custClr>
    <a:custClr name="NetSuite: Ocean 170">
      <a:srgbClr val="1A2F3F"/>
    </a:custClr>
    <a:custClr name="GBU: Lilac 170">
      <a:srgbClr val="2A2D3F"/>
    </a:custClr>
    <a:custClr name="CX/Marketing: Plum 170">
      <a:srgbClr val="36293C"/>
    </a:custClr>
    <a:custClr name="HCM/HR: Rose 170">
      <a:srgbClr val="41242B"/>
    </a:custClr>
    <a:custClr name="SCM: Sienna 170">
      <a:srgbClr val="442616"/>
    </a:custClr>
  </a:custClrLst>
  <a:extLst>
    <a:ext uri="{05A4C25C-085E-4340-85A3-A5531E510DB2}">
      <thm15:themeFamily xmlns:thm15="http://schemas.microsoft.com/office/thememl/2012/main" name="Presentation1" id="{40AE40D0-46DB-7B41-BCD2-94297E7859CD}" vid="{FE589FDB-9A08-F94D-BA4E-1EA0D0695AA0}"/>
    </a:ext>
  </a:extLst>
</a:theme>
</file>

<file path=ppt/theme/theme2.xml><?xml version="1.0" encoding="utf-8"?>
<a:theme xmlns:a="http://schemas.openxmlformats.org/drawingml/2006/main" name="Office Theme">
  <a:themeElements>
    <a:clrScheme name="Oracle 1.13 original colors">
      <a:dk1>
        <a:srgbClr val="312D2A"/>
      </a:dk1>
      <a:lt1>
        <a:srgbClr val="FCFBFA"/>
      </a:lt1>
      <a:dk2>
        <a:srgbClr val="312D2A"/>
      </a:dk2>
      <a:lt2>
        <a:srgbClr val="FCFBFA"/>
      </a:lt2>
      <a:accent1>
        <a:srgbClr val="C74634"/>
      </a:accent1>
      <a:accent2>
        <a:srgbClr val="FACD62"/>
      </a:accent2>
      <a:accent3>
        <a:srgbClr val="94AFAF"/>
      </a:accent3>
      <a:accent4>
        <a:srgbClr val="2B6242"/>
      </a:accent4>
      <a:accent5>
        <a:srgbClr val="AE562C"/>
      </a:accent5>
      <a:accent6>
        <a:srgbClr val="759C6C"/>
      </a:accent6>
      <a:hlink>
        <a:srgbClr val="2C5967"/>
      </a:hlink>
      <a:folHlink>
        <a:srgbClr val="2C5967"/>
      </a:folHlink>
    </a:clrScheme>
    <a:fontScheme name="Oracle Pillars">
      <a:majorFont>
        <a:latin typeface="Georgia"/>
        <a:ea typeface=""/>
        <a:cs typeface=""/>
      </a:majorFont>
      <a:minorFont>
        <a:latin typeface="Oracle Sans Ta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racle 1.13 original colors">
      <a:dk1>
        <a:srgbClr val="312D2A"/>
      </a:dk1>
      <a:lt1>
        <a:srgbClr val="FCFBFA"/>
      </a:lt1>
      <a:dk2>
        <a:srgbClr val="312D2A"/>
      </a:dk2>
      <a:lt2>
        <a:srgbClr val="FCFBFA"/>
      </a:lt2>
      <a:accent1>
        <a:srgbClr val="C74634"/>
      </a:accent1>
      <a:accent2>
        <a:srgbClr val="FACD62"/>
      </a:accent2>
      <a:accent3>
        <a:srgbClr val="94AFAF"/>
      </a:accent3>
      <a:accent4>
        <a:srgbClr val="2B6242"/>
      </a:accent4>
      <a:accent5>
        <a:srgbClr val="AE562C"/>
      </a:accent5>
      <a:accent6>
        <a:srgbClr val="759C6C"/>
      </a:accent6>
      <a:hlink>
        <a:srgbClr val="2C5967"/>
      </a:hlink>
      <a:folHlink>
        <a:srgbClr val="2C5967"/>
      </a:folHlink>
    </a:clrScheme>
    <a:fontScheme name="Oracle">
      <a:majorFont>
        <a:latin typeface="Georgia"/>
        <a:ea typeface=""/>
        <a:cs typeface=""/>
      </a:majorFont>
      <a:minorFont>
        <a:latin typeface="Oracle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Brand_PillarPPT_Neutral_v1.3-4.13.22 (1)</Template>
  <TotalTime>36195</TotalTime>
  <Words>747</Words>
  <Application>Microsoft Macintosh PowerPoint</Application>
  <PresentationFormat>Widescreen</PresentationFormat>
  <Paragraphs>122</Paragraphs>
  <Slides>19</Slides>
  <Notes>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19</vt:i4>
      </vt:variant>
    </vt:vector>
  </HeadingPairs>
  <TitlesOfParts>
    <vt:vector size="29" baseType="lpstr">
      <vt:lpstr>Arial</vt:lpstr>
      <vt:lpstr>Georgia</vt:lpstr>
      <vt:lpstr>Oracle Sans</vt:lpstr>
      <vt:lpstr>Oracle Sans Extra Bold</vt:lpstr>
      <vt:lpstr>Oracle Sans Light</vt:lpstr>
      <vt:lpstr>Oracle Sans Tab</vt:lpstr>
      <vt:lpstr>Oracle Sans Tab Light</vt:lpstr>
      <vt:lpstr>Oracle Sans Tab Semi Bold</vt:lpstr>
      <vt:lpstr>System Font Regular</vt:lpstr>
      <vt:lpstr>Parent Master Pillars</vt:lpstr>
      <vt:lpstr>Multitenancy on Oracle Cloud Infrastructure</vt:lpstr>
      <vt:lpstr>Overview</vt:lpstr>
      <vt:lpstr>What is Multitenancy?</vt:lpstr>
      <vt:lpstr>Some “Cloud Killers”</vt:lpstr>
      <vt:lpstr>Basics of cloud architecture</vt:lpstr>
      <vt:lpstr>Organization Management on OCI</vt:lpstr>
      <vt:lpstr>Hierarchy of Environments</vt:lpstr>
      <vt:lpstr>Tenancy</vt:lpstr>
      <vt:lpstr>User Identity within a Tenancy</vt:lpstr>
      <vt:lpstr>Sub or Child Tenancies</vt:lpstr>
      <vt:lpstr>Compartments</vt:lpstr>
      <vt:lpstr>Sub Compartments</vt:lpstr>
      <vt:lpstr>Tenancy / Compartment / Region</vt:lpstr>
      <vt:lpstr>Managing Multitenancy within an Organization</vt:lpstr>
      <vt:lpstr>Deploying Multitenant Applications on OCI</vt:lpstr>
      <vt:lpstr>Workload Considerations</vt:lpstr>
      <vt:lpstr>Hosting Multitenant Applications on OCI (e.g.: deployment on Kubernetes)</vt:lpstr>
      <vt:lpstr>PowerPoint Presentation</vt:lpstr>
      <vt:lpstr>PowerPoint Presentation</vt:lpstr>
    </vt:vector>
  </TitlesOfParts>
  <Company>Oracle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to use this deck: Slide functionality</dc:title>
  <dc:creator>Erin Monday</dc:creator>
  <cp:lastModifiedBy>Raoul Miller</cp:lastModifiedBy>
  <cp:revision>388</cp:revision>
  <dcterms:created xsi:type="dcterms:W3CDTF">2022-06-13T16:37:31Z</dcterms:created>
  <dcterms:modified xsi:type="dcterms:W3CDTF">2023-03-01T17:13:35Z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XPowerLiteLastOptimized">
    <vt:lpwstr>2231507</vt:lpwstr>
  </property>
  <property fmtid="{D5CDD505-2E9C-101B-9397-08002B2CF9AE}" pid="3" name="NXPowerLiteSettings">
    <vt:lpwstr>C700052003A000</vt:lpwstr>
  </property>
  <property fmtid="{D5CDD505-2E9C-101B-9397-08002B2CF9AE}" pid="4" name="NXPowerLiteVersion">
    <vt:lpwstr>D8.0.11</vt:lpwstr>
  </property>
</Properties>
</file>